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</p:sldMasterIdLst>
  <p:sldIdLst>
    <p:sldId id="261" r:id="rId5"/>
    <p:sldId id="267" r:id="rId6"/>
    <p:sldId id="257" r:id="rId7"/>
    <p:sldId id="264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80" y="-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37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75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00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1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549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9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95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04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4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362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912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9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63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187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37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92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7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63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56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42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779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243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980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4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8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89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6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30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571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73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45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377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0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85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02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31ED958-0D90-4B6E-A443-D7A6371D6D4C}" type="datetimeFigureOut">
              <a:rPr lang="en-US" smtClean="0">
                <a:solidFill>
                  <a:srgbClr val="FFFFFF"/>
                </a:solidFill>
              </a:rPr>
              <a:pPr/>
              <a:t>3/26/2018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1457D1B-5F2C-4752-9294-E3724B23972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011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57201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平安夜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24125"/>
            <a:ext cx="2997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0337"/>
            <a:ext cx="264795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57650"/>
            <a:ext cx="2084387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1512153"/>
            <a:ext cx="515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91"/>
            <a:ext cx="92979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539558"/>
            <a:ext cx="8382000" cy="2603942"/>
          </a:xfrm>
          <a:prstGeom prst="rect">
            <a:avLst/>
          </a:prstGeom>
        </p:spPr>
        <p:txBody>
          <a:bodyPr wrap="square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Holy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is calm,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bright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 yon virgin, mother and child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infant,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tender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Sleep in heavenly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(x2)</a:t>
            </a:r>
            <a:endParaRPr lang="en-US" sz="3600" b="1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7242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r>
              <a:rPr lang="en-US" altLang="zh-CN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暗中，光华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射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照着圣母也照着圣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婴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多少慈详也多少天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真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rgbClr val="7E97AD">
                        <a:tint val="40000"/>
                        <a:satMod val="250000"/>
                      </a:srgbClr>
                    </a:gs>
                    <a:gs pos="9000">
                      <a:srgbClr val="7E97AD">
                        <a:tint val="52000"/>
                        <a:satMod val="300000"/>
                      </a:srgbClr>
                    </a:gs>
                    <a:gs pos="50000">
                      <a:srgbClr val="7E97AD">
                        <a:shade val="20000"/>
                        <a:satMod val="300000"/>
                      </a:srgbClr>
                    </a:gs>
                    <a:gs pos="79000">
                      <a:srgbClr val="7E97AD">
                        <a:tint val="52000"/>
                        <a:satMod val="300000"/>
                      </a:srgbClr>
                    </a:gs>
                    <a:gs pos="100000">
                      <a:srgbClr val="7E97A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67787B">
                      <a:satMod val="175000"/>
                      <a:alpha val="40000"/>
                    </a:srgb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静享天赐安眠，静享天赐安眠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rgbClr val="7E97AD">
                      <a:tint val="40000"/>
                      <a:satMod val="250000"/>
                    </a:srgbClr>
                  </a:gs>
                  <a:gs pos="9000">
                    <a:srgbClr val="7E97AD">
                      <a:tint val="52000"/>
                      <a:satMod val="300000"/>
                    </a:srgbClr>
                  </a:gs>
                  <a:gs pos="50000">
                    <a:srgbClr val="7E97AD">
                      <a:shade val="20000"/>
                      <a:satMod val="300000"/>
                    </a:srgbClr>
                  </a:gs>
                  <a:gs pos="79000">
                    <a:srgbClr val="7E97AD">
                      <a:tint val="52000"/>
                      <a:satMod val="300000"/>
                    </a:srgbClr>
                  </a:gs>
                  <a:gs pos="100000">
                    <a:srgbClr val="7E97A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rgbClr val="67787B">
                    <a:satMod val="175000"/>
                    <a:alpha val="40000"/>
                  </a:srgb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4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42900"/>
            <a:ext cx="8382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Holy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is calm,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bright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 yon virgin, mother and child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 infant,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tender 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mild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Sleep in heavenly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 (x2)</a:t>
            </a:r>
            <a:endParaRPr lang="en-US" sz="3600" b="1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783607"/>
            <a:ext cx="8077200" cy="2359893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algn="ctr"/>
            <a:r>
              <a:rPr lang="zh-CN" altLang="en-US" sz="36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r>
              <a:rPr lang="en-US" altLang="zh-CN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万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暗中，光华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射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照着圣母也照着圣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婴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多少慈详也多少天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真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静享天赐安眠，静享天赐安眠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4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429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！牧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羊人，在旷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野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忽然看见了天上光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华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听见天军唱哈利路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亚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救主今夜降生，救主今夜降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生！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952750"/>
            <a:ext cx="8077200" cy="2133600"/>
          </a:xfrm>
          <a:prstGeom prst="rect">
            <a:avLst/>
          </a:prstGeom>
        </p:spPr>
        <p:txBody>
          <a:bodyPr wrap="square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Holy 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Shepherds quake, at the sight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Glories stream from heaven above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Heavenly, hosts sing Hallelujah.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the Savior is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(x2)</a:t>
            </a:r>
            <a:endParaRPr lang="en-US" sz="3600" b="1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429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平安夜，圣善夜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！神</a:t>
            </a: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子爱，光皎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洁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救赎宏恩的黎明来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到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圣容发出来荣光普</a:t>
            </a:r>
            <a:r>
              <a:rPr lang="zh-CN" altLang="en-US" sz="40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照</a:t>
            </a:r>
            <a: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耶稣我主降生，耶稣我主降生！</a:t>
            </a:r>
            <a:endParaRPr lang="en-US" sz="40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876550"/>
            <a:ext cx="8077200" cy="2266950"/>
          </a:xfrm>
          <a:prstGeom prst="rect">
            <a:avLst/>
          </a:prstGeom>
        </p:spPr>
        <p:txBody>
          <a:bodyPr wrap="square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night, Holy night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 of God, love's pure light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Radiant beams from thy holy face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dawn of redeeming grace,</a:t>
            </a:r>
            <a:b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Jesus, Lord at thy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(x2</a:t>
            </a:r>
            <a:r>
              <a:rPr lang="en-US" sz="3600" b="1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4809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</TotalTime>
  <Words>85</Words>
  <Application>Microsoft Office PowerPoint</Application>
  <PresentationFormat>On-screen Show (16:9)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Horizon</vt:lpstr>
      <vt:lpstr>3_Horizon</vt:lpstr>
      <vt:lpstr>4_Horizon</vt:lpstr>
      <vt:lpstr>1_Horizon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平安夜</dc:title>
  <dc:creator>Eva Li</dc:creator>
  <cp:lastModifiedBy>Mingyong Huang</cp:lastModifiedBy>
  <cp:revision>32</cp:revision>
  <dcterms:created xsi:type="dcterms:W3CDTF">2014-11-25T15:02:20Z</dcterms:created>
  <dcterms:modified xsi:type="dcterms:W3CDTF">2018-03-27T00:33:35Z</dcterms:modified>
</cp:coreProperties>
</file>