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720" r:id="rId3"/>
    <p:sldMasterId id="2147483858" r:id="rId4"/>
  </p:sldMasterIdLst>
  <p:sldIdLst>
    <p:sldId id="261" r:id="rId5"/>
    <p:sldId id="267" r:id="rId6"/>
    <p:sldId id="257" r:id="rId7"/>
    <p:sldId id="264" r:id="rId8"/>
    <p:sldId id="266" r:id="rId9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60" y="-4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14650"/>
            <a:ext cx="6400800" cy="131445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5916"/>
            <a:ext cx="7772400" cy="1102519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3E613-6BE0-4FAC-B315-B1EFB72C6AF0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66C63-EEC8-43FF-96AF-5B8FF4550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74666-AF28-4777-BB1F-4FE835C22C75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2572C-BA07-4E65-94D9-E2572D597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8A719-6D98-445E-A78F-E4D4010924F9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CCE4C-141B-4DC8-9BB3-370725647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14650"/>
            <a:ext cx="6400800" cy="131445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5916"/>
            <a:ext cx="7772400" cy="1102519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4B761-EDB9-4978-89C1-9FBBB76E3487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D0F68-B060-4A12-8712-AEDA9D2EA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79248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77F9B-5139-40BA-80F7-4280E82D0F43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77E8-EA8C-42B5-8B76-6C17296EB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21894"/>
            <a:ext cx="7885113" cy="1021556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596754"/>
            <a:ext cx="7885113" cy="1125140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E1393-C4A1-404E-BF2E-63735250CAB6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D2BC1-2BF3-4058-9EA6-B5F2E826C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3733800" cy="30861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200150"/>
            <a:ext cx="3733800" cy="30861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D211B-F998-4F02-BED7-3424F0722E53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D9A0E-18B4-4CFA-AE39-844D174A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0"/>
            <a:ext cx="3733800" cy="431006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200150"/>
            <a:ext cx="3733800" cy="431006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BD3CB-75E7-49A3-8B47-365E70444E0D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21ABF-A997-497A-932D-DBB2CA92D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332B3-D82A-4B8B-ABF1-220A695A3063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B26FE-B513-4035-BE44-7A7327D6D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795D5-3BEC-405C-84CC-19E6124BB99D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47A84-2992-4F28-ADB0-A6C2E7F06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085850"/>
            <a:ext cx="46482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085850"/>
            <a:ext cx="2971800" cy="82296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1910919"/>
            <a:ext cx="2971800" cy="2375332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C0014-2EA3-431C-944E-1248578990B6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70BDA-39FB-4F2C-9702-55A217A49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79248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1136-C42C-422A-80DE-7A81FAD47806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00478-2E08-446C-9575-796FAE725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oriz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5850"/>
            <a:ext cx="2971800" cy="82296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085850"/>
            <a:ext cx="3419856" cy="260604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10918"/>
            <a:ext cx="2971800" cy="1803832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A8BFA-8AD5-492E-ACEE-83305E01C99D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0566F-391C-42C0-9751-5495A0874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1F7B0-0BE7-4BD2-B669-02DB6EE38C82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02B9A-C54B-42C3-8B2B-3E3DA758D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9060-E985-43CF-BFEC-C61493BCF1F4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DB3C3-833B-4446-A5C1-4620A039B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14650"/>
            <a:ext cx="6400800" cy="131445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5916"/>
            <a:ext cx="7772400" cy="1102519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5F5AA-65D1-4113-985E-D67307ECE95D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370DA-CF78-45FB-B967-47A31A882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79248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5E4C4-415A-4D64-A065-6FEE5546AA92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63D63-73FA-4B97-B0E5-2E028B32D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21894"/>
            <a:ext cx="7885113" cy="1021556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596754"/>
            <a:ext cx="7885113" cy="1125140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E9397-1F70-4380-A959-C8FC9DC5C0C0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B0365-7AB8-4E85-8E4C-70C89D0E5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3733800" cy="30861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200150"/>
            <a:ext cx="3733800" cy="30861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6B711-696C-499B-86BE-A242A47A0129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4A6CF-9AFE-431B-A84C-DC7F4FA66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0"/>
            <a:ext cx="3733800" cy="431006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200150"/>
            <a:ext cx="3733800" cy="431006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1C2E7-3B05-431F-B9AB-DCCDA201593F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2F171-5190-4FCF-9EFB-061F3A407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73B26-24AB-47E0-9A0E-CE78D331EDE7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3302-EC27-4E69-95DF-AB2C97A88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A99DB-1754-4461-9D99-647EA1528068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14ED-A2B0-4F3A-BA37-CF8B5169E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21894"/>
            <a:ext cx="7885113" cy="1021556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596754"/>
            <a:ext cx="7885113" cy="1125140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1AF7F-E795-44D8-9B58-7B37A972AE80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157B-927C-411D-94F7-4055FADD0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085850"/>
            <a:ext cx="46482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085850"/>
            <a:ext cx="2971800" cy="82296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1910919"/>
            <a:ext cx="2971800" cy="2375332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10A94-A7E8-40E5-90E0-C99632677179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E0F2D-9037-43E9-B9FF-368081139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oriz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5850"/>
            <a:ext cx="2971800" cy="82296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085850"/>
            <a:ext cx="3419856" cy="260604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10918"/>
            <a:ext cx="2971800" cy="1803832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62A8F-EADE-423B-AF02-97899B256F71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8043A-6A51-486B-98F7-F9138B45E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91FF-087D-4C21-A882-67DA4E0E5C38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2B71A-A746-4435-8DC9-D6CC66714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D7647-FBCF-41F0-844E-5DB6CA165DE3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01C88-A339-4A40-B657-A2A2A5D37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14650"/>
            <a:ext cx="6400800" cy="131445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5916"/>
            <a:ext cx="7772400" cy="1102519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BBACE-3C6F-49D7-AF3E-DB89B034679A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DEC2E-A457-4B03-B1A1-ED97263E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79248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79BD4-AECB-4819-BCA6-A078A22D3D94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404C2-0E86-43AE-B8D6-0E7EE5C82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21894"/>
            <a:ext cx="7885113" cy="1021556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596754"/>
            <a:ext cx="7885113" cy="1125140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E66A8-3143-42BB-911C-A76D5B5B209F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4A851-B05F-4DD8-9A99-3DA5DFA5F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3733800" cy="30861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200150"/>
            <a:ext cx="3733800" cy="30861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254B6-C2D4-4F5B-83EE-1CBAEBBA1BD1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E8E73-96EE-4D50-910B-1BBDFDF45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0"/>
            <a:ext cx="3733800" cy="431006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200150"/>
            <a:ext cx="3733800" cy="431006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7917C-C186-4867-B4C4-166ABA7E9148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BA758-1651-49C4-913E-96B6B8B42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7DC60-CC91-4A46-B2B0-7E016E342E60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E134-6C59-4D5F-9670-195DE5E9E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3733800" cy="30861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200150"/>
            <a:ext cx="3733800" cy="30861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89C7-6250-4363-81B6-D1BA283FCDB7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CBF1-2D2C-4F32-9BA9-0791CB53B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F3ADE-CF95-4075-B9E0-5AD7C22D0BAC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DB988-F3FD-41C9-B04E-1E0AA9EAA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085850"/>
            <a:ext cx="46482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085850"/>
            <a:ext cx="2971800" cy="82296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1910919"/>
            <a:ext cx="2971800" cy="2375332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D0DA5-6780-4853-B84A-9568A67CEFDF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D5F95-2102-483A-A7FC-9CF51D96A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oriz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5850"/>
            <a:ext cx="2971800" cy="82296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085850"/>
            <a:ext cx="3419856" cy="260604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10918"/>
            <a:ext cx="2971800" cy="1803832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54024-DFA6-45AF-91F7-80D200B19224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54E1C-D990-4573-BD92-CB9DED26B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485F8-4EC9-4AAC-A8C6-14BF5DCE0395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DCA22-3168-4351-B2C1-A2981F791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89A87-EA93-4ADC-B863-5AEC84585BE0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184CD-A32C-44B4-86A3-897474ABB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0"/>
            <a:ext cx="3733800" cy="431006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200150"/>
            <a:ext cx="3733800" cy="431006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4ECD0-0226-4AA4-8D9B-CF6C9D4A4168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05B42-B5C9-426A-9AE7-F40B25FFF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8A92B-6D66-474B-BF4C-8C3AD5A97ACA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F0A4F-D15B-4167-A102-32DB803FC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687BE-9855-43C3-89D2-1A80FD9FCDB4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7CC0-A3D3-477F-A0C9-C58DB5B5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085850"/>
            <a:ext cx="46482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085850"/>
            <a:ext cx="2971800" cy="82296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1910919"/>
            <a:ext cx="2971800" cy="2375332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033FC-533F-4F85-8442-684AB6EFEB53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0291D-A0A8-4799-A522-D8C09DC06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oriz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5850"/>
            <a:ext cx="2971800" cy="82296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085850"/>
            <a:ext cx="3419856" cy="260604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10918"/>
            <a:ext cx="2971800" cy="1803832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E767C-55FA-4391-BD34-3291C4FEA832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69DD8-0F26-49DB-ADB2-82472F52C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83838"/>
            </a:gs>
            <a:gs pos="31000">
              <a:srgbClr val="000000"/>
            </a:gs>
            <a:gs pos="100000">
              <a:srgbClr val="000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1"/>
            <a:ext cx="7924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4767263"/>
            <a:ext cx="152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DFAE07-0156-4455-9819-41C47CFADF2C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476726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0526F1-7B01-4BB6-88F9-07AE60A09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4" r:id="rId1"/>
    <p:sldLayoutId id="2147483882" r:id="rId2"/>
    <p:sldLayoutId id="2147483915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916" r:id="rId9"/>
    <p:sldLayoutId id="2147483888" r:id="rId10"/>
    <p:sldLayoutId id="21474838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83838"/>
            </a:gs>
            <a:gs pos="31000">
              <a:srgbClr val="000000"/>
            </a:gs>
            <a:gs pos="100000">
              <a:srgbClr val="000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horizon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1"/>
            <a:ext cx="7924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4767263"/>
            <a:ext cx="152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6A5E1A-99EF-4F10-9E78-6C2F19F970B5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476726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6877F9-8BA4-4C7B-96EA-B9268EA2C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7" r:id="rId1"/>
    <p:sldLayoutId id="2147483890" r:id="rId2"/>
    <p:sldLayoutId id="2147483918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919" r:id="rId9"/>
    <p:sldLayoutId id="2147483896" r:id="rId10"/>
    <p:sldLayoutId id="21474838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83838"/>
            </a:gs>
            <a:gs pos="31000">
              <a:srgbClr val="000000"/>
            </a:gs>
            <a:gs pos="100000">
              <a:srgbClr val="000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horizon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1"/>
            <a:ext cx="7924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4767263"/>
            <a:ext cx="152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E53656-7B95-4F3C-BCD4-44FC278EB5B2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476726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61DD9-802A-4119-AE8C-6402BA032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0" r:id="rId1"/>
    <p:sldLayoutId id="2147483898" r:id="rId2"/>
    <p:sldLayoutId id="2147483921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22" r:id="rId9"/>
    <p:sldLayoutId id="2147483904" r:id="rId10"/>
    <p:sldLayoutId id="21474839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83838"/>
            </a:gs>
            <a:gs pos="31000">
              <a:srgbClr val="000000"/>
            </a:gs>
            <a:gs pos="100000">
              <a:srgbClr val="000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orizon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1"/>
            <a:ext cx="7924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4767263"/>
            <a:ext cx="152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0C7148-01AE-4EC3-B615-910F75DE415D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476726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FB5A6B-5A91-43A3-AC8C-BACA7074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3" r:id="rId1"/>
    <p:sldLayoutId id="2147483906" r:id="rId2"/>
    <p:sldLayoutId id="2147483924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25" r:id="rId9"/>
    <p:sldLayoutId id="2147483912" r:id="rId10"/>
    <p:sldLayoutId id="21474839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2964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914400" y="457201"/>
            <a:ext cx="42672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平安夜</a:t>
            </a:r>
            <a:endParaRPr lang="en-US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7412" name="Picture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524125"/>
            <a:ext cx="2997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700337"/>
            <a:ext cx="2647950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4057650"/>
            <a:ext cx="2084388" cy="73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352800" y="1512153"/>
            <a:ext cx="51562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Silent Night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2964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57200" y="3028950"/>
            <a:ext cx="8382000" cy="2114550"/>
          </a:xfrm>
          <a:prstGeom prst="rect">
            <a:avLst/>
          </a:prstGeo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Silent night,  Holy night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All is calm,  all is bright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Round yon virgin, mother and child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Holy infant, so tender and mild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Sleep in heavenly peace (x2)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514350"/>
            <a:ext cx="80772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>平</a:t>
            </a: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>安夜，圣善夜！</a:t>
            </a:r>
            <a:r>
              <a:rPr lang="en-US" altLang="zh-CN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> </a:t>
            </a: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>万暗中，光华射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>照着圣母也照着圣婴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>多少慈详也多少天真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67787B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Arial" charset="0"/>
              </a:rPr>
              <a:t>静享天赐安眠，静享天赐安眠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67787B">
                    <a:satMod val="175000"/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2964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57200" y="342900"/>
            <a:ext cx="8382000" cy="286232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Silent night,  Holy night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All is calm,  all is bright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Round yon virgin, mother and child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Holy infant, so tender and mild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Sleep in heavenly peace (x2)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3105150"/>
            <a:ext cx="8077200" cy="1981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平</a:t>
            </a: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安夜，圣善夜！</a:t>
            </a:r>
            <a:r>
              <a:rPr lang="en-US" altLang="zh-CN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 </a:t>
            </a: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万暗中，光华射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照着圣母也照着圣婴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多少慈详也多少天真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静享天赐安眠，静享天赐安眠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2964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" y="342900"/>
            <a:ext cx="838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平安夜，圣善夜！牧羊人，在旷野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忽然看见了天上光华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听见天军唱哈利路亚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救主今夜降生，救主今夜降生！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876550"/>
            <a:ext cx="8077200" cy="2133600"/>
          </a:xfrm>
          <a:prstGeom prst="rect">
            <a:avLst/>
          </a:prstGeo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Silent night, Holy night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Shepherds quake, at the sight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Glories stream from heaven above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Heavenly, hosts sing Hallelujah.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Christ the Savior is born (x2)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2964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" y="342900"/>
            <a:ext cx="838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平安夜，圣善夜！神子爱，光皎洁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救赎宏恩的黎明来到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圣容发出来荣光普照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/>
            </a:r>
            <a:b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</a:br>
            <a:r>
              <a:rPr lang="zh-CN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耶稣我主降生，耶稣我主降生！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876550"/>
            <a:ext cx="8077200" cy="2133600"/>
          </a:xfrm>
          <a:prstGeom prst="rect">
            <a:avLst/>
          </a:prstGeo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Silent night, Holy night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Son of God, love's pure light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Radiant beams from thy holy face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With the dawn of redeeming grace,</a:t>
            </a:r>
            <a:b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Jesus, Lord at thy birth</a:t>
            </a: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600" b="1" dirty="0">
                <a:ln w="11430">
                  <a:solidFill>
                    <a:srgbClr val="92D05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(x2)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46</TotalTime>
  <Words>85</Words>
  <Application>Microsoft Office PowerPoint</Application>
  <PresentationFormat>On-screen Show (16:9)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Horizon</vt:lpstr>
      <vt:lpstr>3_Horizon</vt:lpstr>
      <vt:lpstr>4_Horizon</vt:lpstr>
      <vt:lpstr>1_Horizon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平安夜</dc:title>
  <dc:creator>Eva Li</dc:creator>
  <cp:lastModifiedBy>Mingyong Huang</cp:lastModifiedBy>
  <cp:revision>33</cp:revision>
  <dcterms:created xsi:type="dcterms:W3CDTF">2014-11-25T15:02:20Z</dcterms:created>
  <dcterms:modified xsi:type="dcterms:W3CDTF">2018-03-27T00:36:57Z</dcterms:modified>
</cp:coreProperties>
</file>