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20" r:id="rId3"/>
    <p:sldMasterId id="2147483732" r:id="rId4"/>
  </p:sldMasterIdLst>
  <p:sldIdLst>
    <p:sldId id="261" r:id="rId5"/>
    <p:sldId id="267" r:id="rId6"/>
    <p:sldId id="257" r:id="rId7"/>
    <p:sldId id="264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8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7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51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06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10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49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95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95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4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8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46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62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12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6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31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87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77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27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0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38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60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42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79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43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809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39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94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64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0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718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333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457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770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31ED958-0D90-4B6E-A443-D7A6371D6D4C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1457D1B-5F2C-4752-9294-E3724B23972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52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02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12/2/2014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114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609600"/>
            <a:ext cx="426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平安夜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65500"/>
            <a:ext cx="29972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00450"/>
            <a:ext cx="26479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5410200"/>
            <a:ext cx="2084387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52800" y="2016204"/>
            <a:ext cx="5156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Silent </a:t>
            </a:r>
            <a:r>
              <a:rPr lang="en-US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Night</a:t>
            </a:r>
            <a:endParaRPr lang="en-US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3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88"/>
            <a:ext cx="92979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3386078"/>
            <a:ext cx="8382000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Silent night, </a:t>
            </a:r>
            <a:r>
              <a:rPr lang="en-US" sz="3600" b="1" dirty="0" smtClean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Holy </a:t>
            </a: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night</a:t>
            </a:r>
            <a:b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is calm, </a:t>
            </a:r>
            <a:r>
              <a:rPr lang="en-US" sz="3600" b="1" dirty="0" smtClean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all </a:t>
            </a: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bright</a:t>
            </a:r>
            <a:b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Round yon virgin, mother and child</a:t>
            </a:r>
            <a:b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Holy infant, </a:t>
            </a:r>
            <a:r>
              <a:rPr lang="en-US" sz="3600" b="1" dirty="0" smtClean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tender </a:t>
            </a: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mild</a:t>
            </a:r>
            <a:b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Sleep in heavenly </a:t>
            </a:r>
            <a:r>
              <a:rPr lang="en-US" sz="3600" b="1" dirty="0" smtClean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peace (x2)</a:t>
            </a:r>
            <a:endParaRPr lang="en-US" sz="3600" b="1" dirty="0">
              <a:ln w="11430">
                <a:solidFill>
                  <a:srgbClr val="92D05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69655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平</a:t>
            </a: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安夜，圣善夜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！</a:t>
            </a:r>
            <a:r>
              <a:rPr lang="en-US" altLang="zh-CN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万</a:t>
            </a: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暗中，光华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射</a:t>
            </a:r>
            <a: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照着圣母也照着圣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婴</a:t>
            </a:r>
            <a: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多少慈详也多少天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真</a:t>
            </a:r>
            <a: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静享天赐安眠，静享天赐安眠</a:t>
            </a:r>
            <a:endParaRPr lang="en-US" sz="4000" b="1" dirty="0">
              <a:ln w="10541" cmpd="sng">
                <a:solidFill>
                  <a:srgbClr val="00B0F0"/>
                </a:solidFill>
                <a:prstDash val="solid"/>
              </a:ln>
              <a:gradFill>
                <a:gsLst>
                  <a:gs pos="0">
                    <a:srgbClr val="7E97AD">
                      <a:tint val="40000"/>
                      <a:satMod val="250000"/>
                    </a:srgbClr>
                  </a:gs>
                  <a:gs pos="9000">
                    <a:srgbClr val="7E97AD">
                      <a:tint val="52000"/>
                      <a:satMod val="300000"/>
                    </a:srgbClr>
                  </a:gs>
                  <a:gs pos="50000">
                    <a:srgbClr val="7E97AD">
                      <a:shade val="20000"/>
                      <a:satMod val="300000"/>
                    </a:srgbClr>
                  </a:gs>
                  <a:gs pos="79000">
                    <a:srgbClr val="7E97AD">
                      <a:tint val="52000"/>
                      <a:satMod val="300000"/>
                    </a:srgbClr>
                  </a:gs>
                  <a:gs pos="100000">
                    <a:srgbClr val="7E97A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63500">
                  <a:srgbClr val="67787B">
                    <a:satMod val="175000"/>
                    <a:alpha val="40000"/>
                  </a:srgbClr>
                </a:glo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1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57200"/>
            <a:ext cx="8382000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Silent night, </a:t>
            </a:r>
            <a:r>
              <a:rPr lang="en-US" sz="3600" b="1" dirty="0" smtClean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Holy </a:t>
            </a: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night</a:t>
            </a:r>
            <a:b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is calm, </a:t>
            </a:r>
            <a:r>
              <a:rPr lang="en-US" sz="3600" b="1" dirty="0" smtClean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all </a:t>
            </a: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bright</a:t>
            </a:r>
            <a:b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Round yon virgin, mother and child</a:t>
            </a:r>
            <a:b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Holy infant, </a:t>
            </a:r>
            <a:r>
              <a:rPr lang="en-US" sz="3600" b="1" dirty="0" smtClean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tender </a:t>
            </a: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mild</a:t>
            </a:r>
            <a:b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Sleep in heavenly </a:t>
            </a:r>
            <a:r>
              <a:rPr lang="en-US" sz="3600" b="1" dirty="0" smtClean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peace (x2)</a:t>
            </a:r>
            <a:endParaRPr lang="en-US" sz="3600" b="1" dirty="0">
              <a:ln w="11430">
                <a:solidFill>
                  <a:srgbClr val="92D05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711476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平</a:t>
            </a: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安夜，圣善夜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！</a:t>
            </a:r>
            <a:r>
              <a:rPr lang="en-US" altLang="zh-CN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万</a:t>
            </a: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暗中，光华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射</a:t>
            </a:r>
            <a: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照着圣母也照着圣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婴</a:t>
            </a:r>
            <a: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多少慈详也多少天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真</a:t>
            </a:r>
            <a: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静享天赐安眠，静享天赐安眠</a:t>
            </a:r>
            <a:endParaRPr lang="en-US" sz="4000" b="1" dirty="0">
              <a:ln w="10541" cmpd="sng">
                <a:solidFill>
                  <a:srgbClr val="00B0F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457200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平安夜，圣善夜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！牧</a:t>
            </a: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羊人，在旷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野</a:t>
            </a:r>
            <a: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忽然看见了天上光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华</a:t>
            </a:r>
            <a: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听见天军唱哈利路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亚</a:t>
            </a:r>
            <a: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救主今夜降生，救主今夜降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生！</a:t>
            </a:r>
            <a:endParaRPr lang="en-US" sz="4000" b="1" dirty="0">
              <a:ln w="10541" cmpd="sng">
                <a:solidFill>
                  <a:srgbClr val="00B0F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429000"/>
            <a:ext cx="8077200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Silent night, Holy night</a:t>
            </a:r>
            <a:b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Shepherds quake, at the sight</a:t>
            </a:r>
            <a:b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Glories stream from heaven above</a:t>
            </a:r>
            <a:b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Heavenly, hosts sing Hallelujah.</a:t>
            </a:r>
            <a:b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Christ the Savior is </a:t>
            </a:r>
            <a:r>
              <a:rPr lang="en-US" sz="3600" b="1" dirty="0" smtClean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born</a:t>
            </a: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(x2)</a:t>
            </a:r>
            <a:endParaRPr lang="en-US" sz="3600" b="1" dirty="0">
              <a:ln w="11430">
                <a:solidFill>
                  <a:srgbClr val="92D05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9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457200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平安夜，圣善夜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！神</a:t>
            </a: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子爱，光皎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洁</a:t>
            </a:r>
            <a: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救赎宏恩的黎明来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到</a:t>
            </a:r>
            <a: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圣容发出来荣光普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照</a:t>
            </a:r>
            <a: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耶稣我主降生，耶稣我主降生！</a:t>
            </a:r>
            <a:endParaRPr lang="en-US" sz="4000" b="1" dirty="0">
              <a:ln w="10541" cmpd="sng">
                <a:solidFill>
                  <a:srgbClr val="00B0F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429000"/>
            <a:ext cx="8077200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Silent night, Holy night</a:t>
            </a:r>
            <a:b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 of God, love's pure light</a:t>
            </a:r>
            <a:b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Radiant beams from thy holy face</a:t>
            </a:r>
            <a:b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the dawn of redeeming grace,</a:t>
            </a:r>
            <a:b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Jesus, Lord at thy </a:t>
            </a:r>
            <a:r>
              <a:rPr lang="en-US" sz="3600" b="1" dirty="0" smtClean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birth</a:t>
            </a:r>
            <a:r>
              <a:rPr lang="en-US" sz="3600" b="1" dirty="0" smtClean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(x2</a:t>
            </a: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099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37</TotalTime>
  <Words>85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Horizon</vt:lpstr>
      <vt:lpstr>3_Horizon</vt:lpstr>
      <vt:lpstr>4_Horizon</vt:lpstr>
      <vt:lpstr>1_Horizon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平安夜</dc:title>
  <dc:creator>Eva Li</dc:creator>
  <cp:lastModifiedBy>Eva Li</cp:lastModifiedBy>
  <cp:revision>31</cp:revision>
  <dcterms:created xsi:type="dcterms:W3CDTF">2014-11-25T15:02:20Z</dcterms:created>
  <dcterms:modified xsi:type="dcterms:W3CDTF">2014-12-02T15:45:57Z</dcterms:modified>
</cp:coreProperties>
</file>