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0"/>
      <p:bold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5" roundtripDataSignature="AMtx7mgWrAmr2pHbcgdgOH+Uhfx46wlq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-2232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138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3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13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35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1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53272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Google Shape;154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9" name="Google Shape;15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" name="Google Shape;155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6" name="Google Shape;15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3" name="Google Shape;15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Google Shape;156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0" name="Google Shape;15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Google Shape;157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7" name="Google Shape;157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" name="Google Shape;158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4" name="Google Shape;158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" name="Google Shape;159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1" name="Google Shape;15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8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1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1" name="Google Shape;271;p1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118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3" name="Google Shape;273;p118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22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9" name="Google Shape;349;p322"/>
          <p:cNvSpPr txBox="1">
            <a:spLocks noGrp="1"/>
          </p:cNvSpPr>
          <p:nvPr>
            <p:ph type="body" idx="1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0" name="Google Shape;350;p3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322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2" name="Google Shape;352;p32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23"/>
          <p:cNvSpPr txBox="1">
            <a:spLocks noGrp="1"/>
          </p:cNvSpPr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323"/>
          <p:cNvSpPr txBox="1">
            <a:spLocks noGrp="1"/>
          </p:cNvSpPr>
          <p:nvPr>
            <p:ph type="body" idx="1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6" name="Google Shape;356;p3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323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8" name="Google Shape;358;p32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oogle Shape;275;p314"/>
          <p:cNvGrpSpPr/>
          <p:nvPr/>
        </p:nvGrpSpPr>
        <p:grpSpPr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76" name="Google Shape;276;p314"/>
            <p:cNvSpPr/>
            <p:nvPr/>
          </p:nvSpPr>
          <p:spPr>
            <a:xfrm>
              <a:off x="5232" y="1"/>
              <a:ext cx="528" cy="431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rgbClr val="46464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314"/>
            <p:cNvSpPr/>
            <p:nvPr/>
          </p:nvSpPr>
          <p:spPr>
            <a:xfrm>
              <a:off x="1056" y="0"/>
              <a:ext cx="192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314"/>
            <p:cNvSpPr/>
            <p:nvPr/>
          </p:nvSpPr>
          <p:spPr>
            <a:xfrm>
              <a:off x="1728" y="0"/>
              <a:ext cx="432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14"/>
            <p:cNvSpPr/>
            <p:nvPr/>
          </p:nvSpPr>
          <p:spPr>
            <a:xfrm>
              <a:off x="2256" y="0"/>
              <a:ext cx="240" cy="432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14"/>
            <p:cNvSpPr/>
            <p:nvPr/>
          </p:nvSpPr>
          <p:spPr>
            <a:xfrm>
              <a:off x="1344" y="0"/>
              <a:ext cx="38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14"/>
            <p:cNvSpPr/>
            <p:nvPr/>
          </p:nvSpPr>
          <p:spPr>
            <a:xfrm>
              <a:off x="480" y="0"/>
              <a:ext cx="576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14"/>
            <p:cNvSpPr/>
            <p:nvPr/>
          </p:nvSpPr>
          <p:spPr>
            <a:xfrm>
              <a:off x="288" y="0"/>
              <a:ext cx="19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91D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14"/>
            <p:cNvSpPr/>
            <p:nvPr/>
          </p:nvSpPr>
          <p:spPr>
            <a:xfrm>
              <a:off x="0" y="0"/>
              <a:ext cx="288" cy="4320"/>
            </a:xfrm>
            <a:prstGeom prst="rect">
              <a:avLst/>
            </a:prstGeom>
            <a:gradFill>
              <a:gsLst>
                <a:gs pos="0">
                  <a:srgbClr val="561C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14"/>
            <p:cNvSpPr/>
            <p:nvPr/>
          </p:nvSpPr>
          <p:spPr>
            <a:xfrm>
              <a:off x="2160" y="0"/>
              <a:ext cx="240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14"/>
            <p:cNvSpPr/>
            <p:nvPr/>
          </p:nvSpPr>
          <p:spPr>
            <a:xfrm>
              <a:off x="2784" y="0"/>
              <a:ext cx="528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14"/>
            <p:cNvSpPr/>
            <p:nvPr/>
          </p:nvSpPr>
          <p:spPr>
            <a:xfrm>
              <a:off x="1248" y="0"/>
              <a:ext cx="144" cy="432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314"/>
            <p:cNvSpPr/>
            <p:nvPr/>
          </p:nvSpPr>
          <p:spPr>
            <a:xfrm>
              <a:off x="3300" y="0"/>
              <a:ext cx="252" cy="432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314"/>
            <p:cNvSpPr/>
            <p:nvPr/>
          </p:nvSpPr>
          <p:spPr>
            <a:xfrm>
              <a:off x="4656" y="0"/>
              <a:ext cx="14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E1F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14"/>
            <p:cNvSpPr/>
            <p:nvPr/>
          </p:nvSpPr>
          <p:spPr>
            <a:xfrm>
              <a:off x="4608" y="0"/>
              <a:ext cx="67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14"/>
            <p:cNvSpPr/>
            <p:nvPr/>
          </p:nvSpPr>
          <p:spPr>
            <a:xfrm>
              <a:off x="3504" y="0"/>
              <a:ext cx="62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14"/>
            <p:cNvSpPr/>
            <p:nvPr/>
          </p:nvSpPr>
          <p:spPr>
            <a:xfrm>
              <a:off x="3840" y="0"/>
              <a:ext cx="528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14"/>
            <p:cNvSpPr/>
            <p:nvPr/>
          </p:nvSpPr>
          <p:spPr>
            <a:xfrm>
              <a:off x="4368" y="0"/>
              <a:ext cx="240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E1F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14"/>
            <p:cNvSpPr/>
            <p:nvPr/>
          </p:nvSpPr>
          <p:spPr>
            <a:xfrm>
              <a:off x="2680" y="0"/>
              <a:ext cx="15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14"/>
            <p:cNvSpPr/>
            <p:nvPr/>
          </p:nvSpPr>
          <p:spPr>
            <a:xfrm>
              <a:off x="2366" y="0"/>
              <a:ext cx="336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14"/>
            <p:cNvSpPr/>
            <p:nvPr/>
          </p:nvSpPr>
          <p:spPr>
            <a:xfrm>
              <a:off x="1" y="3875"/>
              <a:ext cx="5760" cy="445"/>
            </a:xfrm>
            <a:custGeom>
              <a:avLst/>
              <a:gdLst/>
              <a:ahLst/>
              <a:cxnLst/>
              <a:rect l="l" t="t" r="r" b="b"/>
              <a:pathLst>
                <a:path w="5760" h="445" extrusionOk="0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14"/>
            <p:cNvSpPr/>
            <p:nvPr/>
          </p:nvSpPr>
          <p:spPr>
            <a:xfrm>
              <a:off x="0" y="3867"/>
              <a:ext cx="5770" cy="174"/>
            </a:xfrm>
            <a:custGeom>
              <a:avLst/>
              <a:gdLst/>
              <a:ahLst/>
              <a:cxnLst/>
              <a:rect l="l" t="t" r="r" b="b"/>
              <a:pathLst>
                <a:path w="5770" h="174" extrusionOk="0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50000">
                  <a:srgbClr val="353535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7" name="Google Shape;297;p314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3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9" name="Google Shape;299;p314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3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314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15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315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5" name="Google Shape;305;p3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315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7" name="Google Shape;307;p315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16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3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1" name="Google Shape;311;p3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2" name="Google Shape;312;p3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316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4" name="Google Shape;314;p316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17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317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8" name="Google Shape;318;p317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9" name="Google Shape;319;p31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0" name="Google Shape;320;p31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marL="1371600" lvl="2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1" name="Google Shape;321;p3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2" name="Google Shape;322;p317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3" name="Google Shape;323;p317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18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3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7" name="Google Shape;327;p318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8" name="Google Shape;328;p318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1" name="Google Shape;331;p319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2" name="Google Shape;332;p319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2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5" name="Google Shape;335;p320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spcBef>
                <a:spcPts val="640"/>
              </a:spcBef>
              <a:spcAft>
                <a:spcPts val="0"/>
              </a:spcAft>
              <a:buSzPts val="2560"/>
              <a:buChar char="●"/>
              <a:defRPr sz="3200"/>
            </a:lvl1pPr>
            <a:lvl2pPr marL="914400" lvl="1" indent="-370840" algn="l">
              <a:spcBef>
                <a:spcPts val="560"/>
              </a:spcBef>
              <a:spcAft>
                <a:spcPts val="0"/>
              </a:spcAft>
              <a:buSzPts val="2240"/>
              <a:buChar char="●"/>
              <a:defRPr sz="2800"/>
            </a:lvl2pPr>
            <a:lvl3pPr marL="1371600" lvl="2" indent="-350519" algn="l"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36" name="Google Shape;336;p320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7" name="Google Shape;337;p3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320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9" name="Google Shape;339;p320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21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2" name="Google Shape;342;p321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24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43" name="Google Shape;343;p321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4" name="Google Shape;344;p3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321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6" name="Google Shape;346;p32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oogle Shape;241;p117"/>
          <p:cNvGrpSpPr/>
          <p:nvPr/>
        </p:nvGrpSpPr>
        <p:grpSpPr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42" name="Google Shape;242;p117"/>
            <p:cNvSpPr/>
            <p:nvPr/>
          </p:nvSpPr>
          <p:spPr>
            <a:xfrm>
              <a:off x="5232" y="1"/>
              <a:ext cx="528" cy="431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rgbClr val="46464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17"/>
            <p:cNvSpPr/>
            <p:nvPr/>
          </p:nvSpPr>
          <p:spPr>
            <a:xfrm>
              <a:off x="1056" y="0"/>
              <a:ext cx="192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17"/>
            <p:cNvSpPr/>
            <p:nvPr/>
          </p:nvSpPr>
          <p:spPr>
            <a:xfrm>
              <a:off x="1728" y="0"/>
              <a:ext cx="432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17"/>
            <p:cNvSpPr/>
            <p:nvPr/>
          </p:nvSpPr>
          <p:spPr>
            <a:xfrm>
              <a:off x="2256" y="0"/>
              <a:ext cx="240" cy="432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17"/>
            <p:cNvSpPr/>
            <p:nvPr/>
          </p:nvSpPr>
          <p:spPr>
            <a:xfrm>
              <a:off x="1344" y="0"/>
              <a:ext cx="38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17"/>
            <p:cNvSpPr/>
            <p:nvPr/>
          </p:nvSpPr>
          <p:spPr>
            <a:xfrm>
              <a:off x="480" y="0"/>
              <a:ext cx="576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17"/>
            <p:cNvSpPr/>
            <p:nvPr/>
          </p:nvSpPr>
          <p:spPr>
            <a:xfrm>
              <a:off x="288" y="0"/>
              <a:ext cx="19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91D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17"/>
            <p:cNvSpPr/>
            <p:nvPr/>
          </p:nvSpPr>
          <p:spPr>
            <a:xfrm>
              <a:off x="0" y="0"/>
              <a:ext cx="288" cy="4320"/>
            </a:xfrm>
            <a:prstGeom prst="rect">
              <a:avLst/>
            </a:prstGeom>
            <a:gradFill>
              <a:gsLst>
                <a:gs pos="0">
                  <a:srgbClr val="561C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17"/>
            <p:cNvSpPr/>
            <p:nvPr/>
          </p:nvSpPr>
          <p:spPr>
            <a:xfrm>
              <a:off x="2160" y="0"/>
              <a:ext cx="240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17"/>
            <p:cNvSpPr/>
            <p:nvPr/>
          </p:nvSpPr>
          <p:spPr>
            <a:xfrm>
              <a:off x="2784" y="0"/>
              <a:ext cx="528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17"/>
            <p:cNvSpPr/>
            <p:nvPr/>
          </p:nvSpPr>
          <p:spPr>
            <a:xfrm>
              <a:off x="1248" y="0"/>
              <a:ext cx="144" cy="432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17"/>
            <p:cNvSpPr/>
            <p:nvPr/>
          </p:nvSpPr>
          <p:spPr>
            <a:xfrm>
              <a:off x="3300" y="0"/>
              <a:ext cx="252" cy="432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17"/>
            <p:cNvSpPr/>
            <p:nvPr/>
          </p:nvSpPr>
          <p:spPr>
            <a:xfrm>
              <a:off x="4656" y="0"/>
              <a:ext cx="14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E1F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17"/>
            <p:cNvSpPr/>
            <p:nvPr/>
          </p:nvSpPr>
          <p:spPr>
            <a:xfrm>
              <a:off x="4608" y="0"/>
              <a:ext cx="67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17"/>
            <p:cNvSpPr/>
            <p:nvPr/>
          </p:nvSpPr>
          <p:spPr>
            <a:xfrm>
              <a:off x="3504" y="0"/>
              <a:ext cx="62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17"/>
            <p:cNvSpPr/>
            <p:nvPr/>
          </p:nvSpPr>
          <p:spPr>
            <a:xfrm>
              <a:off x="3840" y="0"/>
              <a:ext cx="528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17"/>
            <p:cNvSpPr/>
            <p:nvPr/>
          </p:nvSpPr>
          <p:spPr>
            <a:xfrm>
              <a:off x="4368" y="0"/>
              <a:ext cx="240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E1F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17"/>
            <p:cNvSpPr/>
            <p:nvPr/>
          </p:nvSpPr>
          <p:spPr>
            <a:xfrm>
              <a:off x="2680" y="0"/>
              <a:ext cx="15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17"/>
            <p:cNvSpPr/>
            <p:nvPr/>
          </p:nvSpPr>
          <p:spPr>
            <a:xfrm>
              <a:off x="2366" y="0"/>
              <a:ext cx="336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17"/>
            <p:cNvSpPr/>
            <p:nvPr/>
          </p:nvSpPr>
          <p:spPr>
            <a:xfrm>
              <a:off x="1" y="3875"/>
              <a:ext cx="5760" cy="445"/>
            </a:xfrm>
            <a:custGeom>
              <a:avLst/>
              <a:gdLst/>
              <a:ahLst/>
              <a:cxnLst/>
              <a:rect l="l" t="t" r="r" b="b"/>
              <a:pathLst>
                <a:path w="5760" h="445" extrusionOk="0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17"/>
            <p:cNvSpPr/>
            <p:nvPr/>
          </p:nvSpPr>
          <p:spPr>
            <a:xfrm>
              <a:off x="0" y="3867"/>
              <a:ext cx="5770" cy="174"/>
            </a:xfrm>
            <a:custGeom>
              <a:avLst/>
              <a:gdLst/>
              <a:ahLst/>
              <a:cxnLst/>
              <a:rect l="l" t="t" r="r" b="b"/>
              <a:pathLst>
                <a:path w="5770" h="174" extrusionOk="0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50000">
                  <a:srgbClr val="353535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117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64" name="Google Shape;264;p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116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7084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24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65" name="Google Shape;265;p1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6" name="Google Shape;266;p117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7" name="Google Shape;267;p117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0000">
              <a:srgbClr val="008000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Shape 1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Google Shape;1551;p8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630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 u="sng" dirty="0" err="1">
                <a:latin typeface="Times New Roman"/>
                <a:ea typeface="Times New Roman"/>
                <a:cs typeface="Times New Roman"/>
                <a:sym typeface="Times New Roman"/>
              </a:rPr>
              <a:t>敬拜主</a:t>
            </a:r>
            <a:r>
              <a:rPr lang="en-US" sz="2700" b="1" u="sng" dirty="0" err="1">
                <a:latin typeface="Times New Roman"/>
                <a:ea typeface="Times New Roman"/>
                <a:cs typeface="Times New Roman"/>
                <a:sym typeface="Times New Roman"/>
              </a:rPr>
              <a:t>Majesty</a:t>
            </a:r>
            <a:r>
              <a:rPr lang="en-US" sz="3100" b="1" dirty="0"/>
              <a:t/>
            </a:r>
            <a:br>
              <a:rPr lang="en-US" sz="3100" b="1" dirty="0"/>
            </a:br>
            <a:endParaRPr sz="3100" b="1" dirty="0"/>
          </a:p>
        </p:txBody>
      </p:sp>
      <p:sp>
        <p:nvSpPr>
          <p:cNvPr id="1552" name="Google Shape;1552;p8"/>
          <p:cNvSpPr txBox="1">
            <a:spLocks noGrp="1"/>
          </p:cNvSpPr>
          <p:nvPr>
            <p:ph type="body" idx="1"/>
          </p:nvPr>
        </p:nvSpPr>
        <p:spPr>
          <a:xfrm>
            <a:off x="457200" y="765175"/>
            <a:ext cx="8229600" cy="536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敬拜主，敬拜全能的主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榮耀能力，一切讚美都歸給祂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Unto Jesus be all glory, power and praise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敬拜主，敬拜權柄的主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Majesty, Kingdom authority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從祂寶座，能力流出，流到萬民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Flow from His throne  unto His own,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His anthem raise</a:t>
            </a:r>
            <a:endParaRPr/>
          </a:p>
        </p:txBody>
      </p:sp>
      <p:pic>
        <p:nvPicPr>
          <p:cNvPr id="1553" name="Google Shape;155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7050" y="692150"/>
            <a:ext cx="1655763" cy="1655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0000">
              <a:srgbClr val="008000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9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9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</p:txBody>
      </p:sp>
      <p:sp>
        <p:nvSpPr>
          <p:cNvPr id="1559" name="Google Shape;1559;p9"/>
          <p:cNvSpPr txBox="1">
            <a:spLocks noGrp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※來高舉，一同高舉，主耶穌聖名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So exalt, lift up on high the name of jesus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來彰顯，一同彰顯，耶穌榮耀王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Magnify, come glorify Christ Jesus,the King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敬拜主，敬拜尊貴的主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祂曾捨命，今得榮耀，萬王之王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Jesus, who died, now glorified, King of all King.</a:t>
            </a:r>
            <a:endParaRPr/>
          </a:p>
          <a:p>
            <a:pPr marL="342900" lvl="0" indent="-200660" algn="l" rtl="0">
              <a:spcBef>
                <a:spcPts val="560"/>
              </a:spcBef>
              <a:spcAft>
                <a:spcPts val="0"/>
              </a:spcAft>
              <a:buSzPts val="2240"/>
              <a:buNone/>
            </a:pPr>
            <a:endParaRPr sz="2800" b="1"/>
          </a:p>
        </p:txBody>
      </p:sp>
      <p:pic>
        <p:nvPicPr>
          <p:cNvPr id="1560" name="Google Shape;156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725" y="765175"/>
            <a:ext cx="1227138" cy="163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" name="Google Shape;1565;p10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630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 u="sng">
                <a:latin typeface="Times New Roman"/>
                <a:ea typeface="Times New Roman"/>
                <a:cs typeface="Times New Roman"/>
                <a:sym typeface="Times New Roman"/>
              </a:rPr>
              <a:t>敬拜主</a:t>
            </a:r>
            <a:r>
              <a:rPr lang="en-US" sz="2700" b="1" u="sng">
                <a:latin typeface="Times New Roman"/>
                <a:ea typeface="Times New Roman"/>
                <a:cs typeface="Times New Roman"/>
                <a:sym typeface="Times New Roman"/>
              </a:rPr>
              <a:t>Majesty</a:t>
            </a:r>
            <a:r>
              <a:rPr lang="en-US" sz="3100" b="1"/>
              <a:t/>
            </a:r>
            <a:br>
              <a:rPr lang="en-US" sz="3100" b="1"/>
            </a:br>
            <a:endParaRPr sz="3100" b="1"/>
          </a:p>
        </p:txBody>
      </p:sp>
      <p:sp>
        <p:nvSpPr>
          <p:cNvPr id="1566" name="Google Shape;1566;p10"/>
          <p:cNvSpPr txBox="1">
            <a:spLocks noGrp="1"/>
          </p:cNvSpPr>
          <p:nvPr>
            <p:ph type="body" idx="1"/>
          </p:nvPr>
        </p:nvSpPr>
        <p:spPr>
          <a:xfrm>
            <a:off x="457200" y="765175"/>
            <a:ext cx="8229600" cy="536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敬拜主，敬拜全能的主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榮耀能力，一切讚美都歸給祂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Unto Jesus be all glory, power and praise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敬拜主，敬拜權柄的主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Majesty, Kingdom authority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從祂寶座，能力流出，流到萬民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Flow from His throne  unto His own,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His anthem raise</a:t>
            </a:r>
            <a:endParaRPr/>
          </a:p>
        </p:txBody>
      </p:sp>
      <p:pic>
        <p:nvPicPr>
          <p:cNvPr id="1567" name="Google Shape;156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7050" y="692150"/>
            <a:ext cx="1655763" cy="1655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Google Shape;1572;p11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9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</p:txBody>
      </p:sp>
      <p:sp>
        <p:nvSpPr>
          <p:cNvPr id="1573" name="Google Shape;1573;p11"/>
          <p:cNvSpPr txBox="1">
            <a:spLocks noGrp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※來高舉，一同高舉，主耶穌聖名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So exalt, lift up on high the name of jesus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來彰顯，一同彰顯，耶穌榮耀王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Magnify, come glorify Christ Jesus,the King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敬拜主，敬拜尊貴的主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祂曾捨命，今得榮耀，萬王之王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Jesus, who died, now glorified, King of all King.</a:t>
            </a:r>
            <a:endParaRPr/>
          </a:p>
          <a:p>
            <a:pPr marL="342900" lvl="0" indent="-200660" algn="l" rtl="0">
              <a:spcBef>
                <a:spcPts val="560"/>
              </a:spcBef>
              <a:spcAft>
                <a:spcPts val="0"/>
              </a:spcAft>
              <a:buSzPts val="2240"/>
              <a:buNone/>
            </a:pPr>
            <a:endParaRPr sz="2800" b="1"/>
          </a:p>
        </p:txBody>
      </p:sp>
      <p:pic>
        <p:nvPicPr>
          <p:cNvPr id="1574" name="Google Shape;157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725" y="765175"/>
            <a:ext cx="1227138" cy="163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" name="Google Shape;1579;p12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630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 u="sng">
                <a:latin typeface="Times New Roman"/>
                <a:ea typeface="Times New Roman"/>
                <a:cs typeface="Times New Roman"/>
                <a:sym typeface="Times New Roman"/>
              </a:rPr>
              <a:t>敬拜主</a:t>
            </a:r>
            <a:r>
              <a:rPr lang="en-US" sz="2700" b="1" u="sng">
                <a:latin typeface="Times New Roman"/>
                <a:ea typeface="Times New Roman"/>
                <a:cs typeface="Times New Roman"/>
                <a:sym typeface="Times New Roman"/>
              </a:rPr>
              <a:t>Majesty</a:t>
            </a:r>
            <a:r>
              <a:rPr lang="en-US" sz="3100" b="1"/>
              <a:t/>
            </a:r>
            <a:br>
              <a:rPr lang="en-US" sz="3100" b="1"/>
            </a:br>
            <a:endParaRPr sz="3100" b="1"/>
          </a:p>
        </p:txBody>
      </p:sp>
      <p:sp>
        <p:nvSpPr>
          <p:cNvPr id="1580" name="Google Shape;1580;p12"/>
          <p:cNvSpPr txBox="1">
            <a:spLocks noGrp="1"/>
          </p:cNvSpPr>
          <p:nvPr>
            <p:ph type="body" idx="1"/>
          </p:nvPr>
        </p:nvSpPr>
        <p:spPr>
          <a:xfrm>
            <a:off x="457200" y="765175"/>
            <a:ext cx="8229600" cy="536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敬拜主，敬拜全能的主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榮耀能力，一切讚美都歸給祂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Unto Jesus be all glory, power and praise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敬拜主，敬拜權柄的主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Majesty, Kingdom authority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  從祂寶座，能力流出，流到萬民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Flow from His throne  unto His own,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  His anthem raise</a:t>
            </a:r>
            <a:endParaRPr/>
          </a:p>
        </p:txBody>
      </p:sp>
      <p:pic>
        <p:nvPicPr>
          <p:cNvPr id="1581" name="Google Shape;158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7050" y="692150"/>
            <a:ext cx="1655763" cy="1655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Google Shape;1586;p13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9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</p:txBody>
      </p:sp>
      <p:sp>
        <p:nvSpPr>
          <p:cNvPr id="1587" name="Google Shape;1587;p13"/>
          <p:cNvSpPr txBox="1">
            <a:spLocks noGrp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※來高舉，一同高舉，主耶穌聖名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So exalt, lift up on high the name of jesus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來彰顯，一同彰顯，耶穌榮耀王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Magnify, come glorify Christ Jesus,the King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敬拜主，敬拜尊貴的主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祂曾捨命，今得榮耀，萬王之王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Jesus, who died, now glorified, King of all King.</a:t>
            </a:r>
            <a:endParaRPr/>
          </a:p>
          <a:p>
            <a:pPr marL="342900" lvl="0" indent="-200660" algn="l" rtl="0">
              <a:spcBef>
                <a:spcPts val="560"/>
              </a:spcBef>
              <a:spcAft>
                <a:spcPts val="0"/>
              </a:spcAft>
              <a:buSzPts val="2240"/>
              <a:buNone/>
            </a:pPr>
            <a:endParaRPr sz="2800" b="1"/>
          </a:p>
        </p:txBody>
      </p:sp>
      <p:pic>
        <p:nvPicPr>
          <p:cNvPr id="1588" name="Google Shape;15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725" y="765175"/>
            <a:ext cx="1227138" cy="163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p14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9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</p:txBody>
      </p:sp>
      <p:sp>
        <p:nvSpPr>
          <p:cNvPr id="1594" name="Google Shape;1594;p14"/>
          <p:cNvSpPr txBox="1">
            <a:spLocks noGrp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※來高舉，一同高舉，主耶穌聖名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 So exalt, lift up on high the name of jesus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來彰顯，一同彰顯，耶穌榮耀王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Magnify, come glorify Christ Jesus,the King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敬拜主，敬拜尊貴的主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 Majesty, worship His majesty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祂曾捨命，今得榮耀，萬王之王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   Jesus, who died, now glorified, King of all King.</a:t>
            </a:r>
            <a:endParaRPr/>
          </a:p>
          <a:p>
            <a:pPr marL="342900" lvl="0" indent="-200660" algn="l" rtl="0">
              <a:spcBef>
                <a:spcPts val="560"/>
              </a:spcBef>
              <a:spcAft>
                <a:spcPts val="0"/>
              </a:spcAft>
              <a:buSzPts val="2240"/>
              <a:buNone/>
            </a:pPr>
            <a:endParaRPr sz="2800" b="1"/>
          </a:p>
        </p:txBody>
      </p:sp>
      <p:pic>
        <p:nvPicPr>
          <p:cNvPr id="1595" name="Google Shape;159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725" y="765175"/>
            <a:ext cx="1227138" cy="163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6" name="Google Shape;1596;p14" descr="Hear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53899" y="6443286"/>
            <a:ext cx="460793" cy="414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On-screen Show (4:3)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Tahoma</vt:lpstr>
      <vt:lpstr>Calibri</vt:lpstr>
      <vt:lpstr>Noto Sans Symbols</vt:lpstr>
      <vt:lpstr>Curtain Call</vt:lpstr>
      <vt:lpstr>敬拜主Majesty </vt:lpstr>
      <vt:lpstr>PowerPoint Presentation</vt:lpstr>
      <vt:lpstr>敬拜主Majesty </vt:lpstr>
      <vt:lpstr>PowerPoint Presentation</vt:lpstr>
      <vt:lpstr>敬拜主Majesty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敬拜主Majesty </dc:title>
  <dc:creator>Ming Yu</dc:creator>
  <cp:lastModifiedBy>wangps</cp:lastModifiedBy>
  <cp:revision>1</cp:revision>
  <dcterms:created xsi:type="dcterms:W3CDTF">2012-02-03T13:37:34Z</dcterms:created>
  <dcterms:modified xsi:type="dcterms:W3CDTF">2021-06-06T15:55:52Z</dcterms:modified>
</cp:coreProperties>
</file>