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5" r:id="rId1"/>
  </p:sldMasterIdLst>
  <p:notesMasterIdLst>
    <p:notesMasterId r:id="rId6"/>
  </p:notesMasterIdLst>
  <p:sldIdLst>
    <p:sldId id="305" r:id="rId2"/>
    <p:sldId id="306" r:id="rId3"/>
    <p:sldId id="307" r:id="rId4"/>
    <p:sldId id="308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C7D88AD-62BC-4CB2-8F63-C103E36681BC}" type="datetimeFigureOut">
              <a:rPr lang="en-US"/>
              <a:pPr>
                <a:defRPr/>
              </a:pPr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E4A25D4-9459-4D63-B69F-87843D7B3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82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B45B226-EDEB-42B8-ABC5-56F02C4D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2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093A2C6E-B8F3-45EE-BB3D-105D2F327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75672B1-54D3-4BAA-BB60-31616D679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4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8FCAD49-95B7-467A-BFE3-1DD6E1B28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0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1ADB8B1-75F5-462A-8E2D-9C9DF05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2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93F92EED-8674-4448-A4F0-1086B6ED1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9B3FCBF-15E9-4F21-9CBA-45E79A2D4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5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E53BCBD-C6E6-4813-BC43-5A25895EC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D9619B9-CB85-4CE1-AD65-890A89CE6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0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4B8C0ACD-7563-4A7E-8360-20379CEF0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9A30F3CE-3BE4-4E85-B621-8AA94989C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fld id="{7501FCCD-30E4-47BE-84AB-173BA7877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763"/>
            <a:ext cx="92202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8082" name="Rectangle 2"/>
          <p:cNvSpPr>
            <a:spLocks noChangeArrowheads="1"/>
          </p:cNvSpPr>
          <p:nvPr/>
        </p:nvSpPr>
        <p:spPr bwMode="auto">
          <a:xfrm>
            <a:off x="0" y="465138"/>
            <a:ext cx="9144000" cy="304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和散那 和散那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和散那歸於至高神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和散那 和散那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和散那歸於至高神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0" lang="en-US" altLang="ja-JP" sz="4000" b="1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Hosanna! Hosanna!</a:t>
            </a:r>
          </a:p>
          <a:p>
            <a:pPr algn="ctr" eaLnBrk="0" hangingPunct="0"/>
            <a:r>
              <a:rPr kumimoji="0" lang="en-US" altLang="ja-JP" sz="4000" b="1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Hosanna in the highest</a:t>
            </a:r>
          </a:p>
          <a:p>
            <a:pPr algn="ctr" eaLnBrk="0" hangingPunct="0"/>
            <a:r>
              <a:rPr kumimoji="0" lang="en-US" altLang="ja-JP" sz="4000" b="1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Hosanna! Hosanna!</a:t>
            </a:r>
          </a:p>
          <a:p>
            <a:pPr algn="ctr" eaLnBrk="0" hangingPunct="0"/>
            <a:r>
              <a:rPr kumimoji="0" lang="en-US" altLang="ja-JP" sz="4000" b="1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Hosanna in the highest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53200" y="6356350"/>
            <a:ext cx="2514600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Hosanna 1/4</a:t>
            </a:r>
            <a:endParaRPr lang="en-US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-23813"/>
            <a:ext cx="9223376" cy="69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0130" name="Rectangle 2"/>
          <p:cNvSpPr>
            <a:spLocks noChangeArrowheads="1"/>
          </p:cNvSpPr>
          <p:nvPr/>
        </p:nvSpPr>
        <p:spPr bwMode="auto">
          <a:xfrm>
            <a:off x="0" y="258763"/>
            <a:ext cx="9144000" cy="3232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我們齊聲讚美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你至聖尊名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權柄尊榮歸主我神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和散那歸於至高神</a:t>
            </a:r>
            <a:r>
              <a:rPr kumimoji="0" lang="ja-JP" alt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 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0" lang="en-US" altLang="ja-JP" sz="4000" b="1" dirty="0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Lord, we lift up Your name</a:t>
            </a:r>
          </a:p>
          <a:p>
            <a:pPr algn="ctr" eaLnBrk="0" hangingPunct="0"/>
            <a:r>
              <a:rPr kumimoji="0" lang="en-US" altLang="ja-JP" sz="4000" b="1" dirty="0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With hearts full of praise</a:t>
            </a:r>
          </a:p>
          <a:p>
            <a:pPr algn="ctr" eaLnBrk="0" hangingPunct="0"/>
            <a:r>
              <a:rPr kumimoji="0" lang="en-US" altLang="ja-JP" sz="4000" b="1" dirty="0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Be exalted, oh Lord, my God</a:t>
            </a:r>
          </a:p>
          <a:p>
            <a:pPr algn="ctr" eaLnBrk="0" hangingPunct="0"/>
            <a:r>
              <a:rPr kumimoji="0" lang="en-US" altLang="ja-JP" sz="4000" b="1" dirty="0">
                <a:solidFill>
                  <a:srgbClr val="92D050"/>
                </a:solidFill>
                <a:latin typeface="Times New Roman Bold" pitchFamily="18" charset="0"/>
                <a:ea typeface="MS PGothic" pitchFamily="34" charset="-128"/>
              </a:rPr>
              <a:t>Hosanna in the highest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53200" y="6356350"/>
            <a:ext cx="2514600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Hosanna </a:t>
            </a:r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2/4</a:t>
            </a:r>
            <a:endParaRPr lang="en-US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-23813"/>
            <a:ext cx="9223376" cy="69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2178" name="Rectangle 2"/>
          <p:cNvSpPr>
            <a:spLocks noChangeArrowheads="1"/>
          </p:cNvSpPr>
          <p:nvPr/>
        </p:nvSpPr>
        <p:spPr bwMode="auto">
          <a:xfrm>
            <a:off x="0" y="503238"/>
            <a:ext cx="9144000" cy="304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榮耀 榮耀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榮耀歸萬王之王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榮耀 榮耀</a:t>
            </a: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ea typeface="MS PGothic" pitchFamily="34" charset="-128"/>
              </a:rPr>
              <a:t>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榮耀歸萬王之王</a:t>
            </a:r>
            <a:r>
              <a:rPr kumimoji="0" lang="ja-JP" alt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ea typeface="MS PGothic" pitchFamily="34" charset="-128"/>
              </a:rPr>
              <a:t> 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0" y="3794125"/>
            <a:ext cx="9144000" cy="2530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Glory! Glory!</a:t>
            </a: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Glory to the King of Kings</a:t>
            </a: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Glory! Glory!</a:t>
            </a: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Glory to the King of Kings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53200" y="6356350"/>
            <a:ext cx="2514600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Hosanna </a:t>
            </a:r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3/4</a:t>
            </a:r>
            <a:endParaRPr lang="en-US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-23813"/>
            <a:ext cx="9223376" cy="69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4226" name="Rectangle 2"/>
          <p:cNvSpPr>
            <a:spLocks noChangeArrowheads="1"/>
          </p:cNvSpPr>
          <p:nvPr/>
        </p:nvSpPr>
        <p:spPr bwMode="auto">
          <a:xfrm>
            <a:off x="0" y="350838"/>
            <a:ext cx="9144000" cy="3048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我們齊聲讚美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你至聖尊名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權柄尊榮歸主我神 </a:t>
            </a:r>
          </a:p>
          <a:p>
            <a:pPr algn="ctr" eaLnBrk="0" hangingPunct="0">
              <a:defRPr/>
            </a:pPr>
            <a:r>
              <a:rPr kumimoji="0" lang="ja-JP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MS Hei" pitchFamily="49" charset="-122"/>
                <a:ea typeface="MS Hei" pitchFamily="49" charset="-122"/>
              </a:rPr>
              <a:t>願榮耀歸萬王之王 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2530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Lord, we lift up Your name</a:t>
            </a: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With hearts full of praise</a:t>
            </a: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Be exalted, oh Lord, my God</a:t>
            </a:r>
            <a:endParaRPr kumimoji="0" lang="en-US" altLang="ja-JP" sz="4000" b="1" dirty="0">
              <a:solidFill>
                <a:srgbClr val="92D050"/>
              </a:solidFill>
              <a:latin typeface="+mn-lt"/>
              <a:ea typeface="MS Hei" pitchFamily="49" charset="-122"/>
            </a:endParaRPr>
          </a:p>
          <a:p>
            <a:pPr algn="ctr" eaLnBrk="0" hangingPunct="0">
              <a:defRPr/>
            </a:pPr>
            <a:r>
              <a:rPr kumimoji="0" lang="en-US" altLang="ja-JP" sz="4000" b="1" dirty="0">
                <a:solidFill>
                  <a:srgbClr val="92D050"/>
                </a:solidFill>
                <a:latin typeface="+mn-lt"/>
                <a:ea typeface="MS PGothic" pitchFamily="34" charset="-128"/>
              </a:rPr>
              <a:t>Glory to the King of kings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53200" y="6356350"/>
            <a:ext cx="2514600" cy="365125"/>
          </a:xfrm>
        </p:spPr>
        <p:txBody>
          <a:bodyPr/>
          <a:lstStyle/>
          <a:p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Hosanna </a:t>
            </a:r>
            <a:r>
              <a:rPr lang="en-US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4/4</a:t>
            </a:r>
            <a:endParaRPr lang="en-US" sz="18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198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Grace Tseng</dc:creator>
  <cp:lastModifiedBy>Li, Eva</cp:lastModifiedBy>
  <cp:revision>31</cp:revision>
  <dcterms:created xsi:type="dcterms:W3CDTF">2009-06-24T18:45:57Z</dcterms:created>
  <dcterms:modified xsi:type="dcterms:W3CDTF">2012-06-25T18:06:13Z</dcterms:modified>
</cp:coreProperties>
</file>