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8" r:id="rId3"/>
    <p:sldMasterId id="2147483711" r:id="rId4"/>
    <p:sldMasterId id="2147483724" r:id="rId5"/>
    <p:sldMasterId id="2147483737" r:id="rId6"/>
    <p:sldMasterId id="2147483750" r:id="rId7"/>
  </p:sldMasterIdLst>
  <p:notesMasterIdLst>
    <p:notesMasterId r:id="rId20"/>
  </p:notesMasterIdLst>
  <p:sldIdLst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8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5BFEF-C8A1-4976-96E8-B473327D7934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4D8AA-269D-4AA1-ADB5-DCAAA1FDB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68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2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02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6130AD-D70A-496E-B9E7-8ABA14F46D3A}" type="slidenum">
              <a:rPr kumimoji="1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769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08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DF3C49-8621-4B54-BC86-3B460CBD31C3}" type="slidenum">
              <a:rPr kumimoji="1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057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189">
            <a:extLst>
              <a:ext uri="{FF2B5EF4-FFF2-40B4-BE49-F238E27FC236}">
                <a16:creationId xmlns:a16="http://schemas.microsoft.com/office/drawing/2014/main" id="{803E328F-6F1B-4A8D-887A-D483B82270A4}"/>
              </a:ext>
            </a:extLst>
          </p:cNvPr>
          <p:cNvSpPr/>
          <p:nvPr/>
        </p:nvSpPr>
        <p:spPr>
          <a:xfrm>
            <a:off x="-9525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ja-JP" altLang="en-US" sz="1800">
              <a:solidFill>
                <a:srgbClr val="FFFFFF"/>
              </a:solidFill>
              <a:latin typeface="Cambria" pitchFamily="18" charset="0"/>
              <a:ea typeface="MS Mincho" pitchFamily="49" charset="-128"/>
            </a:endParaRPr>
          </a:p>
        </p:txBody>
      </p:sp>
      <p:grpSp>
        <p:nvGrpSpPr>
          <p:cNvPr id="5" name="グループ化 90"/>
          <p:cNvGrpSpPr>
            <a:grpSpLocks/>
          </p:cNvGrpSpPr>
          <p:nvPr/>
        </p:nvGrpSpPr>
        <p:grpSpPr bwMode="auto">
          <a:xfrm>
            <a:off x="4763" y="5589588"/>
            <a:ext cx="5067300" cy="1268412"/>
            <a:chOff x="16865" y="4817936"/>
            <a:chExt cx="5067302" cy="1268398"/>
          </a:xfrm>
        </p:grpSpPr>
        <p:sp>
          <p:nvSpPr>
            <p:cNvPr id="6" name="図形 91">
              <a:extLst>
                <a:ext uri="{FF2B5EF4-FFF2-40B4-BE49-F238E27FC236}">
                  <a16:creationId xmlns:a16="http://schemas.microsoft.com/office/drawing/2014/main" id="{6DF9EF6A-2F0A-4C52-A114-8783F0CDF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5459279"/>
              <a:ext cx="254000" cy="303209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" name="図形 92">
              <a:extLst>
                <a:ext uri="{FF2B5EF4-FFF2-40B4-BE49-F238E27FC236}">
                  <a16:creationId xmlns:a16="http://schemas.microsoft.com/office/drawing/2014/main" id="{2087E11D-1EB9-4179-976A-BF4F31988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4906835"/>
              <a:ext cx="158750" cy="187323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" name="図形 93">
              <a:extLst>
                <a:ext uri="{FF2B5EF4-FFF2-40B4-BE49-F238E27FC236}">
                  <a16:creationId xmlns:a16="http://schemas.microsoft.com/office/drawing/2014/main" id="{201B5B98-C773-4EA5-B0A4-A2E168599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2742" y="5919649"/>
              <a:ext cx="317500" cy="166685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" name="図形 94">
              <a:extLst>
                <a:ext uri="{FF2B5EF4-FFF2-40B4-BE49-F238E27FC236}">
                  <a16:creationId xmlns:a16="http://schemas.microsoft.com/office/drawing/2014/main" id="{9FFCD629-C7D6-4C93-A33B-64801B159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4984621"/>
              <a:ext cx="22225" cy="68262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" name="図形 95">
              <a:extLst>
                <a:ext uri="{FF2B5EF4-FFF2-40B4-BE49-F238E27FC236}">
                  <a16:creationId xmlns:a16="http://schemas.microsoft.com/office/drawing/2014/main" id="{8B03C139-0DD5-4C6F-BC64-8FC915406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5470391"/>
              <a:ext cx="158750" cy="261935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" name="図形 96">
              <a:extLst>
                <a:ext uri="{FF2B5EF4-FFF2-40B4-BE49-F238E27FC236}">
                  <a16:creationId xmlns:a16="http://schemas.microsoft.com/office/drawing/2014/main" id="{EDB4F24B-739A-4962-ADF5-ABA78974E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" name="図形 97">
              <a:extLst>
                <a:ext uri="{FF2B5EF4-FFF2-40B4-BE49-F238E27FC236}">
                  <a16:creationId xmlns:a16="http://schemas.microsoft.com/office/drawing/2014/main" id="{2552C416-EB42-4D38-9215-EAA4D97F4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77" y="4827461"/>
              <a:ext cx="165100" cy="79374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" name="図形 98">
              <a:extLst>
                <a:ext uri="{FF2B5EF4-FFF2-40B4-BE49-F238E27FC236}">
                  <a16:creationId xmlns:a16="http://schemas.microsoft.com/office/drawing/2014/main" id="{B333C380-C93F-4529-B24C-24CF96087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77" y="4827461"/>
              <a:ext cx="187325" cy="841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" name="図形 99">
              <a:extLst>
                <a:ext uri="{FF2B5EF4-FFF2-40B4-BE49-F238E27FC236}">
                  <a16:creationId xmlns:a16="http://schemas.microsoft.com/office/drawing/2014/main" id="{29E4483C-2CEF-4E4E-A84B-2426F9BA2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253" y="5308468"/>
              <a:ext cx="390525" cy="119062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6" name="図形 100">
              <a:extLst>
                <a:ext uri="{FF2B5EF4-FFF2-40B4-BE49-F238E27FC236}">
                  <a16:creationId xmlns:a16="http://schemas.microsoft.com/office/drawing/2014/main" id="{DD5CE934-3133-40D6-A574-1BAC8184E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0403" y="5292593"/>
              <a:ext cx="287338" cy="150811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7" name="図形 101">
              <a:extLst>
                <a:ext uri="{FF2B5EF4-FFF2-40B4-BE49-F238E27FC236}">
                  <a16:creationId xmlns:a16="http://schemas.microsoft.com/office/drawing/2014/main" id="{CE34E8FB-7068-497D-9601-61B7C860D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452" y="5187819"/>
              <a:ext cx="619125" cy="255585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8" name="図形 102">
              <a:extLst>
                <a:ext uri="{FF2B5EF4-FFF2-40B4-BE49-F238E27FC236}">
                  <a16:creationId xmlns:a16="http://schemas.microsoft.com/office/drawing/2014/main" id="{7C759FB1-01D4-47C2-AC8A-2572310F4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041" y="5249731"/>
              <a:ext cx="293687" cy="152398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9" name="図形 103">
              <a:extLst>
                <a:ext uri="{FF2B5EF4-FFF2-40B4-BE49-F238E27FC236}">
                  <a16:creationId xmlns:a16="http://schemas.microsoft.com/office/drawing/2014/main" id="{0A17B86C-2CD6-40C9-A376-6DB57D612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903" y="5246556"/>
              <a:ext cx="384175" cy="176210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0" name="図形 104">
              <a:extLst>
                <a:ext uri="{FF2B5EF4-FFF2-40B4-BE49-F238E27FC236}">
                  <a16:creationId xmlns:a16="http://schemas.microsoft.com/office/drawing/2014/main" id="{76AF4A49-527A-4780-88D0-8419B8BDF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0515" y="5224332"/>
              <a:ext cx="460375" cy="209548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1" name="図形 105">
              <a:extLst>
                <a:ext uri="{FF2B5EF4-FFF2-40B4-BE49-F238E27FC236}">
                  <a16:creationId xmlns:a16="http://schemas.microsoft.com/office/drawing/2014/main" id="{E97FAC51-1C1C-48F6-B1A8-45785D8B7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415" y="5203694"/>
              <a:ext cx="225425" cy="209548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2" name="図形 106">
              <a:extLst>
                <a:ext uri="{FF2B5EF4-FFF2-40B4-BE49-F238E27FC236}">
                  <a16:creationId xmlns:a16="http://schemas.microsoft.com/office/drawing/2014/main" id="{BBDD3148-2846-470B-A8A2-14C33FAED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866" y="4827461"/>
              <a:ext cx="204787" cy="200023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3" name="図形 107">
              <a:extLst>
                <a:ext uri="{FF2B5EF4-FFF2-40B4-BE49-F238E27FC236}">
                  <a16:creationId xmlns:a16="http://schemas.microsoft.com/office/drawing/2014/main" id="{584338D1-1FD1-4F7A-A5B7-0EF2A8E07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841" y="4827461"/>
              <a:ext cx="215900" cy="20954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4" name="図形 108">
              <a:extLst>
                <a:ext uri="{FF2B5EF4-FFF2-40B4-BE49-F238E27FC236}">
                  <a16:creationId xmlns:a16="http://schemas.microsoft.com/office/drawing/2014/main" id="{B577C4F2-4F38-4525-9CBB-F2C83F42A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4891" y="4827461"/>
              <a:ext cx="242887" cy="21907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5" name="図形 109">
              <a:extLst>
                <a:ext uri="{FF2B5EF4-FFF2-40B4-BE49-F238E27FC236}">
                  <a16:creationId xmlns:a16="http://schemas.microsoft.com/office/drawing/2014/main" id="{6BDB7182-7963-452A-A198-6E1A9673D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716" y="4827461"/>
              <a:ext cx="266700" cy="239709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6" name="図形 110">
              <a:extLst>
                <a:ext uri="{FF2B5EF4-FFF2-40B4-BE49-F238E27FC236}">
                  <a16:creationId xmlns:a16="http://schemas.microsoft.com/office/drawing/2014/main" id="{B6CC729A-4718-49C8-927D-E07DEB1EB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128" y="4827461"/>
              <a:ext cx="454025" cy="239709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7" name="図形 111">
              <a:extLst>
                <a:ext uri="{FF2B5EF4-FFF2-40B4-BE49-F238E27FC236}">
                  <a16:creationId xmlns:a16="http://schemas.microsoft.com/office/drawing/2014/main" id="{EE9B474A-C280-4007-919B-2BFAB1A11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916" y="4827461"/>
              <a:ext cx="420687" cy="255584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8" name="図形 112">
              <a:extLst>
                <a:ext uri="{FF2B5EF4-FFF2-40B4-BE49-F238E27FC236}">
                  <a16:creationId xmlns:a16="http://schemas.microsoft.com/office/drawing/2014/main" id="{F4BF441E-76B4-443C-B387-83EA73C9D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9891" y="4827461"/>
              <a:ext cx="363537" cy="26193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9" name="図形 113">
              <a:extLst>
                <a:ext uri="{FF2B5EF4-FFF2-40B4-BE49-F238E27FC236}">
                  <a16:creationId xmlns:a16="http://schemas.microsoft.com/office/drawing/2014/main" id="{0548B072-521B-4B30-81DA-213A57E66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240" y="4827461"/>
              <a:ext cx="668337" cy="674680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0" name="図形 114">
              <a:extLst>
                <a:ext uri="{FF2B5EF4-FFF2-40B4-BE49-F238E27FC236}">
                  <a16:creationId xmlns:a16="http://schemas.microsoft.com/office/drawing/2014/main" id="{B1B598FD-B4FC-42FA-8FB8-837906653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977" y="5146544"/>
              <a:ext cx="884238" cy="360359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1" name="図形 115">
              <a:extLst>
                <a:ext uri="{FF2B5EF4-FFF2-40B4-BE49-F238E27FC236}">
                  <a16:creationId xmlns:a16="http://schemas.microsoft.com/office/drawing/2014/main" id="{85B16F79-AF25-4424-9A38-26597447F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252" y="5135432"/>
              <a:ext cx="749300" cy="366708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2" name="図形 116">
              <a:extLst>
                <a:ext uri="{FF2B5EF4-FFF2-40B4-BE49-F238E27FC236}">
                  <a16:creationId xmlns:a16="http://schemas.microsoft.com/office/drawing/2014/main" id="{4508F359-583E-4A91-8BF5-4AF8EF5EF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927" y="4827461"/>
              <a:ext cx="782638" cy="638168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3" name="図形 117">
              <a:extLst>
                <a:ext uri="{FF2B5EF4-FFF2-40B4-BE49-F238E27FC236}">
                  <a16:creationId xmlns:a16="http://schemas.microsoft.com/office/drawing/2014/main" id="{D1B6A410-5DF6-4AAE-889D-E180913EC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227" y="4827461"/>
              <a:ext cx="328613" cy="31908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4" name="図形 118">
              <a:extLst>
                <a:ext uri="{FF2B5EF4-FFF2-40B4-BE49-F238E27FC236}">
                  <a16:creationId xmlns:a16="http://schemas.microsoft.com/office/drawing/2014/main" id="{905748F9-0B43-4C66-91B2-3AEC89360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90" y="4889372"/>
              <a:ext cx="242887" cy="261935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5" name="図形 119">
              <a:extLst>
                <a:ext uri="{FF2B5EF4-FFF2-40B4-BE49-F238E27FC236}">
                  <a16:creationId xmlns:a16="http://schemas.microsoft.com/office/drawing/2014/main" id="{D702426C-4828-4F6C-A485-1A57D3891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527" y="4911597"/>
              <a:ext cx="276225" cy="223836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6" name="図形 120">
              <a:extLst>
                <a:ext uri="{FF2B5EF4-FFF2-40B4-BE49-F238E27FC236}">
                  <a16:creationId xmlns:a16="http://schemas.microsoft.com/office/drawing/2014/main" id="{0473DE7C-3984-4C3B-A84D-AB831E5B3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565" y="4886197"/>
              <a:ext cx="442912" cy="223836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7" name="図形 121">
              <a:extLst>
                <a:ext uri="{FF2B5EF4-FFF2-40B4-BE49-F238E27FC236}">
                  <a16:creationId xmlns:a16="http://schemas.microsoft.com/office/drawing/2014/main" id="{3FCB05F4-B86E-4F03-A6AB-85EBCFBCB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440" y="4886197"/>
              <a:ext cx="11112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8" name="図形 122">
              <a:extLst>
                <a:ext uri="{FF2B5EF4-FFF2-40B4-BE49-F238E27FC236}">
                  <a16:creationId xmlns:a16="http://schemas.microsoft.com/office/drawing/2014/main" id="{EC961488-A577-43EF-A3AC-73DD8CBB6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52" y="4827461"/>
              <a:ext cx="103188" cy="47624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9" name="図形 123">
              <a:extLst>
                <a:ext uri="{FF2B5EF4-FFF2-40B4-BE49-F238E27FC236}">
                  <a16:creationId xmlns:a16="http://schemas.microsoft.com/office/drawing/2014/main" id="{C0AA5DB4-9FBF-4F4C-AAE2-897D76415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015" y="4827461"/>
              <a:ext cx="90487" cy="47624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0" name="図形 124">
              <a:extLst>
                <a:ext uri="{FF2B5EF4-FFF2-40B4-BE49-F238E27FC236}">
                  <a16:creationId xmlns:a16="http://schemas.microsoft.com/office/drawing/2014/main" id="{E2053C56-6B49-4A13-9948-34BF9E61A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90" y="5187819"/>
              <a:ext cx="617537" cy="277810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1" name="図形 125">
              <a:extLst>
                <a:ext uri="{FF2B5EF4-FFF2-40B4-BE49-F238E27FC236}">
                  <a16:creationId xmlns:a16="http://schemas.microsoft.com/office/drawing/2014/main" id="{1F4D47A0-7156-4AB2-A644-8E2811CD9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765" y="4827461"/>
              <a:ext cx="1127125" cy="674680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2" name="図形 126">
              <a:extLst>
                <a:ext uri="{FF2B5EF4-FFF2-40B4-BE49-F238E27FC236}">
                  <a16:creationId xmlns:a16="http://schemas.microsoft.com/office/drawing/2014/main" id="{68AFC42F-3ACE-4191-8605-2FB453E0C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15" y="5710101"/>
              <a:ext cx="720725" cy="314322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3" name="図形 127">
              <a:extLst>
                <a:ext uri="{FF2B5EF4-FFF2-40B4-BE49-F238E27FC236}">
                  <a16:creationId xmlns:a16="http://schemas.microsoft.com/office/drawing/2014/main" id="{88FDECAC-08E1-46BC-A635-13E2B31C2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365" y="5486266"/>
              <a:ext cx="311150" cy="21907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4" name="図形 128">
              <a:extLst>
                <a:ext uri="{FF2B5EF4-FFF2-40B4-BE49-F238E27FC236}">
                  <a16:creationId xmlns:a16="http://schemas.microsoft.com/office/drawing/2014/main" id="{049873C0-7219-4FC2-A505-09D229755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40" y="5486266"/>
              <a:ext cx="904875" cy="520694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5" name="図形 129">
              <a:extLst>
                <a:ext uri="{FF2B5EF4-FFF2-40B4-BE49-F238E27FC236}">
                  <a16:creationId xmlns:a16="http://schemas.microsoft.com/office/drawing/2014/main" id="{02D2A759-80DD-4F82-BD1C-FA6302795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5767251"/>
              <a:ext cx="22225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6" name="図形 130">
              <a:extLst>
                <a:ext uri="{FF2B5EF4-FFF2-40B4-BE49-F238E27FC236}">
                  <a16:creationId xmlns:a16="http://schemas.microsoft.com/office/drawing/2014/main" id="{B026F55B-F628-480A-B3F8-40194447C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02" y="5486266"/>
              <a:ext cx="447675" cy="276222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7" name="図形 131">
              <a:extLst>
                <a:ext uri="{FF2B5EF4-FFF2-40B4-BE49-F238E27FC236}">
                  <a16:creationId xmlns:a16="http://schemas.microsoft.com/office/drawing/2014/main" id="{E6D57D2D-3A40-4189-AA9E-0798C66D9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702" y="5522778"/>
              <a:ext cx="227013" cy="18732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8" name="図形 132">
              <a:extLst>
                <a:ext uri="{FF2B5EF4-FFF2-40B4-BE49-F238E27FC236}">
                  <a16:creationId xmlns:a16="http://schemas.microsoft.com/office/drawing/2014/main" id="{7CE5AD1D-4038-41CB-9907-822EEF558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40" y="5459279"/>
              <a:ext cx="942975" cy="307972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9" name="図形 133">
              <a:extLst>
                <a:ext uri="{FF2B5EF4-FFF2-40B4-BE49-F238E27FC236}">
                  <a16:creationId xmlns:a16="http://schemas.microsoft.com/office/drawing/2014/main" id="{B74C545E-FEF6-4414-9F75-6F7B1ED39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90" y="5746613"/>
              <a:ext cx="965200" cy="319084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0" name="図形 134">
              <a:extLst>
                <a:ext uri="{FF2B5EF4-FFF2-40B4-BE49-F238E27FC236}">
                  <a16:creationId xmlns:a16="http://schemas.microsoft.com/office/drawing/2014/main" id="{5378D0C8-E46B-4034-ACDE-774ABD3B6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190" y="5757726"/>
              <a:ext cx="236537" cy="198435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1" name="図形 135">
              <a:extLst>
                <a:ext uri="{FF2B5EF4-FFF2-40B4-BE49-F238E27FC236}">
                  <a16:creationId xmlns:a16="http://schemas.microsoft.com/office/drawing/2014/main" id="{48CD1314-2CC5-4E1F-BBD8-F855624E9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665" y="5778362"/>
              <a:ext cx="352425" cy="203198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2" name="図形 136">
              <a:extLst>
                <a:ext uri="{FF2B5EF4-FFF2-40B4-BE49-F238E27FC236}">
                  <a16:creationId xmlns:a16="http://schemas.microsoft.com/office/drawing/2014/main" id="{E9EA5BD2-59E0-4A7A-94B3-F293BC4FA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377" y="5762488"/>
              <a:ext cx="514350" cy="255585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3" name="図形 137">
              <a:extLst>
                <a:ext uri="{FF2B5EF4-FFF2-40B4-BE49-F238E27FC236}">
                  <a16:creationId xmlns:a16="http://schemas.microsoft.com/office/drawing/2014/main" id="{675B1BEB-CF0F-4543-9355-CB62ADA84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740" y="5810112"/>
              <a:ext cx="338137" cy="177798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4" name="図形 138">
              <a:extLst>
                <a:ext uri="{FF2B5EF4-FFF2-40B4-BE49-F238E27FC236}">
                  <a16:creationId xmlns:a16="http://schemas.microsoft.com/office/drawing/2014/main" id="{DFE2CDE0-9708-4464-983A-9BAA20701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102" y="5767251"/>
              <a:ext cx="265113" cy="198435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5" name="図形 139">
              <a:extLst>
                <a:ext uri="{FF2B5EF4-FFF2-40B4-BE49-F238E27FC236}">
                  <a16:creationId xmlns:a16="http://schemas.microsoft.com/office/drawing/2014/main" id="{56CA0E87-22E1-422C-A849-CA6B978F4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790" y="5746613"/>
              <a:ext cx="306387" cy="209548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6" name="図形 140">
              <a:extLst>
                <a:ext uri="{FF2B5EF4-FFF2-40B4-BE49-F238E27FC236}">
                  <a16:creationId xmlns:a16="http://schemas.microsoft.com/office/drawing/2014/main" id="{212FFC8C-9E7F-4561-8901-64E521A65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240" y="5522778"/>
              <a:ext cx="517525" cy="406396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7" name="図形 141">
              <a:extLst>
                <a:ext uri="{FF2B5EF4-FFF2-40B4-BE49-F238E27FC236}">
                  <a16:creationId xmlns:a16="http://schemas.microsoft.com/office/drawing/2014/main" id="{877C589B-42BC-401E-A6A7-5B317BA07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040" y="5710101"/>
              <a:ext cx="312737" cy="214310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8" name="図形 142">
              <a:extLst>
                <a:ext uri="{FF2B5EF4-FFF2-40B4-BE49-F238E27FC236}">
                  <a16:creationId xmlns:a16="http://schemas.microsoft.com/office/drawing/2014/main" id="{53311549-9736-4EAD-ADE2-22BFDE70B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540" y="5527540"/>
              <a:ext cx="454025" cy="380996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9" name="図形 143">
              <a:extLst>
                <a:ext uri="{FF2B5EF4-FFF2-40B4-BE49-F238E27FC236}">
                  <a16:creationId xmlns:a16="http://schemas.microsoft.com/office/drawing/2014/main" id="{DFBA1F9A-4143-492C-883B-DBB7E9850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215" y="5506903"/>
              <a:ext cx="487362" cy="401633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0" name="図形 144">
              <a:extLst>
                <a:ext uri="{FF2B5EF4-FFF2-40B4-BE49-F238E27FC236}">
                  <a16:creationId xmlns:a16="http://schemas.microsoft.com/office/drawing/2014/main" id="{9EF9B15A-3FCC-444D-9BA4-0ADE64179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177" y="5511665"/>
              <a:ext cx="533400" cy="396871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1" name="図形 145">
              <a:extLst>
                <a:ext uri="{FF2B5EF4-FFF2-40B4-BE49-F238E27FC236}">
                  <a16:creationId xmlns:a16="http://schemas.microsoft.com/office/drawing/2014/main" id="{D368584E-4DCB-4B09-B77C-33A86181C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216" y="5919649"/>
              <a:ext cx="6350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2" name="図形 146">
              <a:extLst>
                <a:ext uri="{FF2B5EF4-FFF2-40B4-BE49-F238E27FC236}">
                  <a16:creationId xmlns:a16="http://schemas.microsoft.com/office/drawing/2014/main" id="{F79FCA01-80FA-4CAB-8523-1B22DE3A6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091" y="5502140"/>
              <a:ext cx="641350" cy="417508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3" name="図形 147">
              <a:extLst>
                <a:ext uri="{FF2B5EF4-FFF2-40B4-BE49-F238E27FC236}">
                  <a16:creationId xmlns:a16="http://schemas.microsoft.com/office/drawing/2014/main" id="{AF21CF7B-77C5-4AC8-9AE2-3CC93980D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277" y="5135432"/>
              <a:ext cx="1144588" cy="773103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4" name="図形 148">
              <a:extLst>
                <a:ext uri="{FF2B5EF4-FFF2-40B4-BE49-F238E27FC236}">
                  <a16:creationId xmlns:a16="http://schemas.microsoft.com/office/drawing/2014/main" id="{418AD002-9D26-4913-974B-687AB0EFC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066" y="5459279"/>
              <a:ext cx="430212" cy="220660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5" name="図形 149">
              <a:extLst>
                <a:ext uri="{FF2B5EF4-FFF2-40B4-BE49-F238E27FC236}">
                  <a16:creationId xmlns:a16="http://schemas.microsoft.com/office/drawing/2014/main" id="{232981F5-50D9-4AD1-BC04-C7193E947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616" y="5470391"/>
              <a:ext cx="288925" cy="19843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6" name="図形 150">
              <a:extLst>
                <a:ext uri="{FF2B5EF4-FFF2-40B4-BE49-F238E27FC236}">
                  <a16:creationId xmlns:a16="http://schemas.microsoft.com/office/drawing/2014/main" id="{EABED6CD-4C45-4C77-B8DA-D90DD5E1F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266" y="5705338"/>
              <a:ext cx="471487" cy="198436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7" name="図形 151">
              <a:extLst>
                <a:ext uri="{FF2B5EF4-FFF2-40B4-BE49-F238E27FC236}">
                  <a16:creationId xmlns:a16="http://schemas.microsoft.com/office/drawing/2014/main" id="{5EB0FCB6-CCF7-427A-BA39-713552D23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4853" y="5443404"/>
              <a:ext cx="754063" cy="444495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8" name="図形 152">
              <a:extLst>
                <a:ext uri="{FF2B5EF4-FFF2-40B4-BE49-F238E27FC236}">
                  <a16:creationId xmlns:a16="http://schemas.microsoft.com/office/drawing/2014/main" id="{C71CE4FE-8ACA-457C-AB1B-055ECFA4E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341" y="5689463"/>
              <a:ext cx="385762" cy="19843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9" name="図形 153">
              <a:extLst>
                <a:ext uri="{FF2B5EF4-FFF2-40B4-BE49-F238E27FC236}">
                  <a16:creationId xmlns:a16="http://schemas.microsoft.com/office/drawing/2014/main" id="{E83C7D4C-2457-4ECC-87D8-DD338AFCA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403" y="5459279"/>
              <a:ext cx="815975" cy="423857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0" name="図形 154">
              <a:extLst>
                <a:ext uri="{FF2B5EF4-FFF2-40B4-BE49-F238E27FC236}">
                  <a16:creationId xmlns:a16="http://schemas.microsoft.com/office/drawing/2014/main" id="{EFAE498E-1FE7-47F8-A95B-496DFCC23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3428" y="5302118"/>
              <a:ext cx="1082675" cy="387346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1" name="図形 155">
              <a:extLst>
                <a:ext uri="{FF2B5EF4-FFF2-40B4-BE49-F238E27FC236}">
                  <a16:creationId xmlns:a16="http://schemas.microsoft.com/office/drawing/2014/main" id="{E30A9053-17D3-4D6C-BB46-EBC1011EC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1553" y="5313231"/>
              <a:ext cx="350838" cy="114299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2" name="図形 156">
              <a:extLst>
                <a:ext uri="{FF2B5EF4-FFF2-40B4-BE49-F238E27FC236}">
                  <a16:creationId xmlns:a16="http://schemas.microsoft.com/office/drawing/2014/main" id="{00319AE3-3901-46AD-9B42-7B64927A9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716" y="5443404"/>
              <a:ext cx="409575" cy="277809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3" name="図形 157">
              <a:extLst>
                <a:ext uri="{FF2B5EF4-FFF2-40B4-BE49-F238E27FC236}">
                  <a16:creationId xmlns:a16="http://schemas.microsoft.com/office/drawing/2014/main" id="{A743F9AD-D2EB-4BD7-8975-73948FCB0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542" y="5360855"/>
              <a:ext cx="322262" cy="269872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4" name="図形 158">
              <a:extLst>
                <a:ext uri="{FF2B5EF4-FFF2-40B4-BE49-F238E27FC236}">
                  <a16:creationId xmlns:a16="http://schemas.microsoft.com/office/drawing/2014/main" id="{83E79EE2-5DDD-47B7-AAD1-0F6D5F99B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291" y="5329105"/>
              <a:ext cx="477837" cy="328608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5" name="図形 159">
              <a:extLst>
                <a:ext uri="{FF2B5EF4-FFF2-40B4-BE49-F238E27FC236}">
                  <a16:creationId xmlns:a16="http://schemas.microsoft.com/office/drawing/2014/main" id="{16A57BC4-5C0C-4CA3-885A-A554D8AA2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078" y="5365617"/>
              <a:ext cx="322263" cy="292097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6" name="図形 160">
              <a:extLst>
                <a:ext uri="{FF2B5EF4-FFF2-40B4-BE49-F238E27FC236}">
                  <a16:creationId xmlns:a16="http://schemas.microsoft.com/office/drawing/2014/main" id="{51C4A05C-247E-41F8-8531-14D9746D1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6628" y="5344980"/>
              <a:ext cx="555625" cy="334958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7" name="図形 161">
              <a:extLst>
                <a:ext uri="{FF2B5EF4-FFF2-40B4-BE49-F238E27FC236}">
                  <a16:creationId xmlns:a16="http://schemas.microsoft.com/office/drawing/2014/main" id="{823D2B77-3257-41F8-81C1-C47F66AE5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991" y="5908536"/>
              <a:ext cx="4762" cy="111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8" name="図形 162">
              <a:extLst>
                <a:ext uri="{FF2B5EF4-FFF2-40B4-BE49-F238E27FC236}">
                  <a16:creationId xmlns:a16="http://schemas.microsoft.com/office/drawing/2014/main" id="{931E68EE-93AD-4416-8344-32B7A931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6065697"/>
              <a:ext cx="90487" cy="2063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9" name="図形 163">
              <a:extLst>
                <a:ext uri="{FF2B5EF4-FFF2-40B4-BE49-F238E27FC236}">
                  <a16:creationId xmlns:a16="http://schemas.microsoft.com/office/drawing/2014/main" id="{8BDD76DE-C55F-437E-BECC-70FD6B4AF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903" y="5402130"/>
              <a:ext cx="260350" cy="280984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0" name="図形 164">
              <a:extLst>
                <a:ext uri="{FF2B5EF4-FFF2-40B4-BE49-F238E27FC236}">
                  <a16:creationId xmlns:a16="http://schemas.microsoft.com/office/drawing/2014/main" id="{AC9E23EA-1DE8-4CD0-B846-77D468B61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6029185"/>
              <a:ext cx="493712" cy="57149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</p:grpSp>
      <p:sp>
        <p:nvSpPr>
          <p:cNvPr id="81" name="図形 9"/>
          <p:cNvSpPr>
            <a:spLocks/>
          </p:cNvSpPr>
          <p:nvPr/>
        </p:nvSpPr>
        <p:spPr bwMode="auto">
          <a:xfrm>
            <a:off x="3929063" y="0"/>
            <a:ext cx="5214937" cy="3382963"/>
          </a:xfrm>
          <a:custGeom>
            <a:avLst/>
            <a:gdLst>
              <a:gd name="T0" fmla="*/ 2147483646 w 3732"/>
              <a:gd name="T1" fmla="*/ 2147483646 h 2421"/>
              <a:gd name="T2" fmla="*/ 2147483646 w 3732"/>
              <a:gd name="T3" fmla="*/ 2147483646 h 2421"/>
              <a:gd name="T4" fmla="*/ 2147483646 w 3732"/>
              <a:gd name="T5" fmla="*/ 2147483646 h 2421"/>
              <a:gd name="T6" fmla="*/ 2147483646 w 3732"/>
              <a:gd name="T7" fmla="*/ 2147483646 h 2421"/>
              <a:gd name="T8" fmla="*/ 2147483646 w 3732"/>
              <a:gd name="T9" fmla="*/ 2147483646 h 2421"/>
              <a:gd name="T10" fmla="*/ 2147483646 w 3732"/>
              <a:gd name="T11" fmla="*/ 2147483646 h 2421"/>
              <a:gd name="T12" fmla="*/ 2147483646 w 3732"/>
              <a:gd name="T13" fmla="*/ 2147483646 h 2421"/>
              <a:gd name="T14" fmla="*/ 2147483646 w 3732"/>
              <a:gd name="T15" fmla="*/ 2147483646 h 2421"/>
              <a:gd name="T16" fmla="*/ 2147483646 w 3732"/>
              <a:gd name="T17" fmla="*/ 2147483646 h 2421"/>
              <a:gd name="T18" fmla="*/ 2147483646 w 3732"/>
              <a:gd name="T19" fmla="*/ 2147483646 h 2421"/>
              <a:gd name="T20" fmla="*/ 2147483646 w 3732"/>
              <a:gd name="T21" fmla="*/ 2147483646 h 2421"/>
              <a:gd name="T22" fmla="*/ 2147483646 w 3732"/>
              <a:gd name="T23" fmla="*/ 2147483646 h 2421"/>
              <a:gd name="T24" fmla="*/ 2147483646 w 3732"/>
              <a:gd name="T25" fmla="*/ 2147483646 h 2421"/>
              <a:gd name="T26" fmla="*/ 2147483646 w 3732"/>
              <a:gd name="T27" fmla="*/ 2147483646 h 2421"/>
              <a:gd name="T28" fmla="*/ 2147483646 w 3732"/>
              <a:gd name="T29" fmla="*/ 2147483646 h 2421"/>
              <a:gd name="T30" fmla="*/ 2147483646 w 3732"/>
              <a:gd name="T31" fmla="*/ 2147483646 h 2421"/>
              <a:gd name="T32" fmla="*/ 2147483646 w 3732"/>
              <a:gd name="T33" fmla="*/ 2147483646 h 2421"/>
              <a:gd name="T34" fmla="*/ 2147483646 w 3732"/>
              <a:gd name="T35" fmla="*/ 2147483646 h 2421"/>
              <a:gd name="T36" fmla="*/ 2147483646 w 3732"/>
              <a:gd name="T37" fmla="*/ 2147483646 h 2421"/>
              <a:gd name="T38" fmla="*/ 2147483646 w 3732"/>
              <a:gd name="T39" fmla="*/ 2147483646 h 2421"/>
              <a:gd name="T40" fmla="*/ 2147483646 w 3732"/>
              <a:gd name="T41" fmla="*/ 2147483646 h 2421"/>
              <a:gd name="T42" fmla="*/ 2147483646 w 3732"/>
              <a:gd name="T43" fmla="*/ 2147483646 h 2421"/>
              <a:gd name="T44" fmla="*/ 2147483646 w 3732"/>
              <a:gd name="T45" fmla="*/ 2147483646 h 2421"/>
              <a:gd name="T46" fmla="*/ 2147483646 w 3732"/>
              <a:gd name="T47" fmla="*/ 2147483646 h 2421"/>
              <a:gd name="T48" fmla="*/ 2147483646 w 3732"/>
              <a:gd name="T49" fmla="*/ 2147483646 h 2421"/>
              <a:gd name="T50" fmla="*/ 2147483646 w 3732"/>
              <a:gd name="T51" fmla="*/ 2147483646 h 2421"/>
              <a:gd name="T52" fmla="*/ 2147483646 w 3732"/>
              <a:gd name="T53" fmla="*/ 2147483646 h 2421"/>
              <a:gd name="T54" fmla="*/ 2147483646 w 3732"/>
              <a:gd name="T55" fmla="*/ 2147483646 h 2421"/>
              <a:gd name="T56" fmla="*/ 2147483646 w 3732"/>
              <a:gd name="T57" fmla="*/ 2147483646 h 2421"/>
              <a:gd name="T58" fmla="*/ 2147483646 w 3732"/>
              <a:gd name="T59" fmla="*/ 2147483646 h 2421"/>
              <a:gd name="T60" fmla="*/ 2147483646 w 3732"/>
              <a:gd name="T61" fmla="*/ 2147483646 h 2421"/>
              <a:gd name="T62" fmla="*/ 2147483646 w 3732"/>
              <a:gd name="T63" fmla="*/ 2147483646 h 2421"/>
              <a:gd name="T64" fmla="*/ 2147483646 w 3732"/>
              <a:gd name="T65" fmla="*/ 2147483646 h 2421"/>
              <a:gd name="T66" fmla="*/ 2147483646 w 3732"/>
              <a:gd name="T67" fmla="*/ 2147483646 h 2421"/>
              <a:gd name="T68" fmla="*/ 2147483646 w 3732"/>
              <a:gd name="T69" fmla="*/ 2147483646 h 2421"/>
              <a:gd name="T70" fmla="*/ 2147483646 w 3732"/>
              <a:gd name="T71" fmla="*/ 2147483646 h 2421"/>
              <a:gd name="T72" fmla="*/ 2147483646 w 3732"/>
              <a:gd name="T73" fmla="*/ 2147483646 h 2421"/>
              <a:gd name="T74" fmla="*/ 2147483646 w 3732"/>
              <a:gd name="T75" fmla="*/ 2147483646 h 2421"/>
              <a:gd name="T76" fmla="*/ 2147483646 w 3732"/>
              <a:gd name="T77" fmla="*/ 2147483646 h 2421"/>
              <a:gd name="T78" fmla="*/ 2147483646 w 3732"/>
              <a:gd name="T79" fmla="*/ 2147483646 h 2421"/>
              <a:gd name="T80" fmla="*/ 2147483646 w 3732"/>
              <a:gd name="T81" fmla="*/ 2147483646 h 2421"/>
              <a:gd name="T82" fmla="*/ 2147483646 w 3732"/>
              <a:gd name="T83" fmla="*/ 2147483646 h 2421"/>
              <a:gd name="T84" fmla="*/ 2147483646 w 3732"/>
              <a:gd name="T85" fmla="*/ 2147483646 h 2421"/>
              <a:gd name="T86" fmla="*/ 2147483646 w 3732"/>
              <a:gd name="T87" fmla="*/ 2147483646 h 2421"/>
              <a:gd name="T88" fmla="*/ 2147483646 w 3732"/>
              <a:gd name="T89" fmla="*/ 2147483646 h 2421"/>
              <a:gd name="T90" fmla="*/ 2147483646 w 3732"/>
              <a:gd name="T91" fmla="*/ 2147483646 h 2421"/>
              <a:gd name="T92" fmla="*/ 2147483646 w 3732"/>
              <a:gd name="T93" fmla="*/ 2147483646 h 2421"/>
              <a:gd name="T94" fmla="*/ 2147483646 w 3732"/>
              <a:gd name="T95" fmla="*/ 2147483646 h 2421"/>
              <a:gd name="T96" fmla="*/ 2147483646 w 3732"/>
              <a:gd name="T97" fmla="*/ 2147483646 h 2421"/>
              <a:gd name="T98" fmla="*/ 2147483646 w 3732"/>
              <a:gd name="T99" fmla="*/ 2147483646 h 2421"/>
              <a:gd name="T100" fmla="*/ 2147483646 w 3732"/>
              <a:gd name="T101" fmla="*/ 2147483646 h 2421"/>
              <a:gd name="T102" fmla="*/ 2147483646 w 3732"/>
              <a:gd name="T103" fmla="*/ 2147483646 h 2421"/>
              <a:gd name="T104" fmla="*/ 2147483646 w 3732"/>
              <a:gd name="T105" fmla="*/ 2147483646 h 2421"/>
              <a:gd name="T106" fmla="*/ 2147483646 w 3732"/>
              <a:gd name="T107" fmla="*/ 2147483646 h 2421"/>
              <a:gd name="T108" fmla="*/ 2147483646 w 3732"/>
              <a:gd name="T109" fmla="*/ 2147483646 h 2421"/>
              <a:gd name="T110" fmla="*/ 2147483646 w 3732"/>
              <a:gd name="T111" fmla="*/ 2147483646 h 2421"/>
              <a:gd name="T112" fmla="*/ 2147483646 w 3732"/>
              <a:gd name="T113" fmla="*/ 2147483646 h 2421"/>
              <a:gd name="T114" fmla="*/ 2147483646 w 3732"/>
              <a:gd name="T115" fmla="*/ 2147483646 h 2421"/>
              <a:gd name="T116" fmla="*/ 2147483646 w 3732"/>
              <a:gd name="T117" fmla="*/ 2147483646 h 2421"/>
              <a:gd name="T118" fmla="*/ 2147483646 w 3732"/>
              <a:gd name="T119" fmla="*/ 2147483646 h 2421"/>
              <a:gd name="T120" fmla="*/ 0 w 3732"/>
              <a:gd name="T121" fmla="*/ 2147483646 h 2421"/>
              <a:gd name="T122" fmla="*/ 2147483646 w 3732"/>
              <a:gd name="T123" fmla="*/ 0 h 242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732"/>
              <a:gd name="T187" fmla="*/ 0 h 2421"/>
              <a:gd name="T188" fmla="*/ 3732 w 3732"/>
              <a:gd name="T189" fmla="*/ 2421 h 242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2" name="グループ化 12"/>
          <p:cNvGrpSpPr>
            <a:grpSpLocks/>
          </p:cNvGrpSpPr>
          <p:nvPr/>
        </p:nvGrpSpPr>
        <p:grpSpPr bwMode="auto">
          <a:xfrm>
            <a:off x="4000500" y="0"/>
            <a:ext cx="5143500" cy="2000250"/>
            <a:chOff x="2168" y="0"/>
            <a:chExt cx="3576" cy="1384"/>
          </a:xfrm>
        </p:grpSpPr>
        <p:sp>
          <p:nvSpPr>
            <p:cNvPr id="83" name="図形 13">
              <a:extLst>
                <a:ext uri="{FF2B5EF4-FFF2-40B4-BE49-F238E27FC236}">
                  <a16:creationId xmlns:a16="http://schemas.microsoft.com/office/drawing/2014/main" id="{30621D60-DD76-49D6-B2B2-8A6BC2BFA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" y="1043"/>
              <a:ext cx="324" cy="268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4" name="図形 14">
              <a:extLst>
                <a:ext uri="{FF2B5EF4-FFF2-40B4-BE49-F238E27FC236}">
                  <a16:creationId xmlns:a16="http://schemas.microsoft.com/office/drawing/2014/main" id="{604E47D0-457E-4AE6-8FD4-19C6B516B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5" name="図形 15">
              <a:extLst>
                <a:ext uri="{FF2B5EF4-FFF2-40B4-BE49-F238E27FC236}">
                  <a16:creationId xmlns:a16="http://schemas.microsoft.com/office/drawing/2014/main" id="{4CE3C500-9F19-4F2D-A1F3-3CD6DE489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6" name="図形 16">
              <a:extLst>
                <a:ext uri="{FF2B5EF4-FFF2-40B4-BE49-F238E27FC236}">
                  <a16:creationId xmlns:a16="http://schemas.microsoft.com/office/drawing/2014/main" id="{700D4892-4495-488C-984D-83D438848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4" y="1076"/>
              <a:ext cx="240" cy="213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7" name="図形 18">
              <a:extLst>
                <a:ext uri="{FF2B5EF4-FFF2-40B4-BE49-F238E27FC236}">
                  <a16:creationId xmlns:a16="http://schemas.microsoft.com/office/drawing/2014/main" id="{0BDF3BBD-E62C-47F7-BAAA-09583A7FB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8" name="図形 19">
              <a:extLst>
                <a:ext uri="{FF2B5EF4-FFF2-40B4-BE49-F238E27FC236}">
                  <a16:creationId xmlns:a16="http://schemas.microsoft.com/office/drawing/2014/main" id="{13138DB4-E548-4645-974F-8FF1CE86D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9" name="図形 20">
              <a:extLst>
                <a:ext uri="{FF2B5EF4-FFF2-40B4-BE49-F238E27FC236}">
                  <a16:creationId xmlns:a16="http://schemas.microsoft.com/office/drawing/2014/main" id="{D4237DAF-934A-4AC7-849B-2C69C5DA9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0" name="図形 21">
              <a:extLst>
                <a:ext uri="{FF2B5EF4-FFF2-40B4-BE49-F238E27FC236}">
                  <a16:creationId xmlns:a16="http://schemas.microsoft.com/office/drawing/2014/main" id="{F837F192-2983-4BB6-93A2-5101CA4F8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1" name="図形 22">
              <a:extLst>
                <a:ext uri="{FF2B5EF4-FFF2-40B4-BE49-F238E27FC236}">
                  <a16:creationId xmlns:a16="http://schemas.microsoft.com/office/drawing/2014/main" id="{03C69C20-E5CA-465E-99A8-D96BF9BD9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1" y="0"/>
              <a:ext cx="143" cy="129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2" name="図形 23">
              <a:extLst>
                <a:ext uri="{FF2B5EF4-FFF2-40B4-BE49-F238E27FC236}">
                  <a16:creationId xmlns:a16="http://schemas.microsoft.com/office/drawing/2014/main" id="{34BEB305-4384-4E06-967C-F5C0E724E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3" name="図形 24">
              <a:extLst>
                <a:ext uri="{FF2B5EF4-FFF2-40B4-BE49-F238E27FC236}">
                  <a16:creationId xmlns:a16="http://schemas.microsoft.com/office/drawing/2014/main" id="{61E037AC-BA82-42B2-9C4E-DDFBDA706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" y="48"/>
              <a:ext cx="85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4" name="図形 25">
              <a:extLst>
                <a:ext uri="{FF2B5EF4-FFF2-40B4-BE49-F238E27FC236}">
                  <a16:creationId xmlns:a16="http://schemas.microsoft.com/office/drawing/2014/main" id="{949250C7-7A5F-4B7E-A4E6-ACDB7651C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4" y="884"/>
              <a:ext cx="104" cy="81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5" name="図形 26">
              <a:extLst>
                <a:ext uri="{FF2B5EF4-FFF2-40B4-BE49-F238E27FC236}">
                  <a16:creationId xmlns:a16="http://schemas.microsoft.com/office/drawing/2014/main" id="{CF8386F7-D8B4-4BC7-9CA3-B239E2C1D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6" name="図形 27">
              <a:extLst>
                <a:ext uri="{FF2B5EF4-FFF2-40B4-BE49-F238E27FC236}">
                  <a16:creationId xmlns:a16="http://schemas.microsoft.com/office/drawing/2014/main" id="{94B92FF1-1BB3-468F-BEFF-077CCF2D6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056"/>
              <a:ext cx="128" cy="178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7" name="図形 28">
              <a:extLst>
                <a:ext uri="{FF2B5EF4-FFF2-40B4-BE49-F238E27FC236}">
                  <a16:creationId xmlns:a16="http://schemas.microsoft.com/office/drawing/2014/main" id="{BAB02085-9D8D-43E1-BA2F-D5007D65E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6" y="821"/>
              <a:ext cx="532" cy="491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8" name="図形 29">
              <a:extLst>
                <a:ext uri="{FF2B5EF4-FFF2-40B4-BE49-F238E27FC236}">
                  <a16:creationId xmlns:a16="http://schemas.microsoft.com/office/drawing/2014/main" id="{45B4009E-80B0-4E67-B5CD-5603C67A9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816"/>
              <a:ext cx="576" cy="350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9" name="図形 30">
              <a:extLst>
                <a:ext uri="{FF2B5EF4-FFF2-40B4-BE49-F238E27FC236}">
                  <a16:creationId xmlns:a16="http://schemas.microsoft.com/office/drawing/2014/main" id="{399F1DC7-6AD0-497B-B9E0-1CE70BA4A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0" name="図形 31">
              <a:extLst>
                <a:ext uri="{FF2B5EF4-FFF2-40B4-BE49-F238E27FC236}">
                  <a16:creationId xmlns:a16="http://schemas.microsoft.com/office/drawing/2014/main" id="{67A4AC5B-F4B1-4331-BDEA-F6F9549B4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4" y="831"/>
              <a:ext cx="192" cy="197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1" name="図形 32">
              <a:extLst>
                <a:ext uri="{FF2B5EF4-FFF2-40B4-BE49-F238E27FC236}">
                  <a16:creationId xmlns:a16="http://schemas.microsoft.com/office/drawing/2014/main" id="{2A87805F-E310-4CA0-9466-29F21901E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0" y="756"/>
              <a:ext cx="625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2" name="図形 33">
              <a:extLst>
                <a:ext uri="{FF2B5EF4-FFF2-40B4-BE49-F238E27FC236}">
                  <a16:creationId xmlns:a16="http://schemas.microsoft.com/office/drawing/2014/main" id="{62033BD3-AA5F-4ACE-8ACF-A82716F6C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7" y="768"/>
              <a:ext cx="0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3" name="図形 34">
              <a:extLst>
                <a:ext uri="{FF2B5EF4-FFF2-40B4-BE49-F238E27FC236}">
                  <a16:creationId xmlns:a16="http://schemas.microsoft.com/office/drawing/2014/main" id="{6FD2649A-7218-4655-B644-4AAE66622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4" name="図形 35">
              <a:extLst>
                <a:ext uri="{FF2B5EF4-FFF2-40B4-BE49-F238E27FC236}">
                  <a16:creationId xmlns:a16="http://schemas.microsoft.com/office/drawing/2014/main" id="{1DB01BA8-EB22-4C26-AC74-54DAFE63A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5" name="図形 36">
              <a:extLst>
                <a:ext uri="{FF2B5EF4-FFF2-40B4-BE49-F238E27FC236}">
                  <a16:creationId xmlns:a16="http://schemas.microsoft.com/office/drawing/2014/main" id="{6C3A43A4-DBA9-4E35-A076-71443795F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6" name="図形 37">
              <a:extLst>
                <a:ext uri="{FF2B5EF4-FFF2-40B4-BE49-F238E27FC236}">
                  <a16:creationId xmlns:a16="http://schemas.microsoft.com/office/drawing/2014/main" id="{38D61F2B-F339-4A84-A600-D4C23EFEB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7" name="図形 38">
              <a:extLst>
                <a:ext uri="{FF2B5EF4-FFF2-40B4-BE49-F238E27FC236}">
                  <a16:creationId xmlns:a16="http://schemas.microsoft.com/office/drawing/2014/main" id="{699CEFC1-ABC0-4DEB-903E-91B800211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388"/>
              <a:ext cx="247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8" name="図形 39">
              <a:extLst>
                <a:ext uri="{FF2B5EF4-FFF2-40B4-BE49-F238E27FC236}">
                  <a16:creationId xmlns:a16="http://schemas.microsoft.com/office/drawing/2014/main" id="{4EBE048C-0BE8-4DBE-824A-C4336AFC0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2" y="368"/>
              <a:ext cx="190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9" name="図形 40">
              <a:extLst>
                <a:ext uri="{FF2B5EF4-FFF2-40B4-BE49-F238E27FC236}">
                  <a16:creationId xmlns:a16="http://schemas.microsoft.com/office/drawing/2014/main" id="{617A5465-3449-43D0-A2FF-9281AB408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0" name="図形 41">
              <a:extLst>
                <a:ext uri="{FF2B5EF4-FFF2-40B4-BE49-F238E27FC236}">
                  <a16:creationId xmlns:a16="http://schemas.microsoft.com/office/drawing/2014/main" id="{EFB61545-CDBD-48B5-B38B-7AD73843C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3" y="139"/>
              <a:ext cx="183" cy="133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1" name="図形 42">
              <a:extLst>
                <a:ext uri="{FF2B5EF4-FFF2-40B4-BE49-F238E27FC236}">
                  <a16:creationId xmlns:a16="http://schemas.microsoft.com/office/drawing/2014/main" id="{78576649-E835-4E4F-88A2-165F2E9ED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3" y="1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2" name="図形 43">
              <a:extLst>
                <a:ext uri="{FF2B5EF4-FFF2-40B4-BE49-F238E27FC236}">
                  <a16:creationId xmlns:a16="http://schemas.microsoft.com/office/drawing/2014/main" id="{B27988A8-4F47-43AA-B93B-B391442F1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129"/>
              <a:ext cx="316" cy="147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3" name="図形 44">
              <a:extLst>
                <a:ext uri="{FF2B5EF4-FFF2-40B4-BE49-F238E27FC236}">
                  <a16:creationId xmlns:a16="http://schemas.microsoft.com/office/drawing/2014/main" id="{86EBB5F8-CFF1-45D7-925C-5B3F2836B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4" name="図形 45">
              <a:extLst>
                <a:ext uri="{FF2B5EF4-FFF2-40B4-BE49-F238E27FC236}">
                  <a16:creationId xmlns:a16="http://schemas.microsoft.com/office/drawing/2014/main" id="{308A52A2-B342-4C5A-8357-40B6BC061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5" name="図形 46">
              <a:extLst>
                <a:ext uri="{FF2B5EF4-FFF2-40B4-BE49-F238E27FC236}">
                  <a16:creationId xmlns:a16="http://schemas.microsoft.com/office/drawing/2014/main" id="{88A15BD4-D8F9-4EB8-9A75-6293AD2E3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96"/>
              <a:ext cx="284" cy="18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6" name="図形 47">
              <a:extLst>
                <a:ext uri="{FF2B5EF4-FFF2-40B4-BE49-F238E27FC236}">
                  <a16:creationId xmlns:a16="http://schemas.microsoft.com/office/drawing/2014/main" id="{CBCD0566-E132-44B3-ADE3-5D190F825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7" name="図形 48">
              <a:extLst>
                <a:ext uri="{FF2B5EF4-FFF2-40B4-BE49-F238E27FC236}">
                  <a16:creationId xmlns:a16="http://schemas.microsoft.com/office/drawing/2014/main" id="{EFDBF703-6AFF-4905-85AC-A246682DE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228"/>
              <a:ext cx="85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8" name="図形 49">
              <a:extLst>
                <a:ext uri="{FF2B5EF4-FFF2-40B4-BE49-F238E27FC236}">
                  <a16:creationId xmlns:a16="http://schemas.microsoft.com/office/drawing/2014/main" id="{C7BD996D-A050-4E63-89BD-142CAE38F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9" name="図形 50">
              <a:extLst>
                <a:ext uri="{FF2B5EF4-FFF2-40B4-BE49-F238E27FC236}">
                  <a16:creationId xmlns:a16="http://schemas.microsoft.com/office/drawing/2014/main" id="{0C3B60BF-EE78-4105-B26D-C69470293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0" y="139"/>
              <a:ext cx="72" cy="1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0" name="図形 51">
              <a:extLst>
                <a:ext uri="{FF2B5EF4-FFF2-40B4-BE49-F238E27FC236}">
                  <a16:creationId xmlns:a16="http://schemas.microsoft.com/office/drawing/2014/main" id="{715FC6E3-9603-41C9-8636-09E5761E0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" y="264"/>
              <a:ext cx="149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1" name="図形 52">
              <a:extLst>
                <a:ext uri="{FF2B5EF4-FFF2-40B4-BE49-F238E27FC236}">
                  <a16:creationId xmlns:a16="http://schemas.microsoft.com/office/drawing/2014/main" id="{5181F32B-DC61-474D-80DB-732B139E0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" y="236"/>
              <a:ext cx="221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2" name="図形 53">
              <a:extLst>
                <a:ext uri="{FF2B5EF4-FFF2-40B4-BE49-F238E27FC236}">
                  <a16:creationId xmlns:a16="http://schemas.microsoft.com/office/drawing/2014/main" id="{CB966F17-E968-47DE-8780-A9011FD13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" y="224"/>
              <a:ext cx="287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3" name="図形 54">
              <a:extLst>
                <a:ext uri="{FF2B5EF4-FFF2-40B4-BE49-F238E27FC236}">
                  <a16:creationId xmlns:a16="http://schemas.microsoft.com/office/drawing/2014/main" id="{84618996-73A8-4816-9C53-2A7C68277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4" name="図形 55">
              <a:extLst>
                <a:ext uri="{FF2B5EF4-FFF2-40B4-BE49-F238E27FC236}">
                  <a16:creationId xmlns:a16="http://schemas.microsoft.com/office/drawing/2014/main" id="{AF7646F8-95A8-4A41-B815-1747CEE47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5" name="図形 56">
              <a:extLst>
                <a:ext uri="{FF2B5EF4-FFF2-40B4-BE49-F238E27FC236}">
                  <a16:creationId xmlns:a16="http://schemas.microsoft.com/office/drawing/2014/main" id="{FDF1F516-6AF9-4DBE-959B-9A4FD1377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6" name="図形 57">
              <a:extLst>
                <a:ext uri="{FF2B5EF4-FFF2-40B4-BE49-F238E27FC236}">
                  <a16:creationId xmlns:a16="http://schemas.microsoft.com/office/drawing/2014/main" id="{9A0DA2C0-8AC6-4CFD-85E0-7AFAC9B72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4" y="176"/>
              <a:ext cx="456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7" name="図形 58">
              <a:extLst>
                <a:ext uri="{FF2B5EF4-FFF2-40B4-BE49-F238E27FC236}">
                  <a16:creationId xmlns:a16="http://schemas.microsoft.com/office/drawing/2014/main" id="{FAC7AFCF-74B2-4C70-9953-CFE4A2FA2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5" y="204"/>
              <a:ext cx="479" cy="259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8" name="図形 59">
              <a:extLst>
                <a:ext uri="{FF2B5EF4-FFF2-40B4-BE49-F238E27FC236}">
                  <a16:creationId xmlns:a16="http://schemas.microsoft.com/office/drawing/2014/main" id="{66513CF8-46A6-4D4D-89B5-314C411FD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152"/>
              <a:ext cx="381" cy="278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9" name="図形 60">
              <a:extLst>
                <a:ext uri="{FF2B5EF4-FFF2-40B4-BE49-F238E27FC236}">
                  <a16:creationId xmlns:a16="http://schemas.microsoft.com/office/drawing/2014/main" id="{9722C71D-85D7-4F03-B397-B36E2715D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0" name="図形 61">
              <a:extLst>
                <a:ext uri="{FF2B5EF4-FFF2-40B4-BE49-F238E27FC236}">
                  <a16:creationId xmlns:a16="http://schemas.microsoft.com/office/drawing/2014/main" id="{9DA74543-D7A2-46FE-A8E8-09225ED39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1" name="図形 62">
              <a:extLst>
                <a:ext uri="{FF2B5EF4-FFF2-40B4-BE49-F238E27FC236}">
                  <a16:creationId xmlns:a16="http://schemas.microsoft.com/office/drawing/2014/main" id="{CE7EAB7D-E180-497A-88E7-90B7646F2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" y="139"/>
              <a:ext cx="287" cy="280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2" name="図形 63">
              <a:extLst>
                <a:ext uri="{FF2B5EF4-FFF2-40B4-BE49-F238E27FC236}">
                  <a16:creationId xmlns:a16="http://schemas.microsoft.com/office/drawing/2014/main" id="{8EEE18D0-C322-47C6-981E-7D87CAD9C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" y="139"/>
              <a:ext cx="260" cy="268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3" name="図形 64">
              <a:extLst>
                <a:ext uri="{FF2B5EF4-FFF2-40B4-BE49-F238E27FC236}">
                  <a16:creationId xmlns:a16="http://schemas.microsoft.com/office/drawing/2014/main" id="{C367341E-F147-49B4-AF36-1AA5614A1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4" name="図形 65">
              <a:extLst>
                <a:ext uri="{FF2B5EF4-FFF2-40B4-BE49-F238E27FC236}">
                  <a16:creationId xmlns:a16="http://schemas.microsoft.com/office/drawing/2014/main" id="{AFFDF956-2A81-4455-A79C-847771EBE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5" name="図形 66">
              <a:extLst>
                <a:ext uri="{FF2B5EF4-FFF2-40B4-BE49-F238E27FC236}">
                  <a16:creationId xmlns:a16="http://schemas.microsoft.com/office/drawing/2014/main" id="{4A8369BF-73BE-4997-983F-FC86FD969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" y="320"/>
              <a:ext cx="216" cy="110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6" name="図形 67">
              <a:extLst>
                <a:ext uri="{FF2B5EF4-FFF2-40B4-BE49-F238E27FC236}">
                  <a16:creationId xmlns:a16="http://schemas.microsoft.com/office/drawing/2014/main" id="{5898A0D9-C4E0-458D-BF79-C1A8B28FD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" y="295"/>
              <a:ext cx="296" cy="157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7" name="図形 68">
              <a:extLst>
                <a:ext uri="{FF2B5EF4-FFF2-40B4-BE49-F238E27FC236}">
                  <a16:creationId xmlns:a16="http://schemas.microsoft.com/office/drawing/2014/main" id="{9BC6569D-1E38-4991-B55F-5EF1864DD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2" y="272"/>
              <a:ext cx="328" cy="202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8" name="図形 69">
              <a:extLst>
                <a:ext uri="{FF2B5EF4-FFF2-40B4-BE49-F238E27FC236}">
                  <a16:creationId xmlns:a16="http://schemas.microsoft.com/office/drawing/2014/main" id="{701BFBC4-A4E4-43D1-AED0-C2E69A972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" y="284"/>
              <a:ext cx="319" cy="223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9" name="図形 70">
              <a:extLst>
                <a:ext uri="{FF2B5EF4-FFF2-40B4-BE49-F238E27FC236}">
                  <a16:creationId xmlns:a16="http://schemas.microsoft.com/office/drawing/2014/main" id="{03F50031-3540-4C42-8F4D-6FAC500C0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8" y="295"/>
              <a:ext cx="528" cy="257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0" name="図形 71">
              <a:extLst>
                <a:ext uri="{FF2B5EF4-FFF2-40B4-BE49-F238E27FC236}">
                  <a16:creationId xmlns:a16="http://schemas.microsoft.com/office/drawing/2014/main" id="{D9F6195F-5FBD-49BD-9C1C-0AB90537F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1" name="図形 72">
              <a:extLst>
                <a:ext uri="{FF2B5EF4-FFF2-40B4-BE49-F238E27FC236}">
                  <a16:creationId xmlns:a16="http://schemas.microsoft.com/office/drawing/2014/main" id="{DE955F4C-1E59-47DB-B0AB-19583CF7D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" y="276"/>
              <a:ext cx="576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2" name="図形 73">
              <a:extLst>
                <a:ext uri="{FF2B5EF4-FFF2-40B4-BE49-F238E27FC236}">
                  <a16:creationId xmlns:a16="http://schemas.microsoft.com/office/drawing/2014/main" id="{9BC99100-DA5F-484F-8172-6B27834FE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292"/>
              <a:ext cx="613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3" name="図形 74">
              <a:extLst>
                <a:ext uri="{FF2B5EF4-FFF2-40B4-BE49-F238E27FC236}">
                  <a16:creationId xmlns:a16="http://schemas.microsoft.com/office/drawing/2014/main" id="{FF604DD9-904D-4290-82AF-F64DC2596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" y="295"/>
              <a:ext cx="640" cy="389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4" name="図形 75">
              <a:extLst>
                <a:ext uri="{FF2B5EF4-FFF2-40B4-BE49-F238E27FC236}">
                  <a16:creationId xmlns:a16="http://schemas.microsoft.com/office/drawing/2014/main" id="{09ADD085-898F-49C2-B928-B1B274FC5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5" name="図形 76">
              <a:extLst>
                <a:ext uri="{FF2B5EF4-FFF2-40B4-BE49-F238E27FC236}">
                  <a16:creationId xmlns:a16="http://schemas.microsoft.com/office/drawing/2014/main" id="{0187C8F7-2E43-4FDB-9E03-846737C89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" y="536"/>
              <a:ext cx="145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6" name="図形 77">
              <a:extLst>
                <a:ext uri="{FF2B5EF4-FFF2-40B4-BE49-F238E27FC236}">
                  <a16:creationId xmlns:a16="http://schemas.microsoft.com/office/drawing/2014/main" id="{A588DEBF-DADD-4375-8BE6-FD239BBF7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7" name="図形 78">
              <a:extLst>
                <a:ext uri="{FF2B5EF4-FFF2-40B4-BE49-F238E27FC236}">
                  <a16:creationId xmlns:a16="http://schemas.microsoft.com/office/drawing/2014/main" id="{CDE10F76-6576-420E-8E3F-44F8FB7A9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8" name="図形 79">
              <a:extLst>
                <a:ext uri="{FF2B5EF4-FFF2-40B4-BE49-F238E27FC236}">
                  <a16:creationId xmlns:a16="http://schemas.microsoft.com/office/drawing/2014/main" id="{2F83D53E-281A-4AC0-A00E-516E23E9F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8" y="156"/>
              <a:ext cx="433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9" name="図形 80">
              <a:extLst>
                <a:ext uri="{FF2B5EF4-FFF2-40B4-BE49-F238E27FC236}">
                  <a16:creationId xmlns:a16="http://schemas.microsoft.com/office/drawing/2014/main" id="{BDD93ADC-660A-42B2-9B15-B22FFA1A3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2" y="156"/>
              <a:ext cx="213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0" name="図形 81">
              <a:extLst>
                <a:ext uri="{FF2B5EF4-FFF2-40B4-BE49-F238E27FC236}">
                  <a16:creationId xmlns:a16="http://schemas.microsoft.com/office/drawing/2014/main" id="{F91724DE-F17F-471C-A608-1C51FDF97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4" y="164"/>
              <a:ext cx="170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1" name="図形 82">
              <a:extLst>
                <a:ext uri="{FF2B5EF4-FFF2-40B4-BE49-F238E27FC236}">
                  <a16:creationId xmlns:a16="http://schemas.microsoft.com/office/drawing/2014/main" id="{B7300CFB-86A3-4CC5-B548-9012D2B22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164"/>
              <a:ext cx="140" cy="99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2" name="図形 83">
              <a:extLst>
                <a:ext uri="{FF2B5EF4-FFF2-40B4-BE49-F238E27FC236}">
                  <a16:creationId xmlns:a16="http://schemas.microsoft.com/office/drawing/2014/main" id="{393C682F-2507-4206-9A14-86032C355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" y="168"/>
              <a:ext cx="276" cy="71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3" name="図形 84">
              <a:extLst>
                <a:ext uri="{FF2B5EF4-FFF2-40B4-BE49-F238E27FC236}">
                  <a16:creationId xmlns:a16="http://schemas.microsoft.com/office/drawing/2014/main" id="{585A9CD7-7D97-493A-98D8-4BF577FD9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1" y="960"/>
              <a:ext cx="453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4" name="図形 85">
              <a:extLst>
                <a:ext uri="{FF2B5EF4-FFF2-40B4-BE49-F238E27FC236}">
                  <a16:creationId xmlns:a16="http://schemas.microsoft.com/office/drawing/2014/main" id="{FB5ADEF8-4186-481E-B60C-4178BB8F8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7" y="600"/>
              <a:ext cx="47" cy="9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5" name="図形 86">
              <a:extLst>
                <a:ext uri="{FF2B5EF4-FFF2-40B4-BE49-F238E27FC236}">
                  <a16:creationId xmlns:a16="http://schemas.microsoft.com/office/drawing/2014/main" id="{200C717F-D754-4061-9DB6-4CCF1B17B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6" name="図形 87">
              <a:extLst>
                <a:ext uri="{FF2B5EF4-FFF2-40B4-BE49-F238E27FC236}">
                  <a16:creationId xmlns:a16="http://schemas.microsoft.com/office/drawing/2014/main" id="{D292943A-DE70-4D90-91AF-C267D629A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7" name="図形 88">
              <a:extLst>
                <a:ext uri="{FF2B5EF4-FFF2-40B4-BE49-F238E27FC236}">
                  <a16:creationId xmlns:a16="http://schemas.microsoft.com/office/drawing/2014/main" id="{94E1B8DD-751C-4EAF-96A5-0C7D7A965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3" y="476"/>
              <a:ext cx="320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</p:grpSp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642910" y="3699318"/>
            <a:ext cx="7772400" cy="90012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/>
              <a:t>Click to edit Master subtitle style</a:t>
            </a:r>
            <a:endParaRPr lang="ja-JP" altLang="en-US" dirty="0"/>
          </a:p>
        </p:txBody>
      </p:sp>
      <p:sp>
        <p:nvSpPr>
          <p:cNvPr id="158" name="図形 11">
            <a:extLst>
              <a:ext uri="{FF2B5EF4-FFF2-40B4-BE49-F238E27FC236}">
                <a16:creationId xmlns:a16="http://schemas.microsoft.com/office/drawing/2014/main" id="{B92E3F52-CF14-415C-9ABC-E69068B4B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F346A82A-EEAC-40C1-8A17-566A7D3584DC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159" name="図形 10">
            <a:extLst>
              <a:ext uri="{FF2B5EF4-FFF2-40B4-BE49-F238E27FC236}">
                <a16:creationId xmlns:a16="http://schemas.microsoft.com/office/drawing/2014/main" id="{C878F9A3-71A9-4F67-ACCC-C98D7DC57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48375" y="6492875"/>
            <a:ext cx="2393950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0" name="図形 17">
            <a:extLst>
              <a:ext uri="{FF2B5EF4-FFF2-40B4-BE49-F238E27FC236}">
                <a16:creationId xmlns:a16="http://schemas.microsoft.com/office/drawing/2014/main" id="{21D8C66D-2201-4C5F-A81C-EA45D4BE1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9475" y="6492875"/>
            <a:ext cx="644525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39B85590-73FA-4E44-9359-EE106D84AA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2185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66696" y="1500178"/>
            <a:ext cx="8247600" cy="4857780"/>
          </a:xfrm>
        </p:spPr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 dirty="0"/>
          </a:p>
        </p:txBody>
      </p:sp>
      <p:sp>
        <p:nvSpPr>
          <p:cNvPr id="4" name="図形 3">
            <a:extLst>
              <a:ext uri="{FF2B5EF4-FFF2-40B4-BE49-F238E27FC236}">
                <a16:creationId xmlns:a16="http://schemas.microsoft.com/office/drawing/2014/main" id="{F14A62C2-5D79-449B-92E6-572375173D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D8867808-2248-4070-83F1-39DE766BC846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5" name="図形 4">
            <a:extLst>
              <a:ext uri="{FF2B5EF4-FFF2-40B4-BE49-F238E27FC236}">
                <a16:creationId xmlns:a16="http://schemas.microsoft.com/office/drawing/2014/main" id="{DF626C25-3C74-4E36-BB61-2FBC5362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図形 5">
            <a:extLst>
              <a:ext uri="{FF2B5EF4-FFF2-40B4-BE49-F238E27FC236}">
                <a16:creationId xmlns:a16="http://schemas.microsoft.com/office/drawing/2014/main" id="{44BB2588-D564-4BD9-9515-FA3F9EC74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22C90057-7108-4065-B772-CF5DE09A27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684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6083318"/>
          </a:xfrm>
        </p:spPr>
        <p:txBody>
          <a:bodyPr vert="eaVert"/>
          <a:lstStyle/>
          <a:p>
            <a:r>
              <a:rPr lang="en-US" altLang="ja-JP"/>
              <a:t>Click to edit Master title style</a:t>
            </a:r>
            <a:endParaRPr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6083319"/>
          </a:xfrm>
        </p:spPr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図形 3">
            <a:extLst>
              <a:ext uri="{FF2B5EF4-FFF2-40B4-BE49-F238E27FC236}">
                <a16:creationId xmlns:a16="http://schemas.microsoft.com/office/drawing/2014/main" id="{F2705396-27AC-46CD-982D-0693139D6E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27609128-DE3E-4B40-A863-A866F6A55687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5" name="図形 4">
            <a:extLst>
              <a:ext uri="{FF2B5EF4-FFF2-40B4-BE49-F238E27FC236}">
                <a16:creationId xmlns:a16="http://schemas.microsoft.com/office/drawing/2014/main" id="{FE45EEB4-6207-418D-B837-2F29E0033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図形 5">
            <a:extLst>
              <a:ext uri="{FF2B5EF4-FFF2-40B4-BE49-F238E27FC236}">
                <a16:creationId xmlns:a16="http://schemas.microsoft.com/office/drawing/2014/main" id="{2FB68CE0-71C6-45C9-A514-DFD854F0A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20A70F13-E07E-4BF2-A24E-AEC7C35353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6203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/>
              <a:t>Click to edit Master subtitle style</a:t>
            </a:r>
            <a:endParaRPr lang="ja-JP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67528-1FB8-4651-A472-3FDFA6010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BE96BDA9-1010-4BCD-88DB-812DC054B856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50827-A7B8-4846-B16A-CAF43178F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04797-CF93-4810-A817-6D59A6DD6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5988705B-5645-46F4-9986-A9F78A67C4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0277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189">
            <a:extLst>
              <a:ext uri="{FF2B5EF4-FFF2-40B4-BE49-F238E27FC236}">
                <a16:creationId xmlns:a16="http://schemas.microsoft.com/office/drawing/2014/main" id="{DA404337-1250-40EE-88EC-FF1D82BC89FA}"/>
              </a:ext>
            </a:extLst>
          </p:cNvPr>
          <p:cNvSpPr/>
          <p:nvPr/>
        </p:nvSpPr>
        <p:spPr>
          <a:xfrm>
            <a:off x="-9525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ja-JP" altLang="en-US" sz="1800">
              <a:solidFill>
                <a:srgbClr val="FFFFFF"/>
              </a:solidFill>
              <a:latin typeface="Cambria" pitchFamily="18" charset="0"/>
              <a:ea typeface="MS Mincho" pitchFamily="49" charset="-128"/>
            </a:endParaRPr>
          </a:p>
        </p:txBody>
      </p:sp>
      <p:grpSp>
        <p:nvGrpSpPr>
          <p:cNvPr id="5" name="グループ化 90"/>
          <p:cNvGrpSpPr>
            <a:grpSpLocks/>
          </p:cNvGrpSpPr>
          <p:nvPr/>
        </p:nvGrpSpPr>
        <p:grpSpPr bwMode="auto">
          <a:xfrm>
            <a:off x="4763" y="5589588"/>
            <a:ext cx="5067300" cy="1268412"/>
            <a:chOff x="16865" y="4817936"/>
            <a:chExt cx="5067302" cy="1268398"/>
          </a:xfrm>
        </p:grpSpPr>
        <p:sp>
          <p:nvSpPr>
            <p:cNvPr id="6" name="図形 91">
              <a:extLst>
                <a:ext uri="{FF2B5EF4-FFF2-40B4-BE49-F238E27FC236}">
                  <a16:creationId xmlns:a16="http://schemas.microsoft.com/office/drawing/2014/main" id="{63A65020-147E-476F-9A00-B781EE36A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5459279"/>
              <a:ext cx="254000" cy="303209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" name="図形 92">
              <a:extLst>
                <a:ext uri="{FF2B5EF4-FFF2-40B4-BE49-F238E27FC236}">
                  <a16:creationId xmlns:a16="http://schemas.microsoft.com/office/drawing/2014/main" id="{9EE8E43E-D70E-43E7-AC6A-E67EF301E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4906835"/>
              <a:ext cx="158750" cy="187323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" name="図形 93">
              <a:extLst>
                <a:ext uri="{FF2B5EF4-FFF2-40B4-BE49-F238E27FC236}">
                  <a16:creationId xmlns:a16="http://schemas.microsoft.com/office/drawing/2014/main" id="{59BA1861-3FA2-49AE-A788-B35736552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2742" y="5919649"/>
              <a:ext cx="317500" cy="166685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" name="図形 94">
              <a:extLst>
                <a:ext uri="{FF2B5EF4-FFF2-40B4-BE49-F238E27FC236}">
                  <a16:creationId xmlns:a16="http://schemas.microsoft.com/office/drawing/2014/main" id="{7A82E96F-8E84-4A64-9B6A-19B3F9D00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4984621"/>
              <a:ext cx="22225" cy="68262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" name="図形 95">
              <a:extLst>
                <a:ext uri="{FF2B5EF4-FFF2-40B4-BE49-F238E27FC236}">
                  <a16:creationId xmlns:a16="http://schemas.microsoft.com/office/drawing/2014/main" id="{6E2CE101-040A-4F56-AA13-F3BA2829D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5470391"/>
              <a:ext cx="158750" cy="261935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" name="図形 96">
              <a:extLst>
                <a:ext uri="{FF2B5EF4-FFF2-40B4-BE49-F238E27FC236}">
                  <a16:creationId xmlns:a16="http://schemas.microsoft.com/office/drawing/2014/main" id="{0D863D71-731A-4E9A-AF33-4843BA51F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" name="図形 97">
              <a:extLst>
                <a:ext uri="{FF2B5EF4-FFF2-40B4-BE49-F238E27FC236}">
                  <a16:creationId xmlns:a16="http://schemas.microsoft.com/office/drawing/2014/main" id="{E3E492D4-E900-4042-8FD4-32DE58B57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77" y="4827461"/>
              <a:ext cx="165100" cy="79374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" name="図形 98">
              <a:extLst>
                <a:ext uri="{FF2B5EF4-FFF2-40B4-BE49-F238E27FC236}">
                  <a16:creationId xmlns:a16="http://schemas.microsoft.com/office/drawing/2014/main" id="{5F594CAC-06AA-4984-AE60-1C94AF184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77" y="4827461"/>
              <a:ext cx="187325" cy="841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" name="図形 99">
              <a:extLst>
                <a:ext uri="{FF2B5EF4-FFF2-40B4-BE49-F238E27FC236}">
                  <a16:creationId xmlns:a16="http://schemas.microsoft.com/office/drawing/2014/main" id="{F1C0B7C2-289C-4567-ABE7-B6D0FA9F4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253" y="5308468"/>
              <a:ext cx="390525" cy="119062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6" name="図形 100">
              <a:extLst>
                <a:ext uri="{FF2B5EF4-FFF2-40B4-BE49-F238E27FC236}">
                  <a16:creationId xmlns:a16="http://schemas.microsoft.com/office/drawing/2014/main" id="{B6327091-812F-4F0F-B283-B0830CA55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0403" y="5292593"/>
              <a:ext cx="287338" cy="150811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7" name="図形 101">
              <a:extLst>
                <a:ext uri="{FF2B5EF4-FFF2-40B4-BE49-F238E27FC236}">
                  <a16:creationId xmlns:a16="http://schemas.microsoft.com/office/drawing/2014/main" id="{DBE50207-5FC9-41BA-B8A3-29C2196FA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452" y="5187819"/>
              <a:ext cx="619125" cy="255585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8" name="図形 102">
              <a:extLst>
                <a:ext uri="{FF2B5EF4-FFF2-40B4-BE49-F238E27FC236}">
                  <a16:creationId xmlns:a16="http://schemas.microsoft.com/office/drawing/2014/main" id="{2221457B-BA3F-47A8-852C-846B762C0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041" y="5249731"/>
              <a:ext cx="293687" cy="152398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9" name="図形 103">
              <a:extLst>
                <a:ext uri="{FF2B5EF4-FFF2-40B4-BE49-F238E27FC236}">
                  <a16:creationId xmlns:a16="http://schemas.microsoft.com/office/drawing/2014/main" id="{229CCD1B-89D4-4F46-9469-DF078AEA7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903" y="5246556"/>
              <a:ext cx="384175" cy="176210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0" name="図形 104">
              <a:extLst>
                <a:ext uri="{FF2B5EF4-FFF2-40B4-BE49-F238E27FC236}">
                  <a16:creationId xmlns:a16="http://schemas.microsoft.com/office/drawing/2014/main" id="{EB0C07B1-C408-4643-AFE9-D4157C618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0515" y="5224332"/>
              <a:ext cx="460375" cy="209548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1" name="図形 105">
              <a:extLst>
                <a:ext uri="{FF2B5EF4-FFF2-40B4-BE49-F238E27FC236}">
                  <a16:creationId xmlns:a16="http://schemas.microsoft.com/office/drawing/2014/main" id="{DD4AC0E4-4EB1-4497-91E9-27D320619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415" y="5203694"/>
              <a:ext cx="225425" cy="209548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2" name="図形 106">
              <a:extLst>
                <a:ext uri="{FF2B5EF4-FFF2-40B4-BE49-F238E27FC236}">
                  <a16:creationId xmlns:a16="http://schemas.microsoft.com/office/drawing/2014/main" id="{944A181A-F094-4B65-8D7B-7F7FEDBAD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866" y="4827461"/>
              <a:ext cx="204787" cy="200023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3" name="図形 107">
              <a:extLst>
                <a:ext uri="{FF2B5EF4-FFF2-40B4-BE49-F238E27FC236}">
                  <a16:creationId xmlns:a16="http://schemas.microsoft.com/office/drawing/2014/main" id="{D8DE3C8C-04B1-4E96-8CD2-409690DF3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841" y="4827461"/>
              <a:ext cx="215900" cy="20954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4" name="図形 108">
              <a:extLst>
                <a:ext uri="{FF2B5EF4-FFF2-40B4-BE49-F238E27FC236}">
                  <a16:creationId xmlns:a16="http://schemas.microsoft.com/office/drawing/2014/main" id="{AB505B82-0337-4F48-9890-7AD122693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4891" y="4827461"/>
              <a:ext cx="242887" cy="21907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5" name="図形 109">
              <a:extLst>
                <a:ext uri="{FF2B5EF4-FFF2-40B4-BE49-F238E27FC236}">
                  <a16:creationId xmlns:a16="http://schemas.microsoft.com/office/drawing/2014/main" id="{E4F128EB-B7D7-41ED-8F75-D082DC5C2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716" y="4827461"/>
              <a:ext cx="266700" cy="239709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6" name="図形 110">
              <a:extLst>
                <a:ext uri="{FF2B5EF4-FFF2-40B4-BE49-F238E27FC236}">
                  <a16:creationId xmlns:a16="http://schemas.microsoft.com/office/drawing/2014/main" id="{9C808EF5-7118-451F-A446-8ACC53ABA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128" y="4827461"/>
              <a:ext cx="454025" cy="239709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7" name="図形 111">
              <a:extLst>
                <a:ext uri="{FF2B5EF4-FFF2-40B4-BE49-F238E27FC236}">
                  <a16:creationId xmlns:a16="http://schemas.microsoft.com/office/drawing/2014/main" id="{F99B30C3-2BAF-4C78-8FDE-1D0929E1D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916" y="4827461"/>
              <a:ext cx="420687" cy="255584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8" name="図形 112">
              <a:extLst>
                <a:ext uri="{FF2B5EF4-FFF2-40B4-BE49-F238E27FC236}">
                  <a16:creationId xmlns:a16="http://schemas.microsoft.com/office/drawing/2014/main" id="{69494B12-C12C-4144-8FD6-452E2D3BC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9891" y="4827461"/>
              <a:ext cx="363537" cy="26193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9" name="図形 113">
              <a:extLst>
                <a:ext uri="{FF2B5EF4-FFF2-40B4-BE49-F238E27FC236}">
                  <a16:creationId xmlns:a16="http://schemas.microsoft.com/office/drawing/2014/main" id="{AE9D2E62-E718-47D4-8C70-78C25E63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240" y="4827461"/>
              <a:ext cx="668337" cy="674680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0" name="図形 114">
              <a:extLst>
                <a:ext uri="{FF2B5EF4-FFF2-40B4-BE49-F238E27FC236}">
                  <a16:creationId xmlns:a16="http://schemas.microsoft.com/office/drawing/2014/main" id="{321C0CF7-1ADF-4631-9087-3D0943AE1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977" y="5146544"/>
              <a:ext cx="884238" cy="360359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1" name="図形 115">
              <a:extLst>
                <a:ext uri="{FF2B5EF4-FFF2-40B4-BE49-F238E27FC236}">
                  <a16:creationId xmlns:a16="http://schemas.microsoft.com/office/drawing/2014/main" id="{7FB734B6-C194-41FF-B1E1-B6F893470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252" y="5135432"/>
              <a:ext cx="749300" cy="366708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2" name="図形 116">
              <a:extLst>
                <a:ext uri="{FF2B5EF4-FFF2-40B4-BE49-F238E27FC236}">
                  <a16:creationId xmlns:a16="http://schemas.microsoft.com/office/drawing/2014/main" id="{684B7DDC-08AD-4EC8-8627-FC144E4B2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927" y="4827461"/>
              <a:ext cx="782638" cy="638168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3" name="図形 117">
              <a:extLst>
                <a:ext uri="{FF2B5EF4-FFF2-40B4-BE49-F238E27FC236}">
                  <a16:creationId xmlns:a16="http://schemas.microsoft.com/office/drawing/2014/main" id="{543A2E38-0C34-4459-9025-495374AE3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227" y="4827461"/>
              <a:ext cx="328613" cy="31908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4" name="図形 118">
              <a:extLst>
                <a:ext uri="{FF2B5EF4-FFF2-40B4-BE49-F238E27FC236}">
                  <a16:creationId xmlns:a16="http://schemas.microsoft.com/office/drawing/2014/main" id="{CEDB827A-D57F-470E-AB2F-2640A284C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90" y="4889372"/>
              <a:ext cx="242887" cy="261935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5" name="図形 119">
              <a:extLst>
                <a:ext uri="{FF2B5EF4-FFF2-40B4-BE49-F238E27FC236}">
                  <a16:creationId xmlns:a16="http://schemas.microsoft.com/office/drawing/2014/main" id="{38B0CF92-84E7-48E8-8A68-C9396662F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527" y="4911597"/>
              <a:ext cx="276225" cy="223836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6" name="図形 120">
              <a:extLst>
                <a:ext uri="{FF2B5EF4-FFF2-40B4-BE49-F238E27FC236}">
                  <a16:creationId xmlns:a16="http://schemas.microsoft.com/office/drawing/2014/main" id="{6037410D-6E66-4839-A090-D44E5144B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565" y="4886197"/>
              <a:ext cx="442912" cy="223836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7" name="図形 121">
              <a:extLst>
                <a:ext uri="{FF2B5EF4-FFF2-40B4-BE49-F238E27FC236}">
                  <a16:creationId xmlns:a16="http://schemas.microsoft.com/office/drawing/2014/main" id="{8665509A-D06C-4D4D-B500-D11EF742A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440" y="4886197"/>
              <a:ext cx="11112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8" name="図形 122">
              <a:extLst>
                <a:ext uri="{FF2B5EF4-FFF2-40B4-BE49-F238E27FC236}">
                  <a16:creationId xmlns:a16="http://schemas.microsoft.com/office/drawing/2014/main" id="{42002FB3-05EA-4CE8-80C1-643D0177F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52" y="4827461"/>
              <a:ext cx="103188" cy="47624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9" name="図形 123">
              <a:extLst>
                <a:ext uri="{FF2B5EF4-FFF2-40B4-BE49-F238E27FC236}">
                  <a16:creationId xmlns:a16="http://schemas.microsoft.com/office/drawing/2014/main" id="{73908EF4-1B69-4164-A52A-D77FE5A10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015" y="4827461"/>
              <a:ext cx="90487" cy="47624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0" name="図形 124">
              <a:extLst>
                <a:ext uri="{FF2B5EF4-FFF2-40B4-BE49-F238E27FC236}">
                  <a16:creationId xmlns:a16="http://schemas.microsoft.com/office/drawing/2014/main" id="{72E138A3-E058-4537-9320-7B51D9A36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90" y="5187819"/>
              <a:ext cx="617537" cy="277810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1" name="図形 125">
              <a:extLst>
                <a:ext uri="{FF2B5EF4-FFF2-40B4-BE49-F238E27FC236}">
                  <a16:creationId xmlns:a16="http://schemas.microsoft.com/office/drawing/2014/main" id="{5D84D34C-3767-4A77-8C21-0ADAA5F5C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765" y="4827461"/>
              <a:ext cx="1127125" cy="674680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2" name="図形 126">
              <a:extLst>
                <a:ext uri="{FF2B5EF4-FFF2-40B4-BE49-F238E27FC236}">
                  <a16:creationId xmlns:a16="http://schemas.microsoft.com/office/drawing/2014/main" id="{685B28BC-173E-4289-8463-EB472870B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15" y="5710101"/>
              <a:ext cx="720725" cy="314322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3" name="図形 127">
              <a:extLst>
                <a:ext uri="{FF2B5EF4-FFF2-40B4-BE49-F238E27FC236}">
                  <a16:creationId xmlns:a16="http://schemas.microsoft.com/office/drawing/2014/main" id="{D084856D-B5C1-4FCF-9A63-44CF4EEC6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365" y="5486266"/>
              <a:ext cx="311150" cy="21907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4" name="図形 128">
              <a:extLst>
                <a:ext uri="{FF2B5EF4-FFF2-40B4-BE49-F238E27FC236}">
                  <a16:creationId xmlns:a16="http://schemas.microsoft.com/office/drawing/2014/main" id="{9E6D7EF7-AC67-4FD2-B2B0-4353739A3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40" y="5486266"/>
              <a:ext cx="904875" cy="520694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5" name="図形 129">
              <a:extLst>
                <a:ext uri="{FF2B5EF4-FFF2-40B4-BE49-F238E27FC236}">
                  <a16:creationId xmlns:a16="http://schemas.microsoft.com/office/drawing/2014/main" id="{08FCD536-AF65-4C00-B21F-4B4478091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5767251"/>
              <a:ext cx="22225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6" name="図形 130">
              <a:extLst>
                <a:ext uri="{FF2B5EF4-FFF2-40B4-BE49-F238E27FC236}">
                  <a16:creationId xmlns:a16="http://schemas.microsoft.com/office/drawing/2014/main" id="{852AF4CB-B8E8-4B0A-929E-69BEB80D5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02" y="5486266"/>
              <a:ext cx="447675" cy="276222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7" name="図形 131">
              <a:extLst>
                <a:ext uri="{FF2B5EF4-FFF2-40B4-BE49-F238E27FC236}">
                  <a16:creationId xmlns:a16="http://schemas.microsoft.com/office/drawing/2014/main" id="{45403DB3-24F3-44F5-8FD0-81CD00892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702" y="5522778"/>
              <a:ext cx="227013" cy="18732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8" name="図形 132">
              <a:extLst>
                <a:ext uri="{FF2B5EF4-FFF2-40B4-BE49-F238E27FC236}">
                  <a16:creationId xmlns:a16="http://schemas.microsoft.com/office/drawing/2014/main" id="{431B20B8-2591-4E53-90BE-C7C217F22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40" y="5459279"/>
              <a:ext cx="942975" cy="307972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9" name="図形 133">
              <a:extLst>
                <a:ext uri="{FF2B5EF4-FFF2-40B4-BE49-F238E27FC236}">
                  <a16:creationId xmlns:a16="http://schemas.microsoft.com/office/drawing/2014/main" id="{2230060F-4F7B-493D-9E26-88FA43908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90" y="5746613"/>
              <a:ext cx="965200" cy="319084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0" name="図形 134">
              <a:extLst>
                <a:ext uri="{FF2B5EF4-FFF2-40B4-BE49-F238E27FC236}">
                  <a16:creationId xmlns:a16="http://schemas.microsoft.com/office/drawing/2014/main" id="{FB009535-0F44-4CD3-99BE-6CE96EF93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190" y="5757726"/>
              <a:ext cx="236537" cy="198435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1" name="図形 135">
              <a:extLst>
                <a:ext uri="{FF2B5EF4-FFF2-40B4-BE49-F238E27FC236}">
                  <a16:creationId xmlns:a16="http://schemas.microsoft.com/office/drawing/2014/main" id="{1F26747A-E9D4-4040-B501-9CC5EF17A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665" y="5778362"/>
              <a:ext cx="352425" cy="203198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2" name="図形 136">
              <a:extLst>
                <a:ext uri="{FF2B5EF4-FFF2-40B4-BE49-F238E27FC236}">
                  <a16:creationId xmlns:a16="http://schemas.microsoft.com/office/drawing/2014/main" id="{A4EC2483-B9F3-4784-B3BE-457DA3775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377" y="5762488"/>
              <a:ext cx="514350" cy="255585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3" name="図形 137">
              <a:extLst>
                <a:ext uri="{FF2B5EF4-FFF2-40B4-BE49-F238E27FC236}">
                  <a16:creationId xmlns:a16="http://schemas.microsoft.com/office/drawing/2014/main" id="{B4EEF3A7-7B49-4718-9E00-0824837D2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740" y="5810112"/>
              <a:ext cx="338137" cy="177798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4" name="図形 138">
              <a:extLst>
                <a:ext uri="{FF2B5EF4-FFF2-40B4-BE49-F238E27FC236}">
                  <a16:creationId xmlns:a16="http://schemas.microsoft.com/office/drawing/2014/main" id="{A8D1445A-F795-490E-9BA9-1F84F008E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102" y="5767251"/>
              <a:ext cx="265113" cy="198435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5" name="図形 139">
              <a:extLst>
                <a:ext uri="{FF2B5EF4-FFF2-40B4-BE49-F238E27FC236}">
                  <a16:creationId xmlns:a16="http://schemas.microsoft.com/office/drawing/2014/main" id="{D1248EA3-C04F-4498-8A86-DDB19CE93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790" y="5746613"/>
              <a:ext cx="306387" cy="209548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6" name="図形 140">
              <a:extLst>
                <a:ext uri="{FF2B5EF4-FFF2-40B4-BE49-F238E27FC236}">
                  <a16:creationId xmlns:a16="http://schemas.microsoft.com/office/drawing/2014/main" id="{39D702F4-78ED-4BA5-92D2-AF2B4E7F2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240" y="5522778"/>
              <a:ext cx="517525" cy="406396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7" name="図形 141">
              <a:extLst>
                <a:ext uri="{FF2B5EF4-FFF2-40B4-BE49-F238E27FC236}">
                  <a16:creationId xmlns:a16="http://schemas.microsoft.com/office/drawing/2014/main" id="{8866C130-C895-40B2-8299-DF8F39DCC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040" y="5710101"/>
              <a:ext cx="312737" cy="214310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8" name="図形 142">
              <a:extLst>
                <a:ext uri="{FF2B5EF4-FFF2-40B4-BE49-F238E27FC236}">
                  <a16:creationId xmlns:a16="http://schemas.microsoft.com/office/drawing/2014/main" id="{D2B9B676-E5A0-4C92-8591-21C1E3C53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540" y="5527540"/>
              <a:ext cx="454025" cy="380996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9" name="図形 143">
              <a:extLst>
                <a:ext uri="{FF2B5EF4-FFF2-40B4-BE49-F238E27FC236}">
                  <a16:creationId xmlns:a16="http://schemas.microsoft.com/office/drawing/2014/main" id="{ED2C4F3B-4BF7-4C91-950D-4C9B0FE8D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215" y="5506903"/>
              <a:ext cx="487362" cy="401633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0" name="図形 144">
              <a:extLst>
                <a:ext uri="{FF2B5EF4-FFF2-40B4-BE49-F238E27FC236}">
                  <a16:creationId xmlns:a16="http://schemas.microsoft.com/office/drawing/2014/main" id="{BD24AF6B-234B-412B-88A9-028F21F0B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177" y="5511665"/>
              <a:ext cx="533400" cy="396871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1" name="図形 145">
              <a:extLst>
                <a:ext uri="{FF2B5EF4-FFF2-40B4-BE49-F238E27FC236}">
                  <a16:creationId xmlns:a16="http://schemas.microsoft.com/office/drawing/2014/main" id="{C164C44D-3D22-490F-9D6F-B46E09F01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216" y="5919649"/>
              <a:ext cx="6350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2" name="図形 146">
              <a:extLst>
                <a:ext uri="{FF2B5EF4-FFF2-40B4-BE49-F238E27FC236}">
                  <a16:creationId xmlns:a16="http://schemas.microsoft.com/office/drawing/2014/main" id="{25C332D0-AF89-4260-857F-2884F4238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091" y="5502140"/>
              <a:ext cx="641350" cy="417508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3" name="図形 147">
              <a:extLst>
                <a:ext uri="{FF2B5EF4-FFF2-40B4-BE49-F238E27FC236}">
                  <a16:creationId xmlns:a16="http://schemas.microsoft.com/office/drawing/2014/main" id="{04F39ED4-9530-446A-825A-81C5972F4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277" y="5135432"/>
              <a:ext cx="1144588" cy="773103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4" name="図形 148">
              <a:extLst>
                <a:ext uri="{FF2B5EF4-FFF2-40B4-BE49-F238E27FC236}">
                  <a16:creationId xmlns:a16="http://schemas.microsoft.com/office/drawing/2014/main" id="{7140F9C0-9B9B-4572-A85B-B735667AD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066" y="5459279"/>
              <a:ext cx="430212" cy="220660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5" name="図形 149">
              <a:extLst>
                <a:ext uri="{FF2B5EF4-FFF2-40B4-BE49-F238E27FC236}">
                  <a16:creationId xmlns:a16="http://schemas.microsoft.com/office/drawing/2014/main" id="{D6F8631D-A72F-400F-82D8-A593F9C64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616" y="5470391"/>
              <a:ext cx="288925" cy="19843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6" name="図形 150">
              <a:extLst>
                <a:ext uri="{FF2B5EF4-FFF2-40B4-BE49-F238E27FC236}">
                  <a16:creationId xmlns:a16="http://schemas.microsoft.com/office/drawing/2014/main" id="{EA2F7E52-0319-4845-8977-1A5625270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266" y="5705338"/>
              <a:ext cx="471487" cy="198436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7" name="図形 151">
              <a:extLst>
                <a:ext uri="{FF2B5EF4-FFF2-40B4-BE49-F238E27FC236}">
                  <a16:creationId xmlns:a16="http://schemas.microsoft.com/office/drawing/2014/main" id="{3E24CE7E-5C47-48B0-B69C-FC3AE6891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4853" y="5443404"/>
              <a:ext cx="754063" cy="444495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8" name="図形 152">
              <a:extLst>
                <a:ext uri="{FF2B5EF4-FFF2-40B4-BE49-F238E27FC236}">
                  <a16:creationId xmlns:a16="http://schemas.microsoft.com/office/drawing/2014/main" id="{1F4CEDD8-857C-4A2B-B81B-263C55993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341" y="5689463"/>
              <a:ext cx="385762" cy="19843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9" name="図形 153">
              <a:extLst>
                <a:ext uri="{FF2B5EF4-FFF2-40B4-BE49-F238E27FC236}">
                  <a16:creationId xmlns:a16="http://schemas.microsoft.com/office/drawing/2014/main" id="{3638BD1C-72A1-463D-B833-583F60745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403" y="5459279"/>
              <a:ext cx="815975" cy="423857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0" name="図形 154">
              <a:extLst>
                <a:ext uri="{FF2B5EF4-FFF2-40B4-BE49-F238E27FC236}">
                  <a16:creationId xmlns:a16="http://schemas.microsoft.com/office/drawing/2014/main" id="{5A7BFE92-D717-4CFC-BA4B-E62B8FEC8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3428" y="5302118"/>
              <a:ext cx="1082675" cy="387346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1" name="図形 155">
              <a:extLst>
                <a:ext uri="{FF2B5EF4-FFF2-40B4-BE49-F238E27FC236}">
                  <a16:creationId xmlns:a16="http://schemas.microsoft.com/office/drawing/2014/main" id="{779DB1B2-25CC-4194-9403-070CC58DF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1553" y="5313231"/>
              <a:ext cx="350838" cy="114299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2" name="図形 156">
              <a:extLst>
                <a:ext uri="{FF2B5EF4-FFF2-40B4-BE49-F238E27FC236}">
                  <a16:creationId xmlns:a16="http://schemas.microsoft.com/office/drawing/2014/main" id="{82E659BF-B3CB-41DB-B4BD-19374F0DF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716" y="5443404"/>
              <a:ext cx="409575" cy="277809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3" name="図形 157">
              <a:extLst>
                <a:ext uri="{FF2B5EF4-FFF2-40B4-BE49-F238E27FC236}">
                  <a16:creationId xmlns:a16="http://schemas.microsoft.com/office/drawing/2014/main" id="{BE4B1484-90BC-48F0-89A4-DEBBEFD95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542" y="5360855"/>
              <a:ext cx="322262" cy="269872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4" name="図形 158">
              <a:extLst>
                <a:ext uri="{FF2B5EF4-FFF2-40B4-BE49-F238E27FC236}">
                  <a16:creationId xmlns:a16="http://schemas.microsoft.com/office/drawing/2014/main" id="{3BD50C07-3000-47C3-82CA-7AB27ADF2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291" y="5329105"/>
              <a:ext cx="477837" cy="328608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5" name="図形 159">
              <a:extLst>
                <a:ext uri="{FF2B5EF4-FFF2-40B4-BE49-F238E27FC236}">
                  <a16:creationId xmlns:a16="http://schemas.microsoft.com/office/drawing/2014/main" id="{956B7017-A189-42DC-AABA-E79706A68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078" y="5365617"/>
              <a:ext cx="322263" cy="292097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6" name="図形 160">
              <a:extLst>
                <a:ext uri="{FF2B5EF4-FFF2-40B4-BE49-F238E27FC236}">
                  <a16:creationId xmlns:a16="http://schemas.microsoft.com/office/drawing/2014/main" id="{9CF67BC2-EB1A-4FF4-B527-84861DBCE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6628" y="5344980"/>
              <a:ext cx="555625" cy="334958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7" name="図形 161">
              <a:extLst>
                <a:ext uri="{FF2B5EF4-FFF2-40B4-BE49-F238E27FC236}">
                  <a16:creationId xmlns:a16="http://schemas.microsoft.com/office/drawing/2014/main" id="{36893883-CCFF-4FB3-B739-773100F97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991" y="5908536"/>
              <a:ext cx="4762" cy="111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8" name="図形 162">
              <a:extLst>
                <a:ext uri="{FF2B5EF4-FFF2-40B4-BE49-F238E27FC236}">
                  <a16:creationId xmlns:a16="http://schemas.microsoft.com/office/drawing/2014/main" id="{BDF63545-330B-4865-98B6-0E403ECE0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6065697"/>
              <a:ext cx="90487" cy="2063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9" name="図形 163">
              <a:extLst>
                <a:ext uri="{FF2B5EF4-FFF2-40B4-BE49-F238E27FC236}">
                  <a16:creationId xmlns:a16="http://schemas.microsoft.com/office/drawing/2014/main" id="{5B5EBB05-5280-4B45-BC8C-0517A399C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903" y="5402130"/>
              <a:ext cx="260350" cy="280984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0" name="図形 164">
              <a:extLst>
                <a:ext uri="{FF2B5EF4-FFF2-40B4-BE49-F238E27FC236}">
                  <a16:creationId xmlns:a16="http://schemas.microsoft.com/office/drawing/2014/main" id="{701FE619-AB8B-4D63-90F6-1EA9D8C49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6029185"/>
              <a:ext cx="493712" cy="57149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</p:grpSp>
      <p:sp>
        <p:nvSpPr>
          <p:cNvPr id="81" name="図形 9"/>
          <p:cNvSpPr>
            <a:spLocks/>
          </p:cNvSpPr>
          <p:nvPr/>
        </p:nvSpPr>
        <p:spPr bwMode="auto">
          <a:xfrm>
            <a:off x="3929063" y="0"/>
            <a:ext cx="5214937" cy="3382963"/>
          </a:xfrm>
          <a:custGeom>
            <a:avLst/>
            <a:gdLst>
              <a:gd name="T0" fmla="*/ 2147483646 w 3732"/>
              <a:gd name="T1" fmla="*/ 2147483646 h 2421"/>
              <a:gd name="T2" fmla="*/ 2147483646 w 3732"/>
              <a:gd name="T3" fmla="*/ 2147483646 h 2421"/>
              <a:gd name="T4" fmla="*/ 2147483646 w 3732"/>
              <a:gd name="T5" fmla="*/ 2147483646 h 2421"/>
              <a:gd name="T6" fmla="*/ 2147483646 w 3732"/>
              <a:gd name="T7" fmla="*/ 2147483646 h 2421"/>
              <a:gd name="T8" fmla="*/ 2147483646 w 3732"/>
              <a:gd name="T9" fmla="*/ 2147483646 h 2421"/>
              <a:gd name="T10" fmla="*/ 2147483646 w 3732"/>
              <a:gd name="T11" fmla="*/ 2147483646 h 2421"/>
              <a:gd name="T12" fmla="*/ 2147483646 w 3732"/>
              <a:gd name="T13" fmla="*/ 2147483646 h 2421"/>
              <a:gd name="T14" fmla="*/ 2147483646 w 3732"/>
              <a:gd name="T15" fmla="*/ 2147483646 h 2421"/>
              <a:gd name="T16" fmla="*/ 2147483646 w 3732"/>
              <a:gd name="T17" fmla="*/ 2147483646 h 2421"/>
              <a:gd name="T18" fmla="*/ 2147483646 w 3732"/>
              <a:gd name="T19" fmla="*/ 2147483646 h 2421"/>
              <a:gd name="T20" fmla="*/ 2147483646 w 3732"/>
              <a:gd name="T21" fmla="*/ 2147483646 h 2421"/>
              <a:gd name="T22" fmla="*/ 2147483646 w 3732"/>
              <a:gd name="T23" fmla="*/ 2147483646 h 2421"/>
              <a:gd name="T24" fmla="*/ 2147483646 w 3732"/>
              <a:gd name="T25" fmla="*/ 2147483646 h 2421"/>
              <a:gd name="T26" fmla="*/ 2147483646 w 3732"/>
              <a:gd name="T27" fmla="*/ 2147483646 h 2421"/>
              <a:gd name="T28" fmla="*/ 2147483646 w 3732"/>
              <a:gd name="T29" fmla="*/ 2147483646 h 2421"/>
              <a:gd name="T30" fmla="*/ 2147483646 w 3732"/>
              <a:gd name="T31" fmla="*/ 2147483646 h 2421"/>
              <a:gd name="T32" fmla="*/ 2147483646 w 3732"/>
              <a:gd name="T33" fmla="*/ 2147483646 h 2421"/>
              <a:gd name="T34" fmla="*/ 2147483646 w 3732"/>
              <a:gd name="T35" fmla="*/ 2147483646 h 2421"/>
              <a:gd name="T36" fmla="*/ 2147483646 w 3732"/>
              <a:gd name="T37" fmla="*/ 2147483646 h 2421"/>
              <a:gd name="T38" fmla="*/ 2147483646 w 3732"/>
              <a:gd name="T39" fmla="*/ 2147483646 h 2421"/>
              <a:gd name="T40" fmla="*/ 2147483646 w 3732"/>
              <a:gd name="T41" fmla="*/ 2147483646 h 2421"/>
              <a:gd name="T42" fmla="*/ 2147483646 w 3732"/>
              <a:gd name="T43" fmla="*/ 2147483646 h 2421"/>
              <a:gd name="T44" fmla="*/ 2147483646 w 3732"/>
              <a:gd name="T45" fmla="*/ 2147483646 h 2421"/>
              <a:gd name="T46" fmla="*/ 2147483646 w 3732"/>
              <a:gd name="T47" fmla="*/ 2147483646 h 2421"/>
              <a:gd name="T48" fmla="*/ 2147483646 w 3732"/>
              <a:gd name="T49" fmla="*/ 2147483646 h 2421"/>
              <a:gd name="T50" fmla="*/ 2147483646 w 3732"/>
              <a:gd name="T51" fmla="*/ 2147483646 h 2421"/>
              <a:gd name="T52" fmla="*/ 2147483646 w 3732"/>
              <a:gd name="T53" fmla="*/ 2147483646 h 2421"/>
              <a:gd name="T54" fmla="*/ 2147483646 w 3732"/>
              <a:gd name="T55" fmla="*/ 2147483646 h 2421"/>
              <a:gd name="T56" fmla="*/ 2147483646 w 3732"/>
              <a:gd name="T57" fmla="*/ 2147483646 h 2421"/>
              <a:gd name="T58" fmla="*/ 2147483646 w 3732"/>
              <a:gd name="T59" fmla="*/ 2147483646 h 2421"/>
              <a:gd name="T60" fmla="*/ 2147483646 w 3732"/>
              <a:gd name="T61" fmla="*/ 2147483646 h 2421"/>
              <a:gd name="T62" fmla="*/ 2147483646 w 3732"/>
              <a:gd name="T63" fmla="*/ 2147483646 h 2421"/>
              <a:gd name="T64" fmla="*/ 2147483646 w 3732"/>
              <a:gd name="T65" fmla="*/ 2147483646 h 2421"/>
              <a:gd name="T66" fmla="*/ 2147483646 w 3732"/>
              <a:gd name="T67" fmla="*/ 2147483646 h 2421"/>
              <a:gd name="T68" fmla="*/ 2147483646 w 3732"/>
              <a:gd name="T69" fmla="*/ 2147483646 h 2421"/>
              <a:gd name="T70" fmla="*/ 2147483646 w 3732"/>
              <a:gd name="T71" fmla="*/ 2147483646 h 2421"/>
              <a:gd name="T72" fmla="*/ 2147483646 w 3732"/>
              <a:gd name="T73" fmla="*/ 2147483646 h 2421"/>
              <a:gd name="T74" fmla="*/ 2147483646 w 3732"/>
              <a:gd name="T75" fmla="*/ 2147483646 h 2421"/>
              <a:gd name="T76" fmla="*/ 2147483646 w 3732"/>
              <a:gd name="T77" fmla="*/ 2147483646 h 2421"/>
              <a:gd name="T78" fmla="*/ 2147483646 w 3732"/>
              <a:gd name="T79" fmla="*/ 2147483646 h 2421"/>
              <a:gd name="T80" fmla="*/ 2147483646 w 3732"/>
              <a:gd name="T81" fmla="*/ 2147483646 h 2421"/>
              <a:gd name="T82" fmla="*/ 2147483646 w 3732"/>
              <a:gd name="T83" fmla="*/ 2147483646 h 2421"/>
              <a:gd name="T84" fmla="*/ 2147483646 w 3732"/>
              <a:gd name="T85" fmla="*/ 2147483646 h 2421"/>
              <a:gd name="T86" fmla="*/ 2147483646 w 3732"/>
              <a:gd name="T87" fmla="*/ 2147483646 h 2421"/>
              <a:gd name="T88" fmla="*/ 2147483646 w 3732"/>
              <a:gd name="T89" fmla="*/ 2147483646 h 2421"/>
              <a:gd name="T90" fmla="*/ 2147483646 w 3732"/>
              <a:gd name="T91" fmla="*/ 2147483646 h 2421"/>
              <a:gd name="T92" fmla="*/ 2147483646 w 3732"/>
              <a:gd name="T93" fmla="*/ 2147483646 h 2421"/>
              <a:gd name="T94" fmla="*/ 2147483646 w 3732"/>
              <a:gd name="T95" fmla="*/ 2147483646 h 2421"/>
              <a:gd name="T96" fmla="*/ 2147483646 w 3732"/>
              <a:gd name="T97" fmla="*/ 2147483646 h 2421"/>
              <a:gd name="T98" fmla="*/ 2147483646 w 3732"/>
              <a:gd name="T99" fmla="*/ 2147483646 h 2421"/>
              <a:gd name="T100" fmla="*/ 2147483646 w 3732"/>
              <a:gd name="T101" fmla="*/ 2147483646 h 2421"/>
              <a:gd name="T102" fmla="*/ 2147483646 w 3732"/>
              <a:gd name="T103" fmla="*/ 2147483646 h 2421"/>
              <a:gd name="T104" fmla="*/ 2147483646 w 3732"/>
              <a:gd name="T105" fmla="*/ 2147483646 h 2421"/>
              <a:gd name="T106" fmla="*/ 2147483646 w 3732"/>
              <a:gd name="T107" fmla="*/ 2147483646 h 2421"/>
              <a:gd name="T108" fmla="*/ 2147483646 w 3732"/>
              <a:gd name="T109" fmla="*/ 2147483646 h 2421"/>
              <a:gd name="T110" fmla="*/ 2147483646 w 3732"/>
              <a:gd name="T111" fmla="*/ 2147483646 h 2421"/>
              <a:gd name="T112" fmla="*/ 2147483646 w 3732"/>
              <a:gd name="T113" fmla="*/ 2147483646 h 2421"/>
              <a:gd name="T114" fmla="*/ 2147483646 w 3732"/>
              <a:gd name="T115" fmla="*/ 2147483646 h 2421"/>
              <a:gd name="T116" fmla="*/ 2147483646 w 3732"/>
              <a:gd name="T117" fmla="*/ 2147483646 h 2421"/>
              <a:gd name="T118" fmla="*/ 2147483646 w 3732"/>
              <a:gd name="T119" fmla="*/ 2147483646 h 2421"/>
              <a:gd name="T120" fmla="*/ 0 w 3732"/>
              <a:gd name="T121" fmla="*/ 2147483646 h 2421"/>
              <a:gd name="T122" fmla="*/ 2147483646 w 3732"/>
              <a:gd name="T123" fmla="*/ 0 h 242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732"/>
              <a:gd name="T187" fmla="*/ 0 h 2421"/>
              <a:gd name="T188" fmla="*/ 3732 w 3732"/>
              <a:gd name="T189" fmla="*/ 2421 h 242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2" name="グループ化 12"/>
          <p:cNvGrpSpPr>
            <a:grpSpLocks/>
          </p:cNvGrpSpPr>
          <p:nvPr/>
        </p:nvGrpSpPr>
        <p:grpSpPr bwMode="auto">
          <a:xfrm>
            <a:off x="4000500" y="0"/>
            <a:ext cx="5143500" cy="2000250"/>
            <a:chOff x="2168" y="0"/>
            <a:chExt cx="3576" cy="1384"/>
          </a:xfrm>
        </p:grpSpPr>
        <p:sp>
          <p:nvSpPr>
            <p:cNvPr id="83" name="図形 13">
              <a:extLst>
                <a:ext uri="{FF2B5EF4-FFF2-40B4-BE49-F238E27FC236}">
                  <a16:creationId xmlns:a16="http://schemas.microsoft.com/office/drawing/2014/main" id="{7E8321BF-8142-4787-8CED-FFBD789CC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" y="1043"/>
              <a:ext cx="324" cy="268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4" name="図形 14">
              <a:extLst>
                <a:ext uri="{FF2B5EF4-FFF2-40B4-BE49-F238E27FC236}">
                  <a16:creationId xmlns:a16="http://schemas.microsoft.com/office/drawing/2014/main" id="{9E55F0CC-D460-4B45-B794-0FCC7D3D4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5" name="図形 15">
              <a:extLst>
                <a:ext uri="{FF2B5EF4-FFF2-40B4-BE49-F238E27FC236}">
                  <a16:creationId xmlns:a16="http://schemas.microsoft.com/office/drawing/2014/main" id="{456C1590-ECBB-438C-9F24-7AE45C001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6" name="図形 16">
              <a:extLst>
                <a:ext uri="{FF2B5EF4-FFF2-40B4-BE49-F238E27FC236}">
                  <a16:creationId xmlns:a16="http://schemas.microsoft.com/office/drawing/2014/main" id="{C2737A9A-5FF1-40EB-832F-C302A1940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4" y="1076"/>
              <a:ext cx="240" cy="213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7" name="図形 18">
              <a:extLst>
                <a:ext uri="{FF2B5EF4-FFF2-40B4-BE49-F238E27FC236}">
                  <a16:creationId xmlns:a16="http://schemas.microsoft.com/office/drawing/2014/main" id="{CE0DB941-3BB2-45B6-A8DF-C60D68143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8" name="図形 19">
              <a:extLst>
                <a:ext uri="{FF2B5EF4-FFF2-40B4-BE49-F238E27FC236}">
                  <a16:creationId xmlns:a16="http://schemas.microsoft.com/office/drawing/2014/main" id="{69507068-3431-4611-9D65-D0F8C2690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9" name="図形 20">
              <a:extLst>
                <a:ext uri="{FF2B5EF4-FFF2-40B4-BE49-F238E27FC236}">
                  <a16:creationId xmlns:a16="http://schemas.microsoft.com/office/drawing/2014/main" id="{D6E6A855-9CC0-47F1-B5A6-794C6E47F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0" name="図形 21">
              <a:extLst>
                <a:ext uri="{FF2B5EF4-FFF2-40B4-BE49-F238E27FC236}">
                  <a16:creationId xmlns:a16="http://schemas.microsoft.com/office/drawing/2014/main" id="{37892504-9C51-4699-B7B2-DAC7B60CC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1" name="図形 22">
              <a:extLst>
                <a:ext uri="{FF2B5EF4-FFF2-40B4-BE49-F238E27FC236}">
                  <a16:creationId xmlns:a16="http://schemas.microsoft.com/office/drawing/2014/main" id="{3F862767-BB7F-4F55-B317-EED2836D0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1" y="0"/>
              <a:ext cx="143" cy="129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2" name="図形 23">
              <a:extLst>
                <a:ext uri="{FF2B5EF4-FFF2-40B4-BE49-F238E27FC236}">
                  <a16:creationId xmlns:a16="http://schemas.microsoft.com/office/drawing/2014/main" id="{BC2D17ED-5620-433D-B1A4-3CA129531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3" name="図形 24">
              <a:extLst>
                <a:ext uri="{FF2B5EF4-FFF2-40B4-BE49-F238E27FC236}">
                  <a16:creationId xmlns:a16="http://schemas.microsoft.com/office/drawing/2014/main" id="{7CD01E9B-A2CF-4F27-B570-1E8D9F7EF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" y="48"/>
              <a:ext cx="85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4" name="図形 25">
              <a:extLst>
                <a:ext uri="{FF2B5EF4-FFF2-40B4-BE49-F238E27FC236}">
                  <a16:creationId xmlns:a16="http://schemas.microsoft.com/office/drawing/2014/main" id="{BB727A29-3640-4F6C-9BA7-6CCB5E502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4" y="884"/>
              <a:ext cx="104" cy="81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5" name="図形 26">
              <a:extLst>
                <a:ext uri="{FF2B5EF4-FFF2-40B4-BE49-F238E27FC236}">
                  <a16:creationId xmlns:a16="http://schemas.microsoft.com/office/drawing/2014/main" id="{F2B546F9-12B5-4CA0-AD3E-48266CE3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6" name="図形 27">
              <a:extLst>
                <a:ext uri="{FF2B5EF4-FFF2-40B4-BE49-F238E27FC236}">
                  <a16:creationId xmlns:a16="http://schemas.microsoft.com/office/drawing/2014/main" id="{0062D229-7211-424A-B3CD-D4891FC91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056"/>
              <a:ext cx="128" cy="178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7" name="図形 28">
              <a:extLst>
                <a:ext uri="{FF2B5EF4-FFF2-40B4-BE49-F238E27FC236}">
                  <a16:creationId xmlns:a16="http://schemas.microsoft.com/office/drawing/2014/main" id="{0A44FB7F-D003-48E2-BEBB-C29348312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6" y="821"/>
              <a:ext cx="532" cy="491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8" name="図形 29">
              <a:extLst>
                <a:ext uri="{FF2B5EF4-FFF2-40B4-BE49-F238E27FC236}">
                  <a16:creationId xmlns:a16="http://schemas.microsoft.com/office/drawing/2014/main" id="{00CD2886-667A-40B8-9509-BFF4A106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816"/>
              <a:ext cx="576" cy="350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9" name="図形 30">
              <a:extLst>
                <a:ext uri="{FF2B5EF4-FFF2-40B4-BE49-F238E27FC236}">
                  <a16:creationId xmlns:a16="http://schemas.microsoft.com/office/drawing/2014/main" id="{1DD04C88-A9C8-4385-92A7-EE1CB2A3F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0" name="図形 31">
              <a:extLst>
                <a:ext uri="{FF2B5EF4-FFF2-40B4-BE49-F238E27FC236}">
                  <a16:creationId xmlns:a16="http://schemas.microsoft.com/office/drawing/2014/main" id="{F053A1FB-9DCD-452A-84BB-86A1FCFED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4" y="831"/>
              <a:ext cx="192" cy="197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1" name="図形 32">
              <a:extLst>
                <a:ext uri="{FF2B5EF4-FFF2-40B4-BE49-F238E27FC236}">
                  <a16:creationId xmlns:a16="http://schemas.microsoft.com/office/drawing/2014/main" id="{C689BD45-9805-41F6-9DD5-B314CF185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0" y="756"/>
              <a:ext cx="625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2" name="図形 33">
              <a:extLst>
                <a:ext uri="{FF2B5EF4-FFF2-40B4-BE49-F238E27FC236}">
                  <a16:creationId xmlns:a16="http://schemas.microsoft.com/office/drawing/2014/main" id="{1E49A72A-79F5-4F63-AA34-476822F55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7" y="768"/>
              <a:ext cx="0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3" name="図形 34">
              <a:extLst>
                <a:ext uri="{FF2B5EF4-FFF2-40B4-BE49-F238E27FC236}">
                  <a16:creationId xmlns:a16="http://schemas.microsoft.com/office/drawing/2014/main" id="{FDA27A09-6204-4DC7-B007-5BBDD32DE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4" name="図形 35">
              <a:extLst>
                <a:ext uri="{FF2B5EF4-FFF2-40B4-BE49-F238E27FC236}">
                  <a16:creationId xmlns:a16="http://schemas.microsoft.com/office/drawing/2014/main" id="{C92CAF96-4941-4FEA-83B9-F36ED8D8C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5" name="図形 36">
              <a:extLst>
                <a:ext uri="{FF2B5EF4-FFF2-40B4-BE49-F238E27FC236}">
                  <a16:creationId xmlns:a16="http://schemas.microsoft.com/office/drawing/2014/main" id="{A4DE0049-5FEC-4C0D-8606-905672FA9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6" name="図形 37">
              <a:extLst>
                <a:ext uri="{FF2B5EF4-FFF2-40B4-BE49-F238E27FC236}">
                  <a16:creationId xmlns:a16="http://schemas.microsoft.com/office/drawing/2014/main" id="{8B233C41-B343-49D1-B02D-566D46300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7" name="図形 38">
              <a:extLst>
                <a:ext uri="{FF2B5EF4-FFF2-40B4-BE49-F238E27FC236}">
                  <a16:creationId xmlns:a16="http://schemas.microsoft.com/office/drawing/2014/main" id="{BCBA481C-1995-4C73-9F50-6D4045093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388"/>
              <a:ext cx="247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8" name="図形 39">
              <a:extLst>
                <a:ext uri="{FF2B5EF4-FFF2-40B4-BE49-F238E27FC236}">
                  <a16:creationId xmlns:a16="http://schemas.microsoft.com/office/drawing/2014/main" id="{BDAA1560-ECFD-40DD-AC50-949E6C13F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2" y="368"/>
              <a:ext cx="190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9" name="図形 40">
              <a:extLst>
                <a:ext uri="{FF2B5EF4-FFF2-40B4-BE49-F238E27FC236}">
                  <a16:creationId xmlns:a16="http://schemas.microsoft.com/office/drawing/2014/main" id="{BB18BAC0-3BBD-4B47-9C76-49AC41F28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0" name="図形 41">
              <a:extLst>
                <a:ext uri="{FF2B5EF4-FFF2-40B4-BE49-F238E27FC236}">
                  <a16:creationId xmlns:a16="http://schemas.microsoft.com/office/drawing/2014/main" id="{BD09DE47-60A1-4593-931A-9EE806142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3" y="139"/>
              <a:ext cx="183" cy="133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1" name="図形 42">
              <a:extLst>
                <a:ext uri="{FF2B5EF4-FFF2-40B4-BE49-F238E27FC236}">
                  <a16:creationId xmlns:a16="http://schemas.microsoft.com/office/drawing/2014/main" id="{8D74FAA9-5817-4E79-8338-33BE222B7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3" y="1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2" name="図形 43">
              <a:extLst>
                <a:ext uri="{FF2B5EF4-FFF2-40B4-BE49-F238E27FC236}">
                  <a16:creationId xmlns:a16="http://schemas.microsoft.com/office/drawing/2014/main" id="{3617090A-A99D-4D38-8343-69061B8AC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129"/>
              <a:ext cx="316" cy="147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3" name="図形 44">
              <a:extLst>
                <a:ext uri="{FF2B5EF4-FFF2-40B4-BE49-F238E27FC236}">
                  <a16:creationId xmlns:a16="http://schemas.microsoft.com/office/drawing/2014/main" id="{D908D493-0F89-4985-83B6-BC6F4800C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4" name="図形 45">
              <a:extLst>
                <a:ext uri="{FF2B5EF4-FFF2-40B4-BE49-F238E27FC236}">
                  <a16:creationId xmlns:a16="http://schemas.microsoft.com/office/drawing/2014/main" id="{658A43D1-B1DA-4421-8EAA-8B6317C6A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5" name="図形 46">
              <a:extLst>
                <a:ext uri="{FF2B5EF4-FFF2-40B4-BE49-F238E27FC236}">
                  <a16:creationId xmlns:a16="http://schemas.microsoft.com/office/drawing/2014/main" id="{A7D22B30-8CD8-40B9-A4ED-E70F87333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96"/>
              <a:ext cx="284" cy="18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6" name="図形 47">
              <a:extLst>
                <a:ext uri="{FF2B5EF4-FFF2-40B4-BE49-F238E27FC236}">
                  <a16:creationId xmlns:a16="http://schemas.microsoft.com/office/drawing/2014/main" id="{46BD5E18-4895-46C3-9F95-B562A22A6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7" name="図形 48">
              <a:extLst>
                <a:ext uri="{FF2B5EF4-FFF2-40B4-BE49-F238E27FC236}">
                  <a16:creationId xmlns:a16="http://schemas.microsoft.com/office/drawing/2014/main" id="{97D86768-75B9-41B0-B07B-502B08ECE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228"/>
              <a:ext cx="85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8" name="図形 49">
              <a:extLst>
                <a:ext uri="{FF2B5EF4-FFF2-40B4-BE49-F238E27FC236}">
                  <a16:creationId xmlns:a16="http://schemas.microsoft.com/office/drawing/2014/main" id="{27BB5C45-AAF1-4D40-8D1F-E9877C2DF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9" name="図形 50">
              <a:extLst>
                <a:ext uri="{FF2B5EF4-FFF2-40B4-BE49-F238E27FC236}">
                  <a16:creationId xmlns:a16="http://schemas.microsoft.com/office/drawing/2014/main" id="{058C3FC9-F2C0-4802-9C4A-15E939353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0" y="139"/>
              <a:ext cx="72" cy="1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0" name="図形 51">
              <a:extLst>
                <a:ext uri="{FF2B5EF4-FFF2-40B4-BE49-F238E27FC236}">
                  <a16:creationId xmlns:a16="http://schemas.microsoft.com/office/drawing/2014/main" id="{C66B52D0-F751-441D-B151-20F5FAD41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" y="264"/>
              <a:ext cx="149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1" name="図形 52">
              <a:extLst>
                <a:ext uri="{FF2B5EF4-FFF2-40B4-BE49-F238E27FC236}">
                  <a16:creationId xmlns:a16="http://schemas.microsoft.com/office/drawing/2014/main" id="{406E782A-6D40-431A-865C-B1858BAA4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" y="236"/>
              <a:ext cx="221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2" name="図形 53">
              <a:extLst>
                <a:ext uri="{FF2B5EF4-FFF2-40B4-BE49-F238E27FC236}">
                  <a16:creationId xmlns:a16="http://schemas.microsoft.com/office/drawing/2014/main" id="{B70C3C21-037C-44B7-8BB0-F40E1A7F2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" y="224"/>
              <a:ext cx="287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3" name="図形 54">
              <a:extLst>
                <a:ext uri="{FF2B5EF4-FFF2-40B4-BE49-F238E27FC236}">
                  <a16:creationId xmlns:a16="http://schemas.microsoft.com/office/drawing/2014/main" id="{8A3460A0-E458-4907-B61D-81242905F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4" name="図形 55">
              <a:extLst>
                <a:ext uri="{FF2B5EF4-FFF2-40B4-BE49-F238E27FC236}">
                  <a16:creationId xmlns:a16="http://schemas.microsoft.com/office/drawing/2014/main" id="{74D9CFE3-093C-4B7D-876B-F803040EF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5" name="図形 56">
              <a:extLst>
                <a:ext uri="{FF2B5EF4-FFF2-40B4-BE49-F238E27FC236}">
                  <a16:creationId xmlns:a16="http://schemas.microsoft.com/office/drawing/2014/main" id="{FD16D162-1677-4A51-880C-7BEBD863A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6" name="図形 57">
              <a:extLst>
                <a:ext uri="{FF2B5EF4-FFF2-40B4-BE49-F238E27FC236}">
                  <a16:creationId xmlns:a16="http://schemas.microsoft.com/office/drawing/2014/main" id="{38C73460-56E4-438E-BCFC-925D11B45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4" y="176"/>
              <a:ext cx="456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7" name="図形 58">
              <a:extLst>
                <a:ext uri="{FF2B5EF4-FFF2-40B4-BE49-F238E27FC236}">
                  <a16:creationId xmlns:a16="http://schemas.microsoft.com/office/drawing/2014/main" id="{4BD2EE2E-206F-4B80-9331-D3C427CFD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5" y="204"/>
              <a:ext cx="479" cy="259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8" name="図形 59">
              <a:extLst>
                <a:ext uri="{FF2B5EF4-FFF2-40B4-BE49-F238E27FC236}">
                  <a16:creationId xmlns:a16="http://schemas.microsoft.com/office/drawing/2014/main" id="{01AFBFD7-157D-4BAC-80EC-293ABDA47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152"/>
              <a:ext cx="381" cy="278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9" name="図形 60">
              <a:extLst>
                <a:ext uri="{FF2B5EF4-FFF2-40B4-BE49-F238E27FC236}">
                  <a16:creationId xmlns:a16="http://schemas.microsoft.com/office/drawing/2014/main" id="{C131B976-5EFE-4C9C-8DF3-1E6182F79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0" name="図形 61">
              <a:extLst>
                <a:ext uri="{FF2B5EF4-FFF2-40B4-BE49-F238E27FC236}">
                  <a16:creationId xmlns:a16="http://schemas.microsoft.com/office/drawing/2014/main" id="{696540C6-C588-479C-9266-224AA7315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1" name="図形 62">
              <a:extLst>
                <a:ext uri="{FF2B5EF4-FFF2-40B4-BE49-F238E27FC236}">
                  <a16:creationId xmlns:a16="http://schemas.microsoft.com/office/drawing/2014/main" id="{5638566D-23BC-4B2C-B5CC-BD74F94AC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" y="139"/>
              <a:ext cx="287" cy="280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2" name="図形 63">
              <a:extLst>
                <a:ext uri="{FF2B5EF4-FFF2-40B4-BE49-F238E27FC236}">
                  <a16:creationId xmlns:a16="http://schemas.microsoft.com/office/drawing/2014/main" id="{63E5CC03-5F26-4930-8509-66DBE612E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" y="139"/>
              <a:ext cx="260" cy="268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3" name="図形 64">
              <a:extLst>
                <a:ext uri="{FF2B5EF4-FFF2-40B4-BE49-F238E27FC236}">
                  <a16:creationId xmlns:a16="http://schemas.microsoft.com/office/drawing/2014/main" id="{C1D6E2DC-8426-4851-8B51-BBF8A72F3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4" name="図形 65">
              <a:extLst>
                <a:ext uri="{FF2B5EF4-FFF2-40B4-BE49-F238E27FC236}">
                  <a16:creationId xmlns:a16="http://schemas.microsoft.com/office/drawing/2014/main" id="{823BA3A6-6D30-4706-9E23-3F09E8839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5" name="図形 66">
              <a:extLst>
                <a:ext uri="{FF2B5EF4-FFF2-40B4-BE49-F238E27FC236}">
                  <a16:creationId xmlns:a16="http://schemas.microsoft.com/office/drawing/2014/main" id="{8CFCF609-0F3A-4F65-8439-469387DFA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" y="320"/>
              <a:ext cx="216" cy="110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6" name="図形 67">
              <a:extLst>
                <a:ext uri="{FF2B5EF4-FFF2-40B4-BE49-F238E27FC236}">
                  <a16:creationId xmlns:a16="http://schemas.microsoft.com/office/drawing/2014/main" id="{0F592F41-7E5B-4A63-8565-03AE1E2DD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" y="295"/>
              <a:ext cx="296" cy="157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7" name="図形 68">
              <a:extLst>
                <a:ext uri="{FF2B5EF4-FFF2-40B4-BE49-F238E27FC236}">
                  <a16:creationId xmlns:a16="http://schemas.microsoft.com/office/drawing/2014/main" id="{E14C9309-DE06-4690-91CE-2C6C7F870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2" y="272"/>
              <a:ext cx="328" cy="202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8" name="図形 69">
              <a:extLst>
                <a:ext uri="{FF2B5EF4-FFF2-40B4-BE49-F238E27FC236}">
                  <a16:creationId xmlns:a16="http://schemas.microsoft.com/office/drawing/2014/main" id="{1864E577-EBDE-46CE-A4A9-672984AAC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" y="284"/>
              <a:ext cx="319" cy="223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9" name="図形 70">
              <a:extLst>
                <a:ext uri="{FF2B5EF4-FFF2-40B4-BE49-F238E27FC236}">
                  <a16:creationId xmlns:a16="http://schemas.microsoft.com/office/drawing/2014/main" id="{903391C9-AE6D-47E7-8485-A2CDC2A0A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8" y="295"/>
              <a:ext cx="528" cy="257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0" name="図形 71">
              <a:extLst>
                <a:ext uri="{FF2B5EF4-FFF2-40B4-BE49-F238E27FC236}">
                  <a16:creationId xmlns:a16="http://schemas.microsoft.com/office/drawing/2014/main" id="{1691914A-8DEF-479D-B3CF-7C222AB2F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1" name="図形 72">
              <a:extLst>
                <a:ext uri="{FF2B5EF4-FFF2-40B4-BE49-F238E27FC236}">
                  <a16:creationId xmlns:a16="http://schemas.microsoft.com/office/drawing/2014/main" id="{73AAF9E5-BEA6-41EB-B50C-FE02F698D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" y="276"/>
              <a:ext cx="576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2" name="図形 73">
              <a:extLst>
                <a:ext uri="{FF2B5EF4-FFF2-40B4-BE49-F238E27FC236}">
                  <a16:creationId xmlns:a16="http://schemas.microsoft.com/office/drawing/2014/main" id="{53FF2890-CC78-4B13-B8B4-5670BF15B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292"/>
              <a:ext cx="613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3" name="図形 74">
              <a:extLst>
                <a:ext uri="{FF2B5EF4-FFF2-40B4-BE49-F238E27FC236}">
                  <a16:creationId xmlns:a16="http://schemas.microsoft.com/office/drawing/2014/main" id="{1E94E5FE-B614-4B2B-B4C3-8FE31E15D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" y="295"/>
              <a:ext cx="640" cy="389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4" name="図形 75">
              <a:extLst>
                <a:ext uri="{FF2B5EF4-FFF2-40B4-BE49-F238E27FC236}">
                  <a16:creationId xmlns:a16="http://schemas.microsoft.com/office/drawing/2014/main" id="{32105674-E418-4D90-8E98-40F7ED790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5" name="図形 76">
              <a:extLst>
                <a:ext uri="{FF2B5EF4-FFF2-40B4-BE49-F238E27FC236}">
                  <a16:creationId xmlns:a16="http://schemas.microsoft.com/office/drawing/2014/main" id="{CD20AD2F-465D-4673-98C5-F6ABBD0BF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" y="536"/>
              <a:ext cx="145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6" name="図形 77">
              <a:extLst>
                <a:ext uri="{FF2B5EF4-FFF2-40B4-BE49-F238E27FC236}">
                  <a16:creationId xmlns:a16="http://schemas.microsoft.com/office/drawing/2014/main" id="{ED78F9BF-0713-4B36-8B57-C68D494F1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7" name="図形 78">
              <a:extLst>
                <a:ext uri="{FF2B5EF4-FFF2-40B4-BE49-F238E27FC236}">
                  <a16:creationId xmlns:a16="http://schemas.microsoft.com/office/drawing/2014/main" id="{866991F8-8171-420A-AF36-D53F49A02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8" name="図形 79">
              <a:extLst>
                <a:ext uri="{FF2B5EF4-FFF2-40B4-BE49-F238E27FC236}">
                  <a16:creationId xmlns:a16="http://schemas.microsoft.com/office/drawing/2014/main" id="{3DE5EE0D-1270-4F24-A3E3-C3D98CA84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8" y="156"/>
              <a:ext cx="433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9" name="図形 80">
              <a:extLst>
                <a:ext uri="{FF2B5EF4-FFF2-40B4-BE49-F238E27FC236}">
                  <a16:creationId xmlns:a16="http://schemas.microsoft.com/office/drawing/2014/main" id="{819B5735-F6EC-434A-8C02-00B0E2F65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2" y="156"/>
              <a:ext cx="213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0" name="図形 81">
              <a:extLst>
                <a:ext uri="{FF2B5EF4-FFF2-40B4-BE49-F238E27FC236}">
                  <a16:creationId xmlns:a16="http://schemas.microsoft.com/office/drawing/2014/main" id="{CF853CDF-4E1B-4B05-AB94-FE3819670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4" y="164"/>
              <a:ext cx="170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1" name="図形 82">
              <a:extLst>
                <a:ext uri="{FF2B5EF4-FFF2-40B4-BE49-F238E27FC236}">
                  <a16:creationId xmlns:a16="http://schemas.microsoft.com/office/drawing/2014/main" id="{CCC78E3D-EB6F-4B05-A18E-EAE2F93C6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164"/>
              <a:ext cx="140" cy="99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2" name="図形 83">
              <a:extLst>
                <a:ext uri="{FF2B5EF4-FFF2-40B4-BE49-F238E27FC236}">
                  <a16:creationId xmlns:a16="http://schemas.microsoft.com/office/drawing/2014/main" id="{5F7CEAA8-8B8C-49C3-8D2A-6DBD0680B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" y="168"/>
              <a:ext cx="276" cy="71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3" name="図形 84">
              <a:extLst>
                <a:ext uri="{FF2B5EF4-FFF2-40B4-BE49-F238E27FC236}">
                  <a16:creationId xmlns:a16="http://schemas.microsoft.com/office/drawing/2014/main" id="{F2E3442F-458F-4FCD-A4EA-BBF1141FE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1" y="960"/>
              <a:ext cx="453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4" name="図形 85">
              <a:extLst>
                <a:ext uri="{FF2B5EF4-FFF2-40B4-BE49-F238E27FC236}">
                  <a16:creationId xmlns:a16="http://schemas.microsoft.com/office/drawing/2014/main" id="{FAAA45D0-DFC9-4A26-B029-583C700E5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7" y="600"/>
              <a:ext cx="47" cy="9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5" name="図形 86">
              <a:extLst>
                <a:ext uri="{FF2B5EF4-FFF2-40B4-BE49-F238E27FC236}">
                  <a16:creationId xmlns:a16="http://schemas.microsoft.com/office/drawing/2014/main" id="{A957DAE3-7AE3-4475-93D1-5081B0AAC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6" name="図形 87">
              <a:extLst>
                <a:ext uri="{FF2B5EF4-FFF2-40B4-BE49-F238E27FC236}">
                  <a16:creationId xmlns:a16="http://schemas.microsoft.com/office/drawing/2014/main" id="{318121CA-7D5D-40E4-9DCA-8DF3AEE46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7" name="図形 88">
              <a:extLst>
                <a:ext uri="{FF2B5EF4-FFF2-40B4-BE49-F238E27FC236}">
                  <a16:creationId xmlns:a16="http://schemas.microsoft.com/office/drawing/2014/main" id="{01383E80-F85B-4FF8-90A2-DFFE756B9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3" y="476"/>
              <a:ext cx="320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</p:grpSp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642910" y="3699318"/>
            <a:ext cx="7772400" cy="90012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/>
              <a:t>Click to edit Master subtitle style</a:t>
            </a:r>
            <a:endParaRPr lang="ja-JP" altLang="en-US" dirty="0"/>
          </a:p>
        </p:txBody>
      </p:sp>
      <p:sp>
        <p:nvSpPr>
          <p:cNvPr id="158" name="図形 11">
            <a:extLst>
              <a:ext uri="{FF2B5EF4-FFF2-40B4-BE49-F238E27FC236}">
                <a16:creationId xmlns:a16="http://schemas.microsoft.com/office/drawing/2014/main" id="{60318DFE-C9FC-47EE-8B0F-8B91FD285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77E64559-698E-4A08-BE05-D38D0647F765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159" name="図形 10">
            <a:extLst>
              <a:ext uri="{FF2B5EF4-FFF2-40B4-BE49-F238E27FC236}">
                <a16:creationId xmlns:a16="http://schemas.microsoft.com/office/drawing/2014/main" id="{4A59CF2A-D36D-494D-908A-1226FAB18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48375" y="6492875"/>
            <a:ext cx="2393950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0" name="図形 17">
            <a:extLst>
              <a:ext uri="{FF2B5EF4-FFF2-40B4-BE49-F238E27FC236}">
                <a16:creationId xmlns:a16="http://schemas.microsoft.com/office/drawing/2014/main" id="{E50B8885-601D-426B-AE88-808A4AA42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9475" y="6492875"/>
            <a:ext cx="644525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CBEACFB6-A191-4C8A-9369-C02DA79340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048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466696" y="1857370"/>
            <a:ext cx="8248708" cy="4429151"/>
          </a:xfrm>
        </p:spPr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 dirty="0"/>
          </a:p>
        </p:txBody>
      </p:sp>
      <p:sp>
        <p:nvSpPr>
          <p:cNvPr id="4" name="図形 3">
            <a:extLst>
              <a:ext uri="{FF2B5EF4-FFF2-40B4-BE49-F238E27FC236}">
                <a16:creationId xmlns:a16="http://schemas.microsoft.com/office/drawing/2014/main" id="{F93DC97E-F94C-4201-9827-9C36251D8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01076A88-3C87-4816-86A4-BB1CEB738F42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5" name="図形 4">
            <a:extLst>
              <a:ext uri="{FF2B5EF4-FFF2-40B4-BE49-F238E27FC236}">
                <a16:creationId xmlns:a16="http://schemas.microsoft.com/office/drawing/2014/main" id="{00BC85DA-116E-46D6-8E5D-E6F8B1BBE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図形 5">
            <a:extLst>
              <a:ext uri="{FF2B5EF4-FFF2-40B4-BE49-F238E27FC236}">
                <a16:creationId xmlns:a16="http://schemas.microsoft.com/office/drawing/2014/main" id="{218FE485-05B0-4DA1-819F-B571E4C53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325709F7-0EAB-48CC-B922-976B8701C0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619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828676" y="3357551"/>
            <a:ext cx="681515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828676" y="1857364"/>
            <a:ext cx="6815158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dirty="0"/>
          </a:p>
        </p:txBody>
      </p:sp>
      <p:sp>
        <p:nvSpPr>
          <p:cNvPr id="4" name="図形 3">
            <a:extLst>
              <a:ext uri="{FF2B5EF4-FFF2-40B4-BE49-F238E27FC236}">
                <a16:creationId xmlns:a16="http://schemas.microsoft.com/office/drawing/2014/main" id="{AF19C7C9-1733-469D-8ABD-039A8A4D9A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A598F9F4-D3DF-4D31-8FCE-31EE67A8A73D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5" name="図形 4">
            <a:extLst>
              <a:ext uri="{FF2B5EF4-FFF2-40B4-BE49-F238E27FC236}">
                <a16:creationId xmlns:a16="http://schemas.microsoft.com/office/drawing/2014/main" id="{31B0509B-FB98-4A36-A52E-15959A6EA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図形 5">
            <a:extLst>
              <a:ext uri="{FF2B5EF4-FFF2-40B4-BE49-F238E27FC236}">
                <a16:creationId xmlns:a16="http://schemas.microsoft.com/office/drawing/2014/main" id="{69E4E594-AE52-4A85-9C22-9AA9EC4CB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9475" y="6492875"/>
            <a:ext cx="644525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0584AA97-1181-4E95-9FAB-D039CF0CCB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689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 dirty="0"/>
          </a:p>
        </p:txBody>
      </p:sp>
      <p:sp>
        <p:nvSpPr>
          <p:cNvPr id="5" name="図形 4">
            <a:extLst>
              <a:ext uri="{FF2B5EF4-FFF2-40B4-BE49-F238E27FC236}">
                <a16:creationId xmlns:a16="http://schemas.microsoft.com/office/drawing/2014/main" id="{D9B8E4BE-4FE9-4D44-BD28-9EC46E0E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CB74C1E5-80A7-4F12-B0E8-7D75155ABF6F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6" name="図形 5">
            <a:extLst>
              <a:ext uri="{FF2B5EF4-FFF2-40B4-BE49-F238E27FC236}">
                <a16:creationId xmlns:a16="http://schemas.microsoft.com/office/drawing/2014/main" id="{EE4FDB73-2618-4333-A7C8-A39B70372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5538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図形 6">
            <a:extLst>
              <a:ext uri="{FF2B5EF4-FFF2-40B4-BE49-F238E27FC236}">
                <a16:creationId xmlns:a16="http://schemas.microsoft.com/office/drawing/2014/main" id="{11CC7845-3E83-44BE-AB9B-2EEA83188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D34039B8-1572-41D5-BEC6-01FFDFC21B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426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12">
            <a:extLst>
              <a:ext uri="{FF2B5EF4-FFF2-40B4-BE49-F238E27FC236}">
                <a16:creationId xmlns:a16="http://schemas.microsoft.com/office/drawing/2014/main" id="{7504D2F5-2E3F-4CFD-A300-3C71A5945D3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ja-JP" altLang="en-US" sz="1800">
              <a:solidFill>
                <a:srgbClr val="FFFFFF"/>
              </a:solidFill>
              <a:latin typeface="Cambria" pitchFamily="18" charset="0"/>
              <a:ea typeface="MS Mincho" pitchFamily="49" charset="-128"/>
            </a:endParaRPr>
          </a:p>
        </p:txBody>
      </p:sp>
      <p:grpSp>
        <p:nvGrpSpPr>
          <p:cNvPr id="8" name="グループ化 11"/>
          <p:cNvGrpSpPr>
            <a:grpSpLocks/>
          </p:cNvGrpSpPr>
          <p:nvPr/>
        </p:nvGrpSpPr>
        <p:grpSpPr bwMode="auto">
          <a:xfrm>
            <a:off x="4763" y="5589588"/>
            <a:ext cx="5067300" cy="1268412"/>
            <a:chOff x="16865" y="4817936"/>
            <a:chExt cx="5067302" cy="1268398"/>
          </a:xfrm>
        </p:grpSpPr>
        <p:sp>
          <p:nvSpPr>
            <p:cNvPr id="9" name="図形 14">
              <a:extLst>
                <a:ext uri="{FF2B5EF4-FFF2-40B4-BE49-F238E27FC236}">
                  <a16:creationId xmlns:a16="http://schemas.microsoft.com/office/drawing/2014/main" id="{C62A24DD-A285-4725-89F1-5BA858507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5459279"/>
              <a:ext cx="254000" cy="303209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" name="図形 15">
              <a:extLst>
                <a:ext uri="{FF2B5EF4-FFF2-40B4-BE49-F238E27FC236}">
                  <a16:creationId xmlns:a16="http://schemas.microsoft.com/office/drawing/2014/main" id="{4B72EE4C-E5AF-4610-8FE6-D65612282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4906835"/>
              <a:ext cx="158750" cy="187323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" name="図形 16">
              <a:extLst>
                <a:ext uri="{FF2B5EF4-FFF2-40B4-BE49-F238E27FC236}">
                  <a16:creationId xmlns:a16="http://schemas.microsoft.com/office/drawing/2014/main" id="{958E3D46-9FBE-43F4-A75C-10B1C36BC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2742" y="5919649"/>
              <a:ext cx="317500" cy="166685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" name="図形 17">
              <a:extLst>
                <a:ext uri="{FF2B5EF4-FFF2-40B4-BE49-F238E27FC236}">
                  <a16:creationId xmlns:a16="http://schemas.microsoft.com/office/drawing/2014/main" id="{D5DEA319-3285-4565-809D-0377B3B0D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4984621"/>
              <a:ext cx="22225" cy="68262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" name="図形 18">
              <a:extLst>
                <a:ext uri="{FF2B5EF4-FFF2-40B4-BE49-F238E27FC236}">
                  <a16:creationId xmlns:a16="http://schemas.microsoft.com/office/drawing/2014/main" id="{87B33E7E-52D4-453F-8992-207AECEA7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5470391"/>
              <a:ext cx="158750" cy="261935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" name="図形 19">
              <a:extLst>
                <a:ext uri="{FF2B5EF4-FFF2-40B4-BE49-F238E27FC236}">
                  <a16:creationId xmlns:a16="http://schemas.microsoft.com/office/drawing/2014/main" id="{7EEF99A3-0175-46C7-9061-8170679F1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" name="図形 20">
              <a:extLst>
                <a:ext uri="{FF2B5EF4-FFF2-40B4-BE49-F238E27FC236}">
                  <a16:creationId xmlns:a16="http://schemas.microsoft.com/office/drawing/2014/main" id="{AB8FF823-AB39-4477-8698-7072A81DD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77" y="4827461"/>
              <a:ext cx="165100" cy="79374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6" name="図形 21">
              <a:extLst>
                <a:ext uri="{FF2B5EF4-FFF2-40B4-BE49-F238E27FC236}">
                  <a16:creationId xmlns:a16="http://schemas.microsoft.com/office/drawing/2014/main" id="{612D792E-7355-4E1D-9529-928ECB567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77" y="4827461"/>
              <a:ext cx="187325" cy="841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7" name="図形 22">
              <a:extLst>
                <a:ext uri="{FF2B5EF4-FFF2-40B4-BE49-F238E27FC236}">
                  <a16:creationId xmlns:a16="http://schemas.microsoft.com/office/drawing/2014/main" id="{C75AB175-4152-4950-8CCC-93E3D45BC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253" y="5308468"/>
              <a:ext cx="390525" cy="119062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8" name="図形 23">
              <a:extLst>
                <a:ext uri="{FF2B5EF4-FFF2-40B4-BE49-F238E27FC236}">
                  <a16:creationId xmlns:a16="http://schemas.microsoft.com/office/drawing/2014/main" id="{179A3725-0667-4238-873C-8B90DE86E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0403" y="5292593"/>
              <a:ext cx="287338" cy="150811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9" name="図形 24">
              <a:extLst>
                <a:ext uri="{FF2B5EF4-FFF2-40B4-BE49-F238E27FC236}">
                  <a16:creationId xmlns:a16="http://schemas.microsoft.com/office/drawing/2014/main" id="{229AA712-26A9-435E-8F05-912C4222C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452" y="5187819"/>
              <a:ext cx="619125" cy="255585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0" name="図形 25">
              <a:extLst>
                <a:ext uri="{FF2B5EF4-FFF2-40B4-BE49-F238E27FC236}">
                  <a16:creationId xmlns:a16="http://schemas.microsoft.com/office/drawing/2014/main" id="{A3F01458-79EE-488C-9E8F-AA555F28E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041" y="5249731"/>
              <a:ext cx="293687" cy="152398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1" name="図形 26">
              <a:extLst>
                <a:ext uri="{FF2B5EF4-FFF2-40B4-BE49-F238E27FC236}">
                  <a16:creationId xmlns:a16="http://schemas.microsoft.com/office/drawing/2014/main" id="{DD2598A8-ACEB-48DD-9258-A148E0910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903" y="5246556"/>
              <a:ext cx="384175" cy="176210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2" name="図形 27">
              <a:extLst>
                <a:ext uri="{FF2B5EF4-FFF2-40B4-BE49-F238E27FC236}">
                  <a16:creationId xmlns:a16="http://schemas.microsoft.com/office/drawing/2014/main" id="{B6399260-73FF-4100-90AB-7BCB98580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0515" y="5224332"/>
              <a:ext cx="460375" cy="209548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3" name="図形 28">
              <a:extLst>
                <a:ext uri="{FF2B5EF4-FFF2-40B4-BE49-F238E27FC236}">
                  <a16:creationId xmlns:a16="http://schemas.microsoft.com/office/drawing/2014/main" id="{848F8082-02D8-4C11-A321-CF4B71CDE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415" y="5203694"/>
              <a:ext cx="225425" cy="209548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4" name="図形 29">
              <a:extLst>
                <a:ext uri="{FF2B5EF4-FFF2-40B4-BE49-F238E27FC236}">
                  <a16:creationId xmlns:a16="http://schemas.microsoft.com/office/drawing/2014/main" id="{AE5ED0FF-209F-4C58-A36D-CF70564FF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866" y="4827461"/>
              <a:ext cx="204787" cy="200023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5" name="図形 30">
              <a:extLst>
                <a:ext uri="{FF2B5EF4-FFF2-40B4-BE49-F238E27FC236}">
                  <a16:creationId xmlns:a16="http://schemas.microsoft.com/office/drawing/2014/main" id="{50508F39-EABF-4220-A090-338F0F557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841" y="4827461"/>
              <a:ext cx="215900" cy="20954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6" name="図形 31">
              <a:extLst>
                <a:ext uri="{FF2B5EF4-FFF2-40B4-BE49-F238E27FC236}">
                  <a16:creationId xmlns:a16="http://schemas.microsoft.com/office/drawing/2014/main" id="{60E03D0F-F9B5-4C53-8B6A-31AA22478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4891" y="4827461"/>
              <a:ext cx="242887" cy="21907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7" name="図形 32">
              <a:extLst>
                <a:ext uri="{FF2B5EF4-FFF2-40B4-BE49-F238E27FC236}">
                  <a16:creationId xmlns:a16="http://schemas.microsoft.com/office/drawing/2014/main" id="{A8E46180-6392-4906-834D-C36F261A8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716" y="4827461"/>
              <a:ext cx="266700" cy="239709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8" name="図形 33">
              <a:extLst>
                <a:ext uri="{FF2B5EF4-FFF2-40B4-BE49-F238E27FC236}">
                  <a16:creationId xmlns:a16="http://schemas.microsoft.com/office/drawing/2014/main" id="{EE5785E1-1277-4DE1-AC4E-423706355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128" y="4827461"/>
              <a:ext cx="454025" cy="239709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9" name="図形 34">
              <a:extLst>
                <a:ext uri="{FF2B5EF4-FFF2-40B4-BE49-F238E27FC236}">
                  <a16:creationId xmlns:a16="http://schemas.microsoft.com/office/drawing/2014/main" id="{16F59971-B418-4376-BC72-A5871804E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916" y="4827461"/>
              <a:ext cx="420687" cy="255584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0" name="図形 35">
              <a:extLst>
                <a:ext uri="{FF2B5EF4-FFF2-40B4-BE49-F238E27FC236}">
                  <a16:creationId xmlns:a16="http://schemas.microsoft.com/office/drawing/2014/main" id="{BF7F15D5-5EC8-41A2-8FC2-17D668460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9891" y="4827461"/>
              <a:ext cx="363537" cy="26193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1" name="図形 36">
              <a:extLst>
                <a:ext uri="{FF2B5EF4-FFF2-40B4-BE49-F238E27FC236}">
                  <a16:creationId xmlns:a16="http://schemas.microsoft.com/office/drawing/2014/main" id="{5ABB79CF-E668-44EC-B4B4-1503736F4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240" y="4827461"/>
              <a:ext cx="668337" cy="674680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2" name="図形 37">
              <a:extLst>
                <a:ext uri="{FF2B5EF4-FFF2-40B4-BE49-F238E27FC236}">
                  <a16:creationId xmlns:a16="http://schemas.microsoft.com/office/drawing/2014/main" id="{EA1C687A-B452-445E-A4B3-8800CDB62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977" y="5146544"/>
              <a:ext cx="884238" cy="360359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3" name="図形 38">
              <a:extLst>
                <a:ext uri="{FF2B5EF4-FFF2-40B4-BE49-F238E27FC236}">
                  <a16:creationId xmlns:a16="http://schemas.microsoft.com/office/drawing/2014/main" id="{F7AF704B-8776-44E1-9BF7-B1768EAF2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252" y="5135432"/>
              <a:ext cx="749300" cy="366708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4" name="図形 39">
              <a:extLst>
                <a:ext uri="{FF2B5EF4-FFF2-40B4-BE49-F238E27FC236}">
                  <a16:creationId xmlns:a16="http://schemas.microsoft.com/office/drawing/2014/main" id="{5A1ACED7-D5E1-404B-BA86-1D48D15B8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927" y="4827461"/>
              <a:ext cx="782638" cy="638168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5" name="図形 40">
              <a:extLst>
                <a:ext uri="{FF2B5EF4-FFF2-40B4-BE49-F238E27FC236}">
                  <a16:creationId xmlns:a16="http://schemas.microsoft.com/office/drawing/2014/main" id="{36C67EF4-3489-4419-BD84-131995DE1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227" y="4827461"/>
              <a:ext cx="328613" cy="31908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6" name="図形 41">
              <a:extLst>
                <a:ext uri="{FF2B5EF4-FFF2-40B4-BE49-F238E27FC236}">
                  <a16:creationId xmlns:a16="http://schemas.microsoft.com/office/drawing/2014/main" id="{06CB6127-3F76-4F9D-A7BB-B0A28FF5F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90" y="4889372"/>
              <a:ext cx="242887" cy="261935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7" name="図形 42">
              <a:extLst>
                <a:ext uri="{FF2B5EF4-FFF2-40B4-BE49-F238E27FC236}">
                  <a16:creationId xmlns:a16="http://schemas.microsoft.com/office/drawing/2014/main" id="{65E22F4B-0087-49FD-97F0-654C0F550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527" y="4911597"/>
              <a:ext cx="276225" cy="223836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8" name="図形 43">
              <a:extLst>
                <a:ext uri="{FF2B5EF4-FFF2-40B4-BE49-F238E27FC236}">
                  <a16:creationId xmlns:a16="http://schemas.microsoft.com/office/drawing/2014/main" id="{59134555-CE70-41BA-8846-413EAAB5F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565" y="4886197"/>
              <a:ext cx="442912" cy="223836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9" name="図形 44">
              <a:extLst>
                <a:ext uri="{FF2B5EF4-FFF2-40B4-BE49-F238E27FC236}">
                  <a16:creationId xmlns:a16="http://schemas.microsoft.com/office/drawing/2014/main" id="{D7CF4D4C-4EB2-4A4A-8DE1-43D454DB0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440" y="4886197"/>
              <a:ext cx="11112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0" name="図形 45">
              <a:extLst>
                <a:ext uri="{FF2B5EF4-FFF2-40B4-BE49-F238E27FC236}">
                  <a16:creationId xmlns:a16="http://schemas.microsoft.com/office/drawing/2014/main" id="{7F87B3E4-C18A-479F-876C-F430049C8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52" y="4827461"/>
              <a:ext cx="103188" cy="47624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1" name="図形 46">
              <a:extLst>
                <a:ext uri="{FF2B5EF4-FFF2-40B4-BE49-F238E27FC236}">
                  <a16:creationId xmlns:a16="http://schemas.microsoft.com/office/drawing/2014/main" id="{2F8F7527-3559-4869-B403-60FD71F46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015" y="4827461"/>
              <a:ext cx="90487" cy="47624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2" name="図形 47">
              <a:extLst>
                <a:ext uri="{FF2B5EF4-FFF2-40B4-BE49-F238E27FC236}">
                  <a16:creationId xmlns:a16="http://schemas.microsoft.com/office/drawing/2014/main" id="{959311A5-98EC-4CFF-B98D-843D72EA9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90" y="5187819"/>
              <a:ext cx="617537" cy="277810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3" name="図形 48">
              <a:extLst>
                <a:ext uri="{FF2B5EF4-FFF2-40B4-BE49-F238E27FC236}">
                  <a16:creationId xmlns:a16="http://schemas.microsoft.com/office/drawing/2014/main" id="{E7C1C624-9405-4D1B-AF01-ADA6876D9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765" y="4827461"/>
              <a:ext cx="1127125" cy="674680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4" name="図形 49">
              <a:extLst>
                <a:ext uri="{FF2B5EF4-FFF2-40B4-BE49-F238E27FC236}">
                  <a16:creationId xmlns:a16="http://schemas.microsoft.com/office/drawing/2014/main" id="{F401D5D9-2586-4D5F-853C-D79CEB6A5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15" y="5710101"/>
              <a:ext cx="720725" cy="314322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5" name="図形 50">
              <a:extLst>
                <a:ext uri="{FF2B5EF4-FFF2-40B4-BE49-F238E27FC236}">
                  <a16:creationId xmlns:a16="http://schemas.microsoft.com/office/drawing/2014/main" id="{70901063-7FDF-47F3-BB28-3136D5A99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365" y="5486266"/>
              <a:ext cx="311150" cy="21907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6" name="図形 51">
              <a:extLst>
                <a:ext uri="{FF2B5EF4-FFF2-40B4-BE49-F238E27FC236}">
                  <a16:creationId xmlns:a16="http://schemas.microsoft.com/office/drawing/2014/main" id="{E24D8634-E3AA-4A34-950D-56B646B89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40" y="5486266"/>
              <a:ext cx="904875" cy="520694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7" name="図形 52">
              <a:extLst>
                <a:ext uri="{FF2B5EF4-FFF2-40B4-BE49-F238E27FC236}">
                  <a16:creationId xmlns:a16="http://schemas.microsoft.com/office/drawing/2014/main" id="{913891A3-73C1-46BE-AA63-CC1FA50E5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5767251"/>
              <a:ext cx="22225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8" name="図形 53">
              <a:extLst>
                <a:ext uri="{FF2B5EF4-FFF2-40B4-BE49-F238E27FC236}">
                  <a16:creationId xmlns:a16="http://schemas.microsoft.com/office/drawing/2014/main" id="{DAA90828-7CF9-4E38-BF09-E5B116EC5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02" y="5486266"/>
              <a:ext cx="447675" cy="276222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9" name="図形 54">
              <a:extLst>
                <a:ext uri="{FF2B5EF4-FFF2-40B4-BE49-F238E27FC236}">
                  <a16:creationId xmlns:a16="http://schemas.microsoft.com/office/drawing/2014/main" id="{9DEF1DA6-B934-4564-A8FB-CD2D5F4A5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702" y="5522778"/>
              <a:ext cx="227013" cy="18732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0" name="図形 55">
              <a:extLst>
                <a:ext uri="{FF2B5EF4-FFF2-40B4-BE49-F238E27FC236}">
                  <a16:creationId xmlns:a16="http://schemas.microsoft.com/office/drawing/2014/main" id="{6B3CA2C0-81CE-4CB8-8B6F-09C3B1A7D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40" y="5459279"/>
              <a:ext cx="942975" cy="307972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1" name="図形 56">
              <a:extLst>
                <a:ext uri="{FF2B5EF4-FFF2-40B4-BE49-F238E27FC236}">
                  <a16:creationId xmlns:a16="http://schemas.microsoft.com/office/drawing/2014/main" id="{44E26D21-63B0-4B11-86F4-65FF6F71D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90" y="5746613"/>
              <a:ext cx="965200" cy="319084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2" name="図形 57">
              <a:extLst>
                <a:ext uri="{FF2B5EF4-FFF2-40B4-BE49-F238E27FC236}">
                  <a16:creationId xmlns:a16="http://schemas.microsoft.com/office/drawing/2014/main" id="{FD325272-B6FB-40C3-9CA6-C8F1CA1AC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190" y="5757726"/>
              <a:ext cx="236537" cy="198435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3" name="図形 58">
              <a:extLst>
                <a:ext uri="{FF2B5EF4-FFF2-40B4-BE49-F238E27FC236}">
                  <a16:creationId xmlns:a16="http://schemas.microsoft.com/office/drawing/2014/main" id="{9D81E138-FBB5-4D62-B155-8BDB5463E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665" y="5778362"/>
              <a:ext cx="352425" cy="203198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4" name="図形 59">
              <a:extLst>
                <a:ext uri="{FF2B5EF4-FFF2-40B4-BE49-F238E27FC236}">
                  <a16:creationId xmlns:a16="http://schemas.microsoft.com/office/drawing/2014/main" id="{8270E5F3-5D13-4AE9-B4AC-9A62D10C7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377" y="5762488"/>
              <a:ext cx="514350" cy="255585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5" name="図形 60">
              <a:extLst>
                <a:ext uri="{FF2B5EF4-FFF2-40B4-BE49-F238E27FC236}">
                  <a16:creationId xmlns:a16="http://schemas.microsoft.com/office/drawing/2014/main" id="{3DF10C1D-4C37-4798-925D-DC2C4A33C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740" y="5810112"/>
              <a:ext cx="338137" cy="177798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6" name="図形 61">
              <a:extLst>
                <a:ext uri="{FF2B5EF4-FFF2-40B4-BE49-F238E27FC236}">
                  <a16:creationId xmlns:a16="http://schemas.microsoft.com/office/drawing/2014/main" id="{4A81D953-D9C9-42D3-8D19-34CF2BF22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102" y="5767251"/>
              <a:ext cx="265113" cy="198435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7" name="図形 62">
              <a:extLst>
                <a:ext uri="{FF2B5EF4-FFF2-40B4-BE49-F238E27FC236}">
                  <a16:creationId xmlns:a16="http://schemas.microsoft.com/office/drawing/2014/main" id="{277E146D-C56E-482F-9D63-82E3CFAD2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790" y="5746613"/>
              <a:ext cx="306387" cy="209548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8" name="図形 63">
              <a:extLst>
                <a:ext uri="{FF2B5EF4-FFF2-40B4-BE49-F238E27FC236}">
                  <a16:creationId xmlns:a16="http://schemas.microsoft.com/office/drawing/2014/main" id="{587BB24C-667F-4D17-A427-2B688F712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240" y="5522778"/>
              <a:ext cx="517525" cy="406396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9" name="図形 64">
              <a:extLst>
                <a:ext uri="{FF2B5EF4-FFF2-40B4-BE49-F238E27FC236}">
                  <a16:creationId xmlns:a16="http://schemas.microsoft.com/office/drawing/2014/main" id="{DC013435-EAC1-4B1D-8E66-6419689A9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040" y="5710101"/>
              <a:ext cx="312737" cy="214310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0" name="図形 65">
              <a:extLst>
                <a:ext uri="{FF2B5EF4-FFF2-40B4-BE49-F238E27FC236}">
                  <a16:creationId xmlns:a16="http://schemas.microsoft.com/office/drawing/2014/main" id="{34645BE7-B06D-4D51-B6C2-10188ADAB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540" y="5527540"/>
              <a:ext cx="454025" cy="380996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1" name="図形 66">
              <a:extLst>
                <a:ext uri="{FF2B5EF4-FFF2-40B4-BE49-F238E27FC236}">
                  <a16:creationId xmlns:a16="http://schemas.microsoft.com/office/drawing/2014/main" id="{9581BDAC-1004-4340-9A6C-6243784BA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215" y="5506903"/>
              <a:ext cx="487362" cy="401633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2" name="図形 67">
              <a:extLst>
                <a:ext uri="{FF2B5EF4-FFF2-40B4-BE49-F238E27FC236}">
                  <a16:creationId xmlns:a16="http://schemas.microsoft.com/office/drawing/2014/main" id="{C3C5461B-9FFE-4F51-BDB5-AD8C2D985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177" y="5511665"/>
              <a:ext cx="533400" cy="396871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3" name="図形 68">
              <a:extLst>
                <a:ext uri="{FF2B5EF4-FFF2-40B4-BE49-F238E27FC236}">
                  <a16:creationId xmlns:a16="http://schemas.microsoft.com/office/drawing/2014/main" id="{3FDA5758-D89E-48C7-A2E1-1C8202C00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216" y="5919649"/>
              <a:ext cx="6350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4" name="図形 69">
              <a:extLst>
                <a:ext uri="{FF2B5EF4-FFF2-40B4-BE49-F238E27FC236}">
                  <a16:creationId xmlns:a16="http://schemas.microsoft.com/office/drawing/2014/main" id="{CEA65E42-5D8C-4A13-8D58-701DE5C68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091" y="5502140"/>
              <a:ext cx="641350" cy="417508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5" name="図形 70">
              <a:extLst>
                <a:ext uri="{FF2B5EF4-FFF2-40B4-BE49-F238E27FC236}">
                  <a16:creationId xmlns:a16="http://schemas.microsoft.com/office/drawing/2014/main" id="{07EF1B74-61F7-4EC3-81D4-9C7053FE7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277" y="5135432"/>
              <a:ext cx="1144588" cy="773103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6" name="図形 71">
              <a:extLst>
                <a:ext uri="{FF2B5EF4-FFF2-40B4-BE49-F238E27FC236}">
                  <a16:creationId xmlns:a16="http://schemas.microsoft.com/office/drawing/2014/main" id="{92FC4AA6-ADD2-45CB-B89B-B7877D04B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066" y="5459279"/>
              <a:ext cx="430212" cy="220660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7" name="図形 72">
              <a:extLst>
                <a:ext uri="{FF2B5EF4-FFF2-40B4-BE49-F238E27FC236}">
                  <a16:creationId xmlns:a16="http://schemas.microsoft.com/office/drawing/2014/main" id="{D18CE28A-DE4A-46CF-A0C8-634B5F242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616" y="5470391"/>
              <a:ext cx="288925" cy="19843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8" name="図形 73">
              <a:extLst>
                <a:ext uri="{FF2B5EF4-FFF2-40B4-BE49-F238E27FC236}">
                  <a16:creationId xmlns:a16="http://schemas.microsoft.com/office/drawing/2014/main" id="{16E19E67-0D61-42E8-862B-31F3281D7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266" y="5705338"/>
              <a:ext cx="471487" cy="198436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9" name="図形 74">
              <a:extLst>
                <a:ext uri="{FF2B5EF4-FFF2-40B4-BE49-F238E27FC236}">
                  <a16:creationId xmlns:a16="http://schemas.microsoft.com/office/drawing/2014/main" id="{2F45E1C5-68E6-44AA-A1B2-839E314BF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4853" y="5443404"/>
              <a:ext cx="754063" cy="444495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0" name="図形 75">
              <a:extLst>
                <a:ext uri="{FF2B5EF4-FFF2-40B4-BE49-F238E27FC236}">
                  <a16:creationId xmlns:a16="http://schemas.microsoft.com/office/drawing/2014/main" id="{3CAA90AF-F20F-4F9E-8336-1A3834697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341" y="5689463"/>
              <a:ext cx="385762" cy="19843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1" name="図形 76">
              <a:extLst>
                <a:ext uri="{FF2B5EF4-FFF2-40B4-BE49-F238E27FC236}">
                  <a16:creationId xmlns:a16="http://schemas.microsoft.com/office/drawing/2014/main" id="{12D0864D-B4AE-45E1-8806-10FDB28EA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403" y="5459279"/>
              <a:ext cx="815975" cy="423857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2" name="図形 77">
              <a:extLst>
                <a:ext uri="{FF2B5EF4-FFF2-40B4-BE49-F238E27FC236}">
                  <a16:creationId xmlns:a16="http://schemas.microsoft.com/office/drawing/2014/main" id="{300DCB7A-9830-4770-BA2E-2EDC0A93A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3428" y="5302118"/>
              <a:ext cx="1082675" cy="387346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3" name="図形 78">
              <a:extLst>
                <a:ext uri="{FF2B5EF4-FFF2-40B4-BE49-F238E27FC236}">
                  <a16:creationId xmlns:a16="http://schemas.microsoft.com/office/drawing/2014/main" id="{B68996D8-A6BE-4DF1-AC6A-0AA1EF112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1553" y="5313231"/>
              <a:ext cx="350838" cy="114299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4" name="図形 79">
              <a:extLst>
                <a:ext uri="{FF2B5EF4-FFF2-40B4-BE49-F238E27FC236}">
                  <a16:creationId xmlns:a16="http://schemas.microsoft.com/office/drawing/2014/main" id="{C5BF1C78-8E73-4172-95A1-182831C27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716" y="5443404"/>
              <a:ext cx="409575" cy="277809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5" name="図形 80">
              <a:extLst>
                <a:ext uri="{FF2B5EF4-FFF2-40B4-BE49-F238E27FC236}">
                  <a16:creationId xmlns:a16="http://schemas.microsoft.com/office/drawing/2014/main" id="{70C534DD-86A9-46AD-84AE-4240E8882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542" y="5360855"/>
              <a:ext cx="322262" cy="269872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6" name="図形 81">
              <a:extLst>
                <a:ext uri="{FF2B5EF4-FFF2-40B4-BE49-F238E27FC236}">
                  <a16:creationId xmlns:a16="http://schemas.microsoft.com/office/drawing/2014/main" id="{8B6D83E4-62C8-4F31-8FCC-87580F76C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291" y="5329105"/>
              <a:ext cx="477837" cy="328608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7" name="図形 82">
              <a:extLst>
                <a:ext uri="{FF2B5EF4-FFF2-40B4-BE49-F238E27FC236}">
                  <a16:creationId xmlns:a16="http://schemas.microsoft.com/office/drawing/2014/main" id="{96B973E7-1511-4842-BFEF-FE5E0E915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078" y="5365617"/>
              <a:ext cx="322263" cy="292097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8" name="図形 83">
              <a:extLst>
                <a:ext uri="{FF2B5EF4-FFF2-40B4-BE49-F238E27FC236}">
                  <a16:creationId xmlns:a16="http://schemas.microsoft.com/office/drawing/2014/main" id="{58D6FDAA-4E3F-48B3-A1B7-8D343D538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6628" y="5344980"/>
              <a:ext cx="555625" cy="334958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9" name="図形 84">
              <a:extLst>
                <a:ext uri="{FF2B5EF4-FFF2-40B4-BE49-F238E27FC236}">
                  <a16:creationId xmlns:a16="http://schemas.microsoft.com/office/drawing/2014/main" id="{5FEBA81A-035D-431C-9C81-2BFE67DEF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991" y="5908536"/>
              <a:ext cx="4762" cy="111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0" name="図形 85">
              <a:extLst>
                <a:ext uri="{FF2B5EF4-FFF2-40B4-BE49-F238E27FC236}">
                  <a16:creationId xmlns:a16="http://schemas.microsoft.com/office/drawing/2014/main" id="{A54B6AA0-6C3B-4B3E-BAB8-24D68C250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6065697"/>
              <a:ext cx="90487" cy="2063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1" name="図形 86">
              <a:extLst>
                <a:ext uri="{FF2B5EF4-FFF2-40B4-BE49-F238E27FC236}">
                  <a16:creationId xmlns:a16="http://schemas.microsoft.com/office/drawing/2014/main" id="{B7135311-D0B4-4190-86C0-777497D36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903" y="5402130"/>
              <a:ext cx="260350" cy="280984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2" name="図形 87">
              <a:extLst>
                <a:ext uri="{FF2B5EF4-FFF2-40B4-BE49-F238E27FC236}">
                  <a16:creationId xmlns:a16="http://schemas.microsoft.com/office/drawing/2014/main" id="{33B880EC-EE4E-48EE-8434-685547195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6029185"/>
              <a:ext cx="493712" cy="57149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</p:grp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32079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19605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320799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1960561"/>
            <a:ext cx="403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83" name="図形 6">
            <a:extLst>
              <a:ext uri="{FF2B5EF4-FFF2-40B4-BE49-F238E27FC236}">
                <a16:creationId xmlns:a16="http://schemas.microsoft.com/office/drawing/2014/main" id="{69A03A3F-ADBE-45F2-93DD-D9A9F4F5F2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C0CB5692-B5A1-4CF5-8E48-14C0E8EB2D0B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84" name="図形 7">
            <a:extLst>
              <a:ext uri="{FF2B5EF4-FFF2-40B4-BE49-F238E27FC236}">
                <a16:creationId xmlns:a16="http://schemas.microsoft.com/office/drawing/2014/main" id="{228E800B-929C-4253-8C8B-A165E0312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" name="図形 8">
            <a:extLst>
              <a:ext uri="{FF2B5EF4-FFF2-40B4-BE49-F238E27FC236}">
                <a16:creationId xmlns:a16="http://schemas.microsoft.com/office/drawing/2014/main" id="{564CC669-91DA-4A84-8437-2D05AC39D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E52B4FB3-A589-44A0-B624-CF03FAC3AF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502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528638" y="2501900"/>
            <a:ext cx="8229600" cy="1143000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図形 2">
            <a:extLst>
              <a:ext uri="{FF2B5EF4-FFF2-40B4-BE49-F238E27FC236}">
                <a16:creationId xmlns:a16="http://schemas.microsoft.com/office/drawing/2014/main" id="{5DA0C72D-108D-4B62-B141-ECCAFDCCC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CE03F8E1-8B87-459A-9C7B-7A68CF721062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4" name="図形 3">
            <a:extLst>
              <a:ext uri="{FF2B5EF4-FFF2-40B4-BE49-F238E27FC236}">
                <a16:creationId xmlns:a16="http://schemas.microsoft.com/office/drawing/2014/main" id="{DB415450-8D4F-406D-B747-9F1EF9ACA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図形 4">
            <a:extLst>
              <a:ext uri="{FF2B5EF4-FFF2-40B4-BE49-F238E27FC236}">
                <a16:creationId xmlns:a16="http://schemas.microsoft.com/office/drawing/2014/main" id="{D3AA1B93-6EC2-4BCB-ACEA-1AA0522B8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5F70F3D3-C163-40EF-93D6-7C357D44D2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750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>
            <a:extLst>
              <a:ext uri="{FF2B5EF4-FFF2-40B4-BE49-F238E27FC236}">
                <a16:creationId xmlns:a16="http://schemas.microsoft.com/office/drawing/2014/main" id="{80F37F5E-A262-4CEE-A604-1B9F31C5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48762E8C-9595-414C-84E0-4376FE92466F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3" name="図形 2">
            <a:extLst>
              <a:ext uri="{FF2B5EF4-FFF2-40B4-BE49-F238E27FC236}">
                <a16:creationId xmlns:a16="http://schemas.microsoft.com/office/drawing/2014/main" id="{DD886C66-FADD-4E66-82DE-03510D434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図形 3">
            <a:extLst>
              <a:ext uri="{FF2B5EF4-FFF2-40B4-BE49-F238E27FC236}">
                <a16:creationId xmlns:a16="http://schemas.microsoft.com/office/drawing/2014/main" id="{A83DC6B2-5855-4D03-AD91-2C24C901C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76F20415-E0D6-431E-8B8E-94BB17F6E3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23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466696" y="1857370"/>
            <a:ext cx="8248708" cy="4429151"/>
          </a:xfrm>
        </p:spPr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 dirty="0"/>
          </a:p>
        </p:txBody>
      </p:sp>
      <p:sp>
        <p:nvSpPr>
          <p:cNvPr id="4" name="図形 3">
            <a:extLst>
              <a:ext uri="{FF2B5EF4-FFF2-40B4-BE49-F238E27FC236}">
                <a16:creationId xmlns:a16="http://schemas.microsoft.com/office/drawing/2014/main" id="{0F3E698B-9E73-4166-9284-2C52C4E53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243D5F3E-7092-40ED-9610-79DDA31377AC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5" name="図形 4">
            <a:extLst>
              <a:ext uri="{FF2B5EF4-FFF2-40B4-BE49-F238E27FC236}">
                <a16:creationId xmlns:a16="http://schemas.microsoft.com/office/drawing/2014/main" id="{31B37E0B-1DDE-4D22-AE9E-90A679229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図形 5">
            <a:extLst>
              <a:ext uri="{FF2B5EF4-FFF2-40B4-BE49-F238E27FC236}">
                <a16:creationId xmlns:a16="http://schemas.microsoft.com/office/drawing/2014/main" id="{A6A7F591-3CB1-4E22-AF92-24AA4BED1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4037B235-9A82-46A4-9591-2CA175CC39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54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47647" y="785794"/>
            <a:ext cx="27670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357554" y="785794"/>
            <a:ext cx="4572032" cy="5643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2" y="2000240"/>
            <a:ext cx="2767032" cy="4429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dirty="0"/>
          </a:p>
        </p:txBody>
      </p:sp>
      <p:sp>
        <p:nvSpPr>
          <p:cNvPr id="5" name="図形 4">
            <a:extLst>
              <a:ext uri="{FF2B5EF4-FFF2-40B4-BE49-F238E27FC236}">
                <a16:creationId xmlns:a16="http://schemas.microsoft.com/office/drawing/2014/main" id="{6CF9B7C4-7B52-4EEE-BE4F-C4721FC1C9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B8ED5F3B-2220-4B9C-A4A8-D63A9F6A6879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6" name="図形 5">
            <a:extLst>
              <a:ext uri="{FF2B5EF4-FFF2-40B4-BE49-F238E27FC236}">
                <a16:creationId xmlns:a16="http://schemas.microsoft.com/office/drawing/2014/main" id="{CD5177E4-C1C2-48B8-8126-E4DFB8A4A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図形 6">
            <a:extLst>
              <a:ext uri="{FF2B5EF4-FFF2-40B4-BE49-F238E27FC236}">
                <a16:creationId xmlns:a16="http://schemas.microsoft.com/office/drawing/2014/main" id="{21FA980C-FF7D-41FD-8134-6E2595D3A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DAA8B01D-59BE-4A97-B1DB-C5A40D9639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4863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4786346" cy="5413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 altLang="ja-JP"/>
              <a:t>Click to edit Master title style</a:t>
            </a:r>
            <a:endParaRPr lang="ja-JP" altLang="en-US" dirty="0"/>
          </a:p>
        </p:txBody>
      </p:sp>
      <p:sp useBgFill="1">
        <p:nvSpPr>
          <p:cNvPr id="3" name="図形 2"/>
          <p:cNvSpPr>
            <a:spLocks noGrp="1"/>
          </p:cNvSpPr>
          <p:nvPr>
            <p:ph type="pic" idx="1"/>
          </p:nvPr>
        </p:nvSpPr>
        <p:spPr>
          <a:xfrm>
            <a:off x="2433623" y="1142984"/>
            <a:ext cx="4357718" cy="3438395"/>
          </a:xfrm>
          <a:noFill/>
          <a:ln w="254000" cap="flat" cmpd="sng">
            <a:gradFill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prstDash val="solid"/>
            <a:beve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ja-JP" noProof="0"/>
              <a:t>Click icon to add picture</a:t>
            </a:r>
            <a:endParaRPr lang="ja-JP" altLang="en-US" noProof="0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928794" y="4929199"/>
            <a:ext cx="5642016" cy="10414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dirty="0"/>
          </a:p>
        </p:txBody>
      </p:sp>
      <p:sp>
        <p:nvSpPr>
          <p:cNvPr id="5" name="図形 8">
            <a:extLst>
              <a:ext uri="{FF2B5EF4-FFF2-40B4-BE49-F238E27FC236}">
                <a16:creationId xmlns:a16="http://schemas.microsoft.com/office/drawing/2014/main" id="{F287559C-D19E-49F8-B717-2E938CFB83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C492D2FB-AC26-4DB2-9FAC-54C568B39966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6" name="図形 9">
            <a:extLst>
              <a:ext uri="{FF2B5EF4-FFF2-40B4-BE49-F238E27FC236}">
                <a16:creationId xmlns:a16="http://schemas.microsoft.com/office/drawing/2014/main" id="{4FEF6623-6A42-427A-A59F-1CFD15C06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図形 10">
            <a:extLst>
              <a:ext uri="{FF2B5EF4-FFF2-40B4-BE49-F238E27FC236}">
                <a16:creationId xmlns:a16="http://schemas.microsoft.com/office/drawing/2014/main" id="{F87232E4-7997-4CD0-A3BA-29155BBA2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116BA8E4-061A-4DB6-9D75-25B0A44621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540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66696" y="1500178"/>
            <a:ext cx="8247600" cy="4857780"/>
          </a:xfrm>
        </p:spPr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 dirty="0"/>
          </a:p>
        </p:txBody>
      </p:sp>
      <p:sp>
        <p:nvSpPr>
          <p:cNvPr id="4" name="図形 3">
            <a:extLst>
              <a:ext uri="{FF2B5EF4-FFF2-40B4-BE49-F238E27FC236}">
                <a16:creationId xmlns:a16="http://schemas.microsoft.com/office/drawing/2014/main" id="{A49785A7-9D28-4BDD-BC75-2EBCB89EC2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B47D59A2-B93B-4896-9FB4-9460229C4812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5" name="図形 4">
            <a:extLst>
              <a:ext uri="{FF2B5EF4-FFF2-40B4-BE49-F238E27FC236}">
                <a16:creationId xmlns:a16="http://schemas.microsoft.com/office/drawing/2014/main" id="{4409FCA5-59D9-4941-B47E-582DE5928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図形 5">
            <a:extLst>
              <a:ext uri="{FF2B5EF4-FFF2-40B4-BE49-F238E27FC236}">
                <a16:creationId xmlns:a16="http://schemas.microsoft.com/office/drawing/2014/main" id="{4190400A-693E-4902-91E1-9614B8F18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265E125B-7E01-4A9D-9EA0-F99BF5D014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980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6083318"/>
          </a:xfrm>
        </p:spPr>
        <p:txBody>
          <a:bodyPr vert="eaVert"/>
          <a:lstStyle/>
          <a:p>
            <a:r>
              <a:rPr lang="en-US" altLang="ja-JP"/>
              <a:t>Click to edit Master title style</a:t>
            </a:r>
            <a:endParaRPr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6083319"/>
          </a:xfrm>
        </p:spPr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図形 3">
            <a:extLst>
              <a:ext uri="{FF2B5EF4-FFF2-40B4-BE49-F238E27FC236}">
                <a16:creationId xmlns:a16="http://schemas.microsoft.com/office/drawing/2014/main" id="{3349A5A5-B311-40C3-91F7-B9F60F7131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5FD8E718-47F0-436B-B3D6-CBAB09CC2C7D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5" name="図形 4">
            <a:extLst>
              <a:ext uri="{FF2B5EF4-FFF2-40B4-BE49-F238E27FC236}">
                <a16:creationId xmlns:a16="http://schemas.microsoft.com/office/drawing/2014/main" id="{1F02DE6C-42BE-4C46-97B1-CE76CCB5F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図形 5">
            <a:extLst>
              <a:ext uri="{FF2B5EF4-FFF2-40B4-BE49-F238E27FC236}">
                <a16:creationId xmlns:a16="http://schemas.microsoft.com/office/drawing/2014/main" id="{07D30133-5BDF-4DDA-94E3-51B09B0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86F10715-63A1-414D-924F-B05FB75947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5429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/>
              <a:t>Click to edit Master subtitle style</a:t>
            </a:r>
            <a:endParaRPr lang="ja-JP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F8064-0E1B-4CDE-B0F0-27CC1EB58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682F904B-9105-4FAB-BEC7-6ED64CD9FD61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7043E-45E5-40EA-B57A-950D031EA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F542B-7E84-4ECB-9F5C-085F92EA0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B86BE4AC-3F6D-486E-9525-385BFDDCBD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6139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189">
            <a:extLst>
              <a:ext uri="{FF2B5EF4-FFF2-40B4-BE49-F238E27FC236}">
                <a16:creationId xmlns:a16="http://schemas.microsoft.com/office/drawing/2014/main" id="{30B0E10A-261B-48C4-BDFD-A80EC6514771}"/>
              </a:ext>
            </a:extLst>
          </p:cNvPr>
          <p:cNvSpPr/>
          <p:nvPr/>
        </p:nvSpPr>
        <p:spPr>
          <a:xfrm>
            <a:off x="-9525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ja-JP" altLang="en-US" sz="1800">
              <a:solidFill>
                <a:srgbClr val="FFFFFF"/>
              </a:solidFill>
              <a:latin typeface="Cambria" pitchFamily="18" charset="0"/>
              <a:ea typeface="MS Mincho" pitchFamily="49" charset="-128"/>
            </a:endParaRPr>
          </a:p>
        </p:txBody>
      </p:sp>
      <p:grpSp>
        <p:nvGrpSpPr>
          <p:cNvPr id="5" name="グループ化 90"/>
          <p:cNvGrpSpPr>
            <a:grpSpLocks/>
          </p:cNvGrpSpPr>
          <p:nvPr/>
        </p:nvGrpSpPr>
        <p:grpSpPr bwMode="auto">
          <a:xfrm>
            <a:off x="4763" y="5589588"/>
            <a:ext cx="5067300" cy="1268412"/>
            <a:chOff x="16865" y="4817936"/>
            <a:chExt cx="5067302" cy="1268398"/>
          </a:xfrm>
        </p:grpSpPr>
        <p:sp>
          <p:nvSpPr>
            <p:cNvPr id="6" name="図形 91">
              <a:extLst>
                <a:ext uri="{FF2B5EF4-FFF2-40B4-BE49-F238E27FC236}">
                  <a16:creationId xmlns:a16="http://schemas.microsoft.com/office/drawing/2014/main" id="{3430E9F6-B4BF-468C-A4F6-491AFD915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5459279"/>
              <a:ext cx="254000" cy="303209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" name="図形 92">
              <a:extLst>
                <a:ext uri="{FF2B5EF4-FFF2-40B4-BE49-F238E27FC236}">
                  <a16:creationId xmlns:a16="http://schemas.microsoft.com/office/drawing/2014/main" id="{1EEA1004-9DCE-4DB5-A1F9-48B1BAE01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4906835"/>
              <a:ext cx="158750" cy="187323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" name="図形 93">
              <a:extLst>
                <a:ext uri="{FF2B5EF4-FFF2-40B4-BE49-F238E27FC236}">
                  <a16:creationId xmlns:a16="http://schemas.microsoft.com/office/drawing/2014/main" id="{0308FCD9-BC3C-4D40-8E88-0AAAC8BB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2742" y="5919649"/>
              <a:ext cx="317500" cy="166685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" name="図形 94">
              <a:extLst>
                <a:ext uri="{FF2B5EF4-FFF2-40B4-BE49-F238E27FC236}">
                  <a16:creationId xmlns:a16="http://schemas.microsoft.com/office/drawing/2014/main" id="{22ADF6FB-C3D6-4DEA-9211-43933CCB8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4984621"/>
              <a:ext cx="22225" cy="68262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" name="図形 95">
              <a:extLst>
                <a:ext uri="{FF2B5EF4-FFF2-40B4-BE49-F238E27FC236}">
                  <a16:creationId xmlns:a16="http://schemas.microsoft.com/office/drawing/2014/main" id="{0BD22BE0-D34D-4DB7-8E36-B2D85B669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5470391"/>
              <a:ext cx="158750" cy="261935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" name="図形 96">
              <a:extLst>
                <a:ext uri="{FF2B5EF4-FFF2-40B4-BE49-F238E27FC236}">
                  <a16:creationId xmlns:a16="http://schemas.microsoft.com/office/drawing/2014/main" id="{3CB6CB13-DB50-4BB8-8EC5-AACD44E1F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" name="図形 97">
              <a:extLst>
                <a:ext uri="{FF2B5EF4-FFF2-40B4-BE49-F238E27FC236}">
                  <a16:creationId xmlns:a16="http://schemas.microsoft.com/office/drawing/2014/main" id="{FE3A48CE-8AF5-4660-B1D9-A31774F70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77" y="4827461"/>
              <a:ext cx="165100" cy="79374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" name="図形 98">
              <a:extLst>
                <a:ext uri="{FF2B5EF4-FFF2-40B4-BE49-F238E27FC236}">
                  <a16:creationId xmlns:a16="http://schemas.microsoft.com/office/drawing/2014/main" id="{0049F5FB-FC08-47A0-AF6F-E588D053D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77" y="4827461"/>
              <a:ext cx="187325" cy="841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" name="図形 99">
              <a:extLst>
                <a:ext uri="{FF2B5EF4-FFF2-40B4-BE49-F238E27FC236}">
                  <a16:creationId xmlns:a16="http://schemas.microsoft.com/office/drawing/2014/main" id="{A8CB80C5-A50C-413B-87D5-BEBA68E53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253" y="5308468"/>
              <a:ext cx="390525" cy="119062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6" name="図形 100">
              <a:extLst>
                <a:ext uri="{FF2B5EF4-FFF2-40B4-BE49-F238E27FC236}">
                  <a16:creationId xmlns:a16="http://schemas.microsoft.com/office/drawing/2014/main" id="{318CF90C-CDB5-429F-8836-5B39BA409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0403" y="5292593"/>
              <a:ext cx="287338" cy="150811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7" name="図形 101">
              <a:extLst>
                <a:ext uri="{FF2B5EF4-FFF2-40B4-BE49-F238E27FC236}">
                  <a16:creationId xmlns:a16="http://schemas.microsoft.com/office/drawing/2014/main" id="{7BDA53DA-075D-4099-8CDE-8F83A0EB3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452" y="5187819"/>
              <a:ext cx="619125" cy="255585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8" name="図形 102">
              <a:extLst>
                <a:ext uri="{FF2B5EF4-FFF2-40B4-BE49-F238E27FC236}">
                  <a16:creationId xmlns:a16="http://schemas.microsoft.com/office/drawing/2014/main" id="{F7D2F5C4-7A5E-42BE-9D9C-71CC49162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041" y="5249731"/>
              <a:ext cx="293687" cy="152398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9" name="図形 103">
              <a:extLst>
                <a:ext uri="{FF2B5EF4-FFF2-40B4-BE49-F238E27FC236}">
                  <a16:creationId xmlns:a16="http://schemas.microsoft.com/office/drawing/2014/main" id="{1FF3FB55-3DC7-4123-9DF3-D3433897A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903" y="5246556"/>
              <a:ext cx="384175" cy="176210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0" name="図形 104">
              <a:extLst>
                <a:ext uri="{FF2B5EF4-FFF2-40B4-BE49-F238E27FC236}">
                  <a16:creationId xmlns:a16="http://schemas.microsoft.com/office/drawing/2014/main" id="{C627F00C-8348-4BFE-82E4-EF309975C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0515" y="5224332"/>
              <a:ext cx="460375" cy="209548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1" name="図形 105">
              <a:extLst>
                <a:ext uri="{FF2B5EF4-FFF2-40B4-BE49-F238E27FC236}">
                  <a16:creationId xmlns:a16="http://schemas.microsoft.com/office/drawing/2014/main" id="{19CFEB80-F43F-49E5-96DF-85413AA7C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415" y="5203694"/>
              <a:ext cx="225425" cy="209548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2" name="図形 106">
              <a:extLst>
                <a:ext uri="{FF2B5EF4-FFF2-40B4-BE49-F238E27FC236}">
                  <a16:creationId xmlns:a16="http://schemas.microsoft.com/office/drawing/2014/main" id="{90E8E3A5-A0AF-4228-A065-B2486D140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866" y="4827461"/>
              <a:ext cx="204787" cy="200023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3" name="図形 107">
              <a:extLst>
                <a:ext uri="{FF2B5EF4-FFF2-40B4-BE49-F238E27FC236}">
                  <a16:creationId xmlns:a16="http://schemas.microsoft.com/office/drawing/2014/main" id="{8992C9CD-3D80-45B9-9E51-BCF595190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841" y="4827461"/>
              <a:ext cx="215900" cy="20954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4" name="図形 108">
              <a:extLst>
                <a:ext uri="{FF2B5EF4-FFF2-40B4-BE49-F238E27FC236}">
                  <a16:creationId xmlns:a16="http://schemas.microsoft.com/office/drawing/2014/main" id="{0C95B015-701F-4C79-8B61-B4B1B61C9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4891" y="4827461"/>
              <a:ext cx="242887" cy="21907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5" name="図形 109">
              <a:extLst>
                <a:ext uri="{FF2B5EF4-FFF2-40B4-BE49-F238E27FC236}">
                  <a16:creationId xmlns:a16="http://schemas.microsoft.com/office/drawing/2014/main" id="{172CD79C-B33F-49A1-8EF4-6064E8648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716" y="4827461"/>
              <a:ext cx="266700" cy="239709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6" name="図形 110">
              <a:extLst>
                <a:ext uri="{FF2B5EF4-FFF2-40B4-BE49-F238E27FC236}">
                  <a16:creationId xmlns:a16="http://schemas.microsoft.com/office/drawing/2014/main" id="{1505EF1D-D570-401B-A2C4-71B286E4E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128" y="4827461"/>
              <a:ext cx="454025" cy="239709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7" name="図形 111">
              <a:extLst>
                <a:ext uri="{FF2B5EF4-FFF2-40B4-BE49-F238E27FC236}">
                  <a16:creationId xmlns:a16="http://schemas.microsoft.com/office/drawing/2014/main" id="{D32EC41C-662C-4E49-9585-3C75C00C4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916" y="4827461"/>
              <a:ext cx="420687" cy="255584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8" name="図形 112">
              <a:extLst>
                <a:ext uri="{FF2B5EF4-FFF2-40B4-BE49-F238E27FC236}">
                  <a16:creationId xmlns:a16="http://schemas.microsoft.com/office/drawing/2014/main" id="{F9F7DE34-6687-4C6F-AC8D-BC5E521E5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9891" y="4827461"/>
              <a:ext cx="363537" cy="26193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9" name="図形 113">
              <a:extLst>
                <a:ext uri="{FF2B5EF4-FFF2-40B4-BE49-F238E27FC236}">
                  <a16:creationId xmlns:a16="http://schemas.microsoft.com/office/drawing/2014/main" id="{048DB338-9900-4A4D-8A61-9C3A54C25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240" y="4827461"/>
              <a:ext cx="668337" cy="674680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0" name="図形 114">
              <a:extLst>
                <a:ext uri="{FF2B5EF4-FFF2-40B4-BE49-F238E27FC236}">
                  <a16:creationId xmlns:a16="http://schemas.microsoft.com/office/drawing/2014/main" id="{F570E5AE-37DE-41A9-8BFF-6BCF80CF0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977" y="5146544"/>
              <a:ext cx="884238" cy="360359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1" name="図形 115">
              <a:extLst>
                <a:ext uri="{FF2B5EF4-FFF2-40B4-BE49-F238E27FC236}">
                  <a16:creationId xmlns:a16="http://schemas.microsoft.com/office/drawing/2014/main" id="{8E66948D-4B53-425C-9C71-7DC64D280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252" y="5135432"/>
              <a:ext cx="749300" cy="366708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2" name="図形 116">
              <a:extLst>
                <a:ext uri="{FF2B5EF4-FFF2-40B4-BE49-F238E27FC236}">
                  <a16:creationId xmlns:a16="http://schemas.microsoft.com/office/drawing/2014/main" id="{EFAB17DA-2F57-4713-81D7-58517166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927" y="4827461"/>
              <a:ext cx="782638" cy="638168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3" name="図形 117">
              <a:extLst>
                <a:ext uri="{FF2B5EF4-FFF2-40B4-BE49-F238E27FC236}">
                  <a16:creationId xmlns:a16="http://schemas.microsoft.com/office/drawing/2014/main" id="{470BA26E-D724-49FF-A170-560A1D059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227" y="4827461"/>
              <a:ext cx="328613" cy="31908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4" name="図形 118">
              <a:extLst>
                <a:ext uri="{FF2B5EF4-FFF2-40B4-BE49-F238E27FC236}">
                  <a16:creationId xmlns:a16="http://schemas.microsoft.com/office/drawing/2014/main" id="{07985065-2805-434F-BABC-8119350A3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90" y="4889372"/>
              <a:ext cx="242887" cy="261935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5" name="図形 119">
              <a:extLst>
                <a:ext uri="{FF2B5EF4-FFF2-40B4-BE49-F238E27FC236}">
                  <a16:creationId xmlns:a16="http://schemas.microsoft.com/office/drawing/2014/main" id="{963B3852-718D-431A-83F5-9DF3BCD73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527" y="4911597"/>
              <a:ext cx="276225" cy="223836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6" name="図形 120">
              <a:extLst>
                <a:ext uri="{FF2B5EF4-FFF2-40B4-BE49-F238E27FC236}">
                  <a16:creationId xmlns:a16="http://schemas.microsoft.com/office/drawing/2014/main" id="{05F7DCA3-3364-4E43-9FC1-EB7687CB2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565" y="4886197"/>
              <a:ext cx="442912" cy="223836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7" name="図形 121">
              <a:extLst>
                <a:ext uri="{FF2B5EF4-FFF2-40B4-BE49-F238E27FC236}">
                  <a16:creationId xmlns:a16="http://schemas.microsoft.com/office/drawing/2014/main" id="{480553BA-B415-40E1-9EC6-273D9C953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440" y="4886197"/>
              <a:ext cx="11112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8" name="図形 122">
              <a:extLst>
                <a:ext uri="{FF2B5EF4-FFF2-40B4-BE49-F238E27FC236}">
                  <a16:creationId xmlns:a16="http://schemas.microsoft.com/office/drawing/2014/main" id="{F9B526E6-BEDF-42C0-99A0-E6E407E81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52" y="4827461"/>
              <a:ext cx="103188" cy="47624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9" name="図形 123">
              <a:extLst>
                <a:ext uri="{FF2B5EF4-FFF2-40B4-BE49-F238E27FC236}">
                  <a16:creationId xmlns:a16="http://schemas.microsoft.com/office/drawing/2014/main" id="{AE7E4D72-087E-45F8-A0EB-12BCE3C95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015" y="4827461"/>
              <a:ext cx="90487" cy="47624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0" name="図形 124">
              <a:extLst>
                <a:ext uri="{FF2B5EF4-FFF2-40B4-BE49-F238E27FC236}">
                  <a16:creationId xmlns:a16="http://schemas.microsoft.com/office/drawing/2014/main" id="{E428F0D3-D31F-4D93-AE6D-56DE07ADA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90" y="5187819"/>
              <a:ext cx="617537" cy="277810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1" name="図形 125">
              <a:extLst>
                <a:ext uri="{FF2B5EF4-FFF2-40B4-BE49-F238E27FC236}">
                  <a16:creationId xmlns:a16="http://schemas.microsoft.com/office/drawing/2014/main" id="{93C76A39-F304-41F2-B095-B9DEF85C5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765" y="4827461"/>
              <a:ext cx="1127125" cy="674680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2" name="図形 126">
              <a:extLst>
                <a:ext uri="{FF2B5EF4-FFF2-40B4-BE49-F238E27FC236}">
                  <a16:creationId xmlns:a16="http://schemas.microsoft.com/office/drawing/2014/main" id="{2974F2E5-6517-43F5-9FE7-D3F4504D8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15" y="5710101"/>
              <a:ext cx="720725" cy="314322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3" name="図形 127">
              <a:extLst>
                <a:ext uri="{FF2B5EF4-FFF2-40B4-BE49-F238E27FC236}">
                  <a16:creationId xmlns:a16="http://schemas.microsoft.com/office/drawing/2014/main" id="{02F54628-6F2F-41F3-A47F-F6BC4D310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365" y="5486266"/>
              <a:ext cx="311150" cy="21907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4" name="図形 128">
              <a:extLst>
                <a:ext uri="{FF2B5EF4-FFF2-40B4-BE49-F238E27FC236}">
                  <a16:creationId xmlns:a16="http://schemas.microsoft.com/office/drawing/2014/main" id="{18AA1D1A-75C1-4622-9489-58B26A8DB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40" y="5486266"/>
              <a:ext cx="904875" cy="520694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5" name="図形 129">
              <a:extLst>
                <a:ext uri="{FF2B5EF4-FFF2-40B4-BE49-F238E27FC236}">
                  <a16:creationId xmlns:a16="http://schemas.microsoft.com/office/drawing/2014/main" id="{0E6E6C43-E592-4FE9-B816-159A0653D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5767251"/>
              <a:ext cx="22225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6" name="図形 130">
              <a:extLst>
                <a:ext uri="{FF2B5EF4-FFF2-40B4-BE49-F238E27FC236}">
                  <a16:creationId xmlns:a16="http://schemas.microsoft.com/office/drawing/2014/main" id="{44CC40FC-B21A-43A0-8800-D15549970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02" y="5486266"/>
              <a:ext cx="447675" cy="276222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7" name="図形 131">
              <a:extLst>
                <a:ext uri="{FF2B5EF4-FFF2-40B4-BE49-F238E27FC236}">
                  <a16:creationId xmlns:a16="http://schemas.microsoft.com/office/drawing/2014/main" id="{798D0DA1-4017-4A54-8903-8C9A05D93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702" y="5522778"/>
              <a:ext cx="227013" cy="18732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8" name="図形 132">
              <a:extLst>
                <a:ext uri="{FF2B5EF4-FFF2-40B4-BE49-F238E27FC236}">
                  <a16:creationId xmlns:a16="http://schemas.microsoft.com/office/drawing/2014/main" id="{85352B56-486B-4871-8BB2-97D5631C3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40" y="5459279"/>
              <a:ext cx="942975" cy="307972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9" name="図形 133">
              <a:extLst>
                <a:ext uri="{FF2B5EF4-FFF2-40B4-BE49-F238E27FC236}">
                  <a16:creationId xmlns:a16="http://schemas.microsoft.com/office/drawing/2014/main" id="{FB799E52-AA27-4122-8932-C4FA8E2F6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90" y="5746613"/>
              <a:ext cx="965200" cy="319084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0" name="図形 134">
              <a:extLst>
                <a:ext uri="{FF2B5EF4-FFF2-40B4-BE49-F238E27FC236}">
                  <a16:creationId xmlns:a16="http://schemas.microsoft.com/office/drawing/2014/main" id="{5972B1C4-2678-43EB-B759-5522E51A7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190" y="5757726"/>
              <a:ext cx="236537" cy="198435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1" name="図形 135">
              <a:extLst>
                <a:ext uri="{FF2B5EF4-FFF2-40B4-BE49-F238E27FC236}">
                  <a16:creationId xmlns:a16="http://schemas.microsoft.com/office/drawing/2014/main" id="{9EC76F3F-BBD8-40DF-97FE-8EA3B3D14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665" y="5778362"/>
              <a:ext cx="352425" cy="203198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2" name="図形 136">
              <a:extLst>
                <a:ext uri="{FF2B5EF4-FFF2-40B4-BE49-F238E27FC236}">
                  <a16:creationId xmlns:a16="http://schemas.microsoft.com/office/drawing/2014/main" id="{0F427F6E-027C-4DA3-B22F-E3D560746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377" y="5762488"/>
              <a:ext cx="514350" cy="255585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3" name="図形 137">
              <a:extLst>
                <a:ext uri="{FF2B5EF4-FFF2-40B4-BE49-F238E27FC236}">
                  <a16:creationId xmlns:a16="http://schemas.microsoft.com/office/drawing/2014/main" id="{376F7DB3-2FB7-40A9-AFC0-2F3F7AF9B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740" y="5810112"/>
              <a:ext cx="338137" cy="177798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4" name="図形 138">
              <a:extLst>
                <a:ext uri="{FF2B5EF4-FFF2-40B4-BE49-F238E27FC236}">
                  <a16:creationId xmlns:a16="http://schemas.microsoft.com/office/drawing/2014/main" id="{61021BF6-36A1-4A49-8BB4-36F93C01B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102" y="5767251"/>
              <a:ext cx="265113" cy="198435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5" name="図形 139">
              <a:extLst>
                <a:ext uri="{FF2B5EF4-FFF2-40B4-BE49-F238E27FC236}">
                  <a16:creationId xmlns:a16="http://schemas.microsoft.com/office/drawing/2014/main" id="{803804D4-34AD-43EB-ABA0-CA4101591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790" y="5746613"/>
              <a:ext cx="306387" cy="209548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6" name="図形 140">
              <a:extLst>
                <a:ext uri="{FF2B5EF4-FFF2-40B4-BE49-F238E27FC236}">
                  <a16:creationId xmlns:a16="http://schemas.microsoft.com/office/drawing/2014/main" id="{2C32003D-CBD9-4310-BEE9-4ED577E4B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240" y="5522778"/>
              <a:ext cx="517525" cy="406396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7" name="図形 141">
              <a:extLst>
                <a:ext uri="{FF2B5EF4-FFF2-40B4-BE49-F238E27FC236}">
                  <a16:creationId xmlns:a16="http://schemas.microsoft.com/office/drawing/2014/main" id="{77E06044-D010-41A6-9026-A0E8E0E14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040" y="5710101"/>
              <a:ext cx="312737" cy="214310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8" name="図形 142">
              <a:extLst>
                <a:ext uri="{FF2B5EF4-FFF2-40B4-BE49-F238E27FC236}">
                  <a16:creationId xmlns:a16="http://schemas.microsoft.com/office/drawing/2014/main" id="{3ABFCA19-2F34-4359-8DF3-9EC6614C2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540" y="5527540"/>
              <a:ext cx="454025" cy="380996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9" name="図形 143">
              <a:extLst>
                <a:ext uri="{FF2B5EF4-FFF2-40B4-BE49-F238E27FC236}">
                  <a16:creationId xmlns:a16="http://schemas.microsoft.com/office/drawing/2014/main" id="{8BECB5D9-967E-4313-820D-B0F8E0C63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215" y="5506903"/>
              <a:ext cx="487362" cy="401633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0" name="図形 144">
              <a:extLst>
                <a:ext uri="{FF2B5EF4-FFF2-40B4-BE49-F238E27FC236}">
                  <a16:creationId xmlns:a16="http://schemas.microsoft.com/office/drawing/2014/main" id="{43347036-07BD-47D2-9F10-B9C2BF0A7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177" y="5511665"/>
              <a:ext cx="533400" cy="396871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1" name="図形 145">
              <a:extLst>
                <a:ext uri="{FF2B5EF4-FFF2-40B4-BE49-F238E27FC236}">
                  <a16:creationId xmlns:a16="http://schemas.microsoft.com/office/drawing/2014/main" id="{5F8DB12B-AD95-4641-A46D-95C1AD256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216" y="5919649"/>
              <a:ext cx="6350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2" name="図形 146">
              <a:extLst>
                <a:ext uri="{FF2B5EF4-FFF2-40B4-BE49-F238E27FC236}">
                  <a16:creationId xmlns:a16="http://schemas.microsoft.com/office/drawing/2014/main" id="{44B91F8F-FE1F-4F31-8732-86C2D5FFC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091" y="5502140"/>
              <a:ext cx="641350" cy="417508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3" name="図形 147">
              <a:extLst>
                <a:ext uri="{FF2B5EF4-FFF2-40B4-BE49-F238E27FC236}">
                  <a16:creationId xmlns:a16="http://schemas.microsoft.com/office/drawing/2014/main" id="{E8851965-471D-4669-8600-204D19B48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277" y="5135432"/>
              <a:ext cx="1144588" cy="773103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4" name="図形 148">
              <a:extLst>
                <a:ext uri="{FF2B5EF4-FFF2-40B4-BE49-F238E27FC236}">
                  <a16:creationId xmlns:a16="http://schemas.microsoft.com/office/drawing/2014/main" id="{56EBF00D-A488-4847-B740-1B1DCEE08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066" y="5459279"/>
              <a:ext cx="430212" cy="220660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5" name="図形 149">
              <a:extLst>
                <a:ext uri="{FF2B5EF4-FFF2-40B4-BE49-F238E27FC236}">
                  <a16:creationId xmlns:a16="http://schemas.microsoft.com/office/drawing/2014/main" id="{7E60EC0B-88F1-41C3-A304-1580C90CE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616" y="5470391"/>
              <a:ext cx="288925" cy="19843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6" name="図形 150">
              <a:extLst>
                <a:ext uri="{FF2B5EF4-FFF2-40B4-BE49-F238E27FC236}">
                  <a16:creationId xmlns:a16="http://schemas.microsoft.com/office/drawing/2014/main" id="{56935041-A63A-4ADB-A2CF-027CB2763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266" y="5705338"/>
              <a:ext cx="471487" cy="198436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7" name="図形 151">
              <a:extLst>
                <a:ext uri="{FF2B5EF4-FFF2-40B4-BE49-F238E27FC236}">
                  <a16:creationId xmlns:a16="http://schemas.microsoft.com/office/drawing/2014/main" id="{08607BA8-A628-4763-914D-85681EBC5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4853" y="5443404"/>
              <a:ext cx="754063" cy="444495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8" name="図形 152">
              <a:extLst>
                <a:ext uri="{FF2B5EF4-FFF2-40B4-BE49-F238E27FC236}">
                  <a16:creationId xmlns:a16="http://schemas.microsoft.com/office/drawing/2014/main" id="{56612F7A-4807-4B2C-B0E3-0B91D7A83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341" y="5689463"/>
              <a:ext cx="385762" cy="19843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9" name="図形 153">
              <a:extLst>
                <a:ext uri="{FF2B5EF4-FFF2-40B4-BE49-F238E27FC236}">
                  <a16:creationId xmlns:a16="http://schemas.microsoft.com/office/drawing/2014/main" id="{CD10A9B2-19BB-45CB-AE62-007D32353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403" y="5459279"/>
              <a:ext cx="815975" cy="423857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0" name="図形 154">
              <a:extLst>
                <a:ext uri="{FF2B5EF4-FFF2-40B4-BE49-F238E27FC236}">
                  <a16:creationId xmlns:a16="http://schemas.microsoft.com/office/drawing/2014/main" id="{7F90A609-130F-4029-AB8E-D8946A899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3428" y="5302118"/>
              <a:ext cx="1082675" cy="387346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1" name="図形 155">
              <a:extLst>
                <a:ext uri="{FF2B5EF4-FFF2-40B4-BE49-F238E27FC236}">
                  <a16:creationId xmlns:a16="http://schemas.microsoft.com/office/drawing/2014/main" id="{F7815151-E1FD-4ABE-AC58-254CC304E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1553" y="5313231"/>
              <a:ext cx="350838" cy="114299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2" name="図形 156">
              <a:extLst>
                <a:ext uri="{FF2B5EF4-FFF2-40B4-BE49-F238E27FC236}">
                  <a16:creationId xmlns:a16="http://schemas.microsoft.com/office/drawing/2014/main" id="{BD81DC8C-8C6A-436E-A1E7-3B6471081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716" y="5443404"/>
              <a:ext cx="409575" cy="277809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3" name="図形 157">
              <a:extLst>
                <a:ext uri="{FF2B5EF4-FFF2-40B4-BE49-F238E27FC236}">
                  <a16:creationId xmlns:a16="http://schemas.microsoft.com/office/drawing/2014/main" id="{7B560E9E-E740-4D8E-9106-78F327366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542" y="5360855"/>
              <a:ext cx="322262" cy="269872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4" name="図形 158">
              <a:extLst>
                <a:ext uri="{FF2B5EF4-FFF2-40B4-BE49-F238E27FC236}">
                  <a16:creationId xmlns:a16="http://schemas.microsoft.com/office/drawing/2014/main" id="{1284DE0D-7B1B-4AB9-AB4D-9AE752F62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291" y="5329105"/>
              <a:ext cx="477837" cy="328608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5" name="図形 159">
              <a:extLst>
                <a:ext uri="{FF2B5EF4-FFF2-40B4-BE49-F238E27FC236}">
                  <a16:creationId xmlns:a16="http://schemas.microsoft.com/office/drawing/2014/main" id="{C39552A7-1837-43C8-80EF-6CC3614B7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078" y="5365617"/>
              <a:ext cx="322263" cy="292097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6" name="図形 160">
              <a:extLst>
                <a:ext uri="{FF2B5EF4-FFF2-40B4-BE49-F238E27FC236}">
                  <a16:creationId xmlns:a16="http://schemas.microsoft.com/office/drawing/2014/main" id="{98DC9E7B-BE7D-4541-9EDC-E9BC79186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6628" y="5344980"/>
              <a:ext cx="555625" cy="334958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7" name="図形 161">
              <a:extLst>
                <a:ext uri="{FF2B5EF4-FFF2-40B4-BE49-F238E27FC236}">
                  <a16:creationId xmlns:a16="http://schemas.microsoft.com/office/drawing/2014/main" id="{90917312-DD69-4A86-9A45-AE46E1935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991" y="5908536"/>
              <a:ext cx="4762" cy="111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8" name="図形 162">
              <a:extLst>
                <a:ext uri="{FF2B5EF4-FFF2-40B4-BE49-F238E27FC236}">
                  <a16:creationId xmlns:a16="http://schemas.microsoft.com/office/drawing/2014/main" id="{6380A0F8-63AA-474C-AA0F-1C20F6F0F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6065697"/>
              <a:ext cx="90487" cy="2063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9" name="図形 163">
              <a:extLst>
                <a:ext uri="{FF2B5EF4-FFF2-40B4-BE49-F238E27FC236}">
                  <a16:creationId xmlns:a16="http://schemas.microsoft.com/office/drawing/2014/main" id="{CFC050C5-CC48-49E9-97FC-7389A5E7E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903" y="5402130"/>
              <a:ext cx="260350" cy="280984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0" name="図形 164">
              <a:extLst>
                <a:ext uri="{FF2B5EF4-FFF2-40B4-BE49-F238E27FC236}">
                  <a16:creationId xmlns:a16="http://schemas.microsoft.com/office/drawing/2014/main" id="{EDDA484C-4F71-4DBF-A595-89BD7FBD4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6029185"/>
              <a:ext cx="493712" cy="57149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</p:grpSp>
      <p:sp>
        <p:nvSpPr>
          <p:cNvPr id="81" name="図形 9"/>
          <p:cNvSpPr>
            <a:spLocks/>
          </p:cNvSpPr>
          <p:nvPr/>
        </p:nvSpPr>
        <p:spPr bwMode="auto">
          <a:xfrm>
            <a:off x="3929063" y="0"/>
            <a:ext cx="5214937" cy="3382963"/>
          </a:xfrm>
          <a:custGeom>
            <a:avLst/>
            <a:gdLst>
              <a:gd name="T0" fmla="*/ 2147483646 w 3732"/>
              <a:gd name="T1" fmla="*/ 2147483646 h 2421"/>
              <a:gd name="T2" fmla="*/ 2147483646 w 3732"/>
              <a:gd name="T3" fmla="*/ 2147483646 h 2421"/>
              <a:gd name="T4" fmla="*/ 2147483646 w 3732"/>
              <a:gd name="T5" fmla="*/ 2147483646 h 2421"/>
              <a:gd name="T6" fmla="*/ 2147483646 w 3732"/>
              <a:gd name="T7" fmla="*/ 2147483646 h 2421"/>
              <a:gd name="T8" fmla="*/ 2147483646 w 3732"/>
              <a:gd name="T9" fmla="*/ 2147483646 h 2421"/>
              <a:gd name="T10" fmla="*/ 2147483646 w 3732"/>
              <a:gd name="T11" fmla="*/ 2147483646 h 2421"/>
              <a:gd name="T12" fmla="*/ 2147483646 w 3732"/>
              <a:gd name="T13" fmla="*/ 2147483646 h 2421"/>
              <a:gd name="T14" fmla="*/ 2147483646 w 3732"/>
              <a:gd name="T15" fmla="*/ 2147483646 h 2421"/>
              <a:gd name="T16" fmla="*/ 2147483646 w 3732"/>
              <a:gd name="T17" fmla="*/ 2147483646 h 2421"/>
              <a:gd name="T18" fmla="*/ 2147483646 w 3732"/>
              <a:gd name="T19" fmla="*/ 2147483646 h 2421"/>
              <a:gd name="T20" fmla="*/ 2147483646 w 3732"/>
              <a:gd name="T21" fmla="*/ 2147483646 h 2421"/>
              <a:gd name="T22" fmla="*/ 2147483646 w 3732"/>
              <a:gd name="T23" fmla="*/ 2147483646 h 2421"/>
              <a:gd name="T24" fmla="*/ 2147483646 w 3732"/>
              <a:gd name="T25" fmla="*/ 2147483646 h 2421"/>
              <a:gd name="T26" fmla="*/ 2147483646 w 3732"/>
              <a:gd name="T27" fmla="*/ 2147483646 h 2421"/>
              <a:gd name="T28" fmla="*/ 2147483646 w 3732"/>
              <a:gd name="T29" fmla="*/ 2147483646 h 2421"/>
              <a:gd name="T30" fmla="*/ 2147483646 w 3732"/>
              <a:gd name="T31" fmla="*/ 2147483646 h 2421"/>
              <a:gd name="T32" fmla="*/ 2147483646 w 3732"/>
              <a:gd name="T33" fmla="*/ 2147483646 h 2421"/>
              <a:gd name="T34" fmla="*/ 2147483646 w 3732"/>
              <a:gd name="T35" fmla="*/ 2147483646 h 2421"/>
              <a:gd name="T36" fmla="*/ 2147483646 w 3732"/>
              <a:gd name="T37" fmla="*/ 2147483646 h 2421"/>
              <a:gd name="T38" fmla="*/ 2147483646 w 3732"/>
              <a:gd name="T39" fmla="*/ 2147483646 h 2421"/>
              <a:gd name="T40" fmla="*/ 2147483646 w 3732"/>
              <a:gd name="T41" fmla="*/ 2147483646 h 2421"/>
              <a:gd name="T42" fmla="*/ 2147483646 w 3732"/>
              <a:gd name="T43" fmla="*/ 2147483646 h 2421"/>
              <a:gd name="T44" fmla="*/ 2147483646 w 3732"/>
              <a:gd name="T45" fmla="*/ 2147483646 h 2421"/>
              <a:gd name="T46" fmla="*/ 2147483646 w 3732"/>
              <a:gd name="T47" fmla="*/ 2147483646 h 2421"/>
              <a:gd name="T48" fmla="*/ 2147483646 w 3732"/>
              <a:gd name="T49" fmla="*/ 2147483646 h 2421"/>
              <a:gd name="T50" fmla="*/ 2147483646 w 3732"/>
              <a:gd name="T51" fmla="*/ 2147483646 h 2421"/>
              <a:gd name="T52" fmla="*/ 2147483646 w 3732"/>
              <a:gd name="T53" fmla="*/ 2147483646 h 2421"/>
              <a:gd name="T54" fmla="*/ 2147483646 w 3732"/>
              <a:gd name="T55" fmla="*/ 2147483646 h 2421"/>
              <a:gd name="T56" fmla="*/ 2147483646 w 3732"/>
              <a:gd name="T57" fmla="*/ 2147483646 h 2421"/>
              <a:gd name="T58" fmla="*/ 2147483646 w 3732"/>
              <a:gd name="T59" fmla="*/ 2147483646 h 2421"/>
              <a:gd name="T60" fmla="*/ 2147483646 w 3732"/>
              <a:gd name="T61" fmla="*/ 2147483646 h 2421"/>
              <a:gd name="T62" fmla="*/ 2147483646 w 3732"/>
              <a:gd name="T63" fmla="*/ 2147483646 h 2421"/>
              <a:gd name="T64" fmla="*/ 2147483646 w 3732"/>
              <a:gd name="T65" fmla="*/ 2147483646 h 2421"/>
              <a:gd name="T66" fmla="*/ 2147483646 w 3732"/>
              <a:gd name="T67" fmla="*/ 2147483646 h 2421"/>
              <a:gd name="T68" fmla="*/ 2147483646 w 3732"/>
              <a:gd name="T69" fmla="*/ 2147483646 h 2421"/>
              <a:gd name="T70" fmla="*/ 2147483646 w 3732"/>
              <a:gd name="T71" fmla="*/ 2147483646 h 2421"/>
              <a:gd name="T72" fmla="*/ 2147483646 w 3732"/>
              <a:gd name="T73" fmla="*/ 2147483646 h 2421"/>
              <a:gd name="T74" fmla="*/ 2147483646 w 3732"/>
              <a:gd name="T75" fmla="*/ 2147483646 h 2421"/>
              <a:gd name="T76" fmla="*/ 2147483646 w 3732"/>
              <a:gd name="T77" fmla="*/ 2147483646 h 2421"/>
              <a:gd name="T78" fmla="*/ 2147483646 w 3732"/>
              <a:gd name="T79" fmla="*/ 2147483646 h 2421"/>
              <a:gd name="T80" fmla="*/ 2147483646 w 3732"/>
              <a:gd name="T81" fmla="*/ 2147483646 h 2421"/>
              <a:gd name="T82" fmla="*/ 2147483646 w 3732"/>
              <a:gd name="T83" fmla="*/ 2147483646 h 2421"/>
              <a:gd name="T84" fmla="*/ 2147483646 w 3732"/>
              <a:gd name="T85" fmla="*/ 2147483646 h 2421"/>
              <a:gd name="T86" fmla="*/ 2147483646 w 3732"/>
              <a:gd name="T87" fmla="*/ 2147483646 h 2421"/>
              <a:gd name="T88" fmla="*/ 2147483646 w 3732"/>
              <a:gd name="T89" fmla="*/ 2147483646 h 2421"/>
              <a:gd name="T90" fmla="*/ 2147483646 w 3732"/>
              <a:gd name="T91" fmla="*/ 2147483646 h 2421"/>
              <a:gd name="T92" fmla="*/ 2147483646 w 3732"/>
              <a:gd name="T93" fmla="*/ 2147483646 h 2421"/>
              <a:gd name="T94" fmla="*/ 2147483646 w 3732"/>
              <a:gd name="T95" fmla="*/ 2147483646 h 2421"/>
              <a:gd name="T96" fmla="*/ 2147483646 w 3732"/>
              <a:gd name="T97" fmla="*/ 2147483646 h 2421"/>
              <a:gd name="T98" fmla="*/ 2147483646 w 3732"/>
              <a:gd name="T99" fmla="*/ 2147483646 h 2421"/>
              <a:gd name="T100" fmla="*/ 2147483646 w 3732"/>
              <a:gd name="T101" fmla="*/ 2147483646 h 2421"/>
              <a:gd name="T102" fmla="*/ 2147483646 w 3732"/>
              <a:gd name="T103" fmla="*/ 2147483646 h 2421"/>
              <a:gd name="T104" fmla="*/ 2147483646 w 3732"/>
              <a:gd name="T105" fmla="*/ 2147483646 h 2421"/>
              <a:gd name="T106" fmla="*/ 2147483646 w 3732"/>
              <a:gd name="T107" fmla="*/ 2147483646 h 2421"/>
              <a:gd name="T108" fmla="*/ 2147483646 w 3732"/>
              <a:gd name="T109" fmla="*/ 2147483646 h 2421"/>
              <a:gd name="T110" fmla="*/ 2147483646 w 3732"/>
              <a:gd name="T111" fmla="*/ 2147483646 h 2421"/>
              <a:gd name="T112" fmla="*/ 2147483646 w 3732"/>
              <a:gd name="T113" fmla="*/ 2147483646 h 2421"/>
              <a:gd name="T114" fmla="*/ 2147483646 w 3732"/>
              <a:gd name="T115" fmla="*/ 2147483646 h 2421"/>
              <a:gd name="T116" fmla="*/ 2147483646 w 3732"/>
              <a:gd name="T117" fmla="*/ 2147483646 h 2421"/>
              <a:gd name="T118" fmla="*/ 2147483646 w 3732"/>
              <a:gd name="T119" fmla="*/ 2147483646 h 2421"/>
              <a:gd name="T120" fmla="*/ 0 w 3732"/>
              <a:gd name="T121" fmla="*/ 2147483646 h 2421"/>
              <a:gd name="T122" fmla="*/ 2147483646 w 3732"/>
              <a:gd name="T123" fmla="*/ 0 h 242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732"/>
              <a:gd name="T187" fmla="*/ 0 h 2421"/>
              <a:gd name="T188" fmla="*/ 3732 w 3732"/>
              <a:gd name="T189" fmla="*/ 2421 h 242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2" name="グループ化 12"/>
          <p:cNvGrpSpPr>
            <a:grpSpLocks/>
          </p:cNvGrpSpPr>
          <p:nvPr/>
        </p:nvGrpSpPr>
        <p:grpSpPr bwMode="auto">
          <a:xfrm>
            <a:off x="4000500" y="0"/>
            <a:ext cx="5143500" cy="2000250"/>
            <a:chOff x="2168" y="0"/>
            <a:chExt cx="3576" cy="1384"/>
          </a:xfrm>
        </p:grpSpPr>
        <p:sp>
          <p:nvSpPr>
            <p:cNvPr id="83" name="図形 13">
              <a:extLst>
                <a:ext uri="{FF2B5EF4-FFF2-40B4-BE49-F238E27FC236}">
                  <a16:creationId xmlns:a16="http://schemas.microsoft.com/office/drawing/2014/main" id="{07769F6D-59FB-41EC-8A38-794D9770F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" y="1043"/>
              <a:ext cx="324" cy="268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4" name="図形 14">
              <a:extLst>
                <a:ext uri="{FF2B5EF4-FFF2-40B4-BE49-F238E27FC236}">
                  <a16:creationId xmlns:a16="http://schemas.microsoft.com/office/drawing/2014/main" id="{F79F91E4-904E-4DBA-8060-CDF9E9B38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5" name="図形 15">
              <a:extLst>
                <a:ext uri="{FF2B5EF4-FFF2-40B4-BE49-F238E27FC236}">
                  <a16:creationId xmlns:a16="http://schemas.microsoft.com/office/drawing/2014/main" id="{CD39FC7A-2DCC-4D73-9C7F-F6A3D1881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6" name="図形 16">
              <a:extLst>
                <a:ext uri="{FF2B5EF4-FFF2-40B4-BE49-F238E27FC236}">
                  <a16:creationId xmlns:a16="http://schemas.microsoft.com/office/drawing/2014/main" id="{10FA6794-46CF-409C-8125-DA6824F8E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4" y="1076"/>
              <a:ext cx="240" cy="213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7" name="図形 18">
              <a:extLst>
                <a:ext uri="{FF2B5EF4-FFF2-40B4-BE49-F238E27FC236}">
                  <a16:creationId xmlns:a16="http://schemas.microsoft.com/office/drawing/2014/main" id="{2B8B97D8-9730-4722-9360-26D0C4E49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8" name="図形 19">
              <a:extLst>
                <a:ext uri="{FF2B5EF4-FFF2-40B4-BE49-F238E27FC236}">
                  <a16:creationId xmlns:a16="http://schemas.microsoft.com/office/drawing/2014/main" id="{2373F14D-691C-4C2F-B14A-C180B4EC9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9" name="図形 20">
              <a:extLst>
                <a:ext uri="{FF2B5EF4-FFF2-40B4-BE49-F238E27FC236}">
                  <a16:creationId xmlns:a16="http://schemas.microsoft.com/office/drawing/2014/main" id="{5080A76C-69CB-4E2F-BB5A-2F9F83E4C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0" name="図形 21">
              <a:extLst>
                <a:ext uri="{FF2B5EF4-FFF2-40B4-BE49-F238E27FC236}">
                  <a16:creationId xmlns:a16="http://schemas.microsoft.com/office/drawing/2014/main" id="{D39D4FAD-8852-458D-9302-5B2C4FCAE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1" name="図形 22">
              <a:extLst>
                <a:ext uri="{FF2B5EF4-FFF2-40B4-BE49-F238E27FC236}">
                  <a16:creationId xmlns:a16="http://schemas.microsoft.com/office/drawing/2014/main" id="{15ED7DE6-9EF3-462C-B0DF-141F0F13D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1" y="0"/>
              <a:ext cx="143" cy="129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2" name="図形 23">
              <a:extLst>
                <a:ext uri="{FF2B5EF4-FFF2-40B4-BE49-F238E27FC236}">
                  <a16:creationId xmlns:a16="http://schemas.microsoft.com/office/drawing/2014/main" id="{D72DB7AD-17C3-4DCF-804F-5F0B2610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3" name="図形 24">
              <a:extLst>
                <a:ext uri="{FF2B5EF4-FFF2-40B4-BE49-F238E27FC236}">
                  <a16:creationId xmlns:a16="http://schemas.microsoft.com/office/drawing/2014/main" id="{4D348637-009A-4D84-BE4B-0064C1CCD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" y="48"/>
              <a:ext cx="85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4" name="図形 25">
              <a:extLst>
                <a:ext uri="{FF2B5EF4-FFF2-40B4-BE49-F238E27FC236}">
                  <a16:creationId xmlns:a16="http://schemas.microsoft.com/office/drawing/2014/main" id="{0410F9AF-D2DB-473F-9E67-4025CE863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4" y="884"/>
              <a:ext cx="104" cy="81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5" name="図形 26">
              <a:extLst>
                <a:ext uri="{FF2B5EF4-FFF2-40B4-BE49-F238E27FC236}">
                  <a16:creationId xmlns:a16="http://schemas.microsoft.com/office/drawing/2014/main" id="{0A6F644C-D938-4001-9778-6D50EB42B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6" name="図形 27">
              <a:extLst>
                <a:ext uri="{FF2B5EF4-FFF2-40B4-BE49-F238E27FC236}">
                  <a16:creationId xmlns:a16="http://schemas.microsoft.com/office/drawing/2014/main" id="{89D0FF5A-90F8-4300-AF98-3B83D23BF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056"/>
              <a:ext cx="128" cy="178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7" name="図形 28">
              <a:extLst>
                <a:ext uri="{FF2B5EF4-FFF2-40B4-BE49-F238E27FC236}">
                  <a16:creationId xmlns:a16="http://schemas.microsoft.com/office/drawing/2014/main" id="{41E2AB21-C600-4679-A82F-AD7D36851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6" y="821"/>
              <a:ext cx="532" cy="491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8" name="図形 29">
              <a:extLst>
                <a:ext uri="{FF2B5EF4-FFF2-40B4-BE49-F238E27FC236}">
                  <a16:creationId xmlns:a16="http://schemas.microsoft.com/office/drawing/2014/main" id="{5A14D8F1-B459-4C86-838C-9FA406AE5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816"/>
              <a:ext cx="576" cy="350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9" name="図形 30">
              <a:extLst>
                <a:ext uri="{FF2B5EF4-FFF2-40B4-BE49-F238E27FC236}">
                  <a16:creationId xmlns:a16="http://schemas.microsoft.com/office/drawing/2014/main" id="{96C294BA-E77D-4955-BE94-E3C08CF38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0" name="図形 31">
              <a:extLst>
                <a:ext uri="{FF2B5EF4-FFF2-40B4-BE49-F238E27FC236}">
                  <a16:creationId xmlns:a16="http://schemas.microsoft.com/office/drawing/2014/main" id="{57CCCF7F-885F-4324-8F95-F8C763C63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4" y="831"/>
              <a:ext cx="192" cy="197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1" name="図形 32">
              <a:extLst>
                <a:ext uri="{FF2B5EF4-FFF2-40B4-BE49-F238E27FC236}">
                  <a16:creationId xmlns:a16="http://schemas.microsoft.com/office/drawing/2014/main" id="{D43109D7-1C60-44FE-AA9A-0D735375C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0" y="756"/>
              <a:ext cx="625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2" name="図形 33">
              <a:extLst>
                <a:ext uri="{FF2B5EF4-FFF2-40B4-BE49-F238E27FC236}">
                  <a16:creationId xmlns:a16="http://schemas.microsoft.com/office/drawing/2014/main" id="{9891878C-76FB-4DD9-88C5-69F1A357A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7" y="768"/>
              <a:ext cx="0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3" name="図形 34">
              <a:extLst>
                <a:ext uri="{FF2B5EF4-FFF2-40B4-BE49-F238E27FC236}">
                  <a16:creationId xmlns:a16="http://schemas.microsoft.com/office/drawing/2014/main" id="{4F8A6796-19F7-45A7-829F-49D186DD6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4" name="図形 35">
              <a:extLst>
                <a:ext uri="{FF2B5EF4-FFF2-40B4-BE49-F238E27FC236}">
                  <a16:creationId xmlns:a16="http://schemas.microsoft.com/office/drawing/2014/main" id="{23944821-2E25-4140-B34D-479CA8158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5" name="図形 36">
              <a:extLst>
                <a:ext uri="{FF2B5EF4-FFF2-40B4-BE49-F238E27FC236}">
                  <a16:creationId xmlns:a16="http://schemas.microsoft.com/office/drawing/2014/main" id="{728833CB-159E-4DAA-B9DA-799653252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6" name="図形 37">
              <a:extLst>
                <a:ext uri="{FF2B5EF4-FFF2-40B4-BE49-F238E27FC236}">
                  <a16:creationId xmlns:a16="http://schemas.microsoft.com/office/drawing/2014/main" id="{4FFCDCFB-2F46-4783-8F4B-52298E7D8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7" name="図形 38">
              <a:extLst>
                <a:ext uri="{FF2B5EF4-FFF2-40B4-BE49-F238E27FC236}">
                  <a16:creationId xmlns:a16="http://schemas.microsoft.com/office/drawing/2014/main" id="{D0FAB2EF-B6A9-4A23-A3AF-66736603A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388"/>
              <a:ext cx="247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8" name="図形 39">
              <a:extLst>
                <a:ext uri="{FF2B5EF4-FFF2-40B4-BE49-F238E27FC236}">
                  <a16:creationId xmlns:a16="http://schemas.microsoft.com/office/drawing/2014/main" id="{EA9FEED0-5423-4AD8-8C50-2B0992BB7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2" y="368"/>
              <a:ext cx="190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9" name="図形 40">
              <a:extLst>
                <a:ext uri="{FF2B5EF4-FFF2-40B4-BE49-F238E27FC236}">
                  <a16:creationId xmlns:a16="http://schemas.microsoft.com/office/drawing/2014/main" id="{D0A21025-930C-4763-A3EC-A6EE4843C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0" name="図形 41">
              <a:extLst>
                <a:ext uri="{FF2B5EF4-FFF2-40B4-BE49-F238E27FC236}">
                  <a16:creationId xmlns:a16="http://schemas.microsoft.com/office/drawing/2014/main" id="{932E444C-C67F-4A0D-86E8-78E5686A7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3" y="139"/>
              <a:ext cx="183" cy="133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1" name="図形 42">
              <a:extLst>
                <a:ext uri="{FF2B5EF4-FFF2-40B4-BE49-F238E27FC236}">
                  <a16:creationId xmlns:a16="http://schemas.microsoft.com/office/drawing/2014/main" id="{4A0E74A0-E1F9-4EC1-A295-C3C4757B4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3" y="1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2" name="図形 43">
              <a:extLst>
                <a:ext uri="{FF2B5EF4-FFF2-40B4-BE49-F238E27FC236}">
                  <a16:creationId xmlns:a16="http://schemas.microsoft.com/office/drawing/2014/main" id="{1B7C3E7B-F18D-4968-BD55-FD50D7AC8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129"/>
              <a:ext cx="316" cy="147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3" name="図形 44">
              <a:extLst>
                <a:ext uri="{FF2B5EF4-FFF2-40B4-BE49-F238E27FC236}">
                  <a16:creationId xmlns:a16="http://schemas.microsoft.com/office/drawing/2014/main" id="{61785F22-2F5B-4217-9919-C5EDCA47E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4" name="図形 45">
              <a:extLst>
                <a:ext uri="{FF2B5EF4-FFF2-40B4-BE49-F238E27FC236}">
                  <a16:creationId xmlns:a16="http://schemas.microsoft.com/office/drawing/2014/main" id="{D146A925-D56E-4296-A90D-F56EB35D9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5" name="図形 46">
              <a:extLst>
                <a:ext uri="{FF2B5EF4-FFF2-40B4-BE49-F238E27FC236}">
                  <a16:creationId xmlns:a16="http://schemas.microsoft.com/office/drawing/2014/main" id="{68B928E2-128F-4C65-8E63-1DB9D02E5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96"/>
              <a:ext cx="284" cy="18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6" name="図形 47">
              <a:extLst>
                <a:ext uri="{FF2B5EF4-FFF2-40B4-BE49-F238E27FC236}">
                  <a16:creationId xmlns:a16="http://schemas.microsoft.com/office/drawing/2014/main" id="{27D8A116-EF8B-4370-BF12-CCCDE2D76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7" name="図形 48">
              <a:extLst>
                <a:ext uri="{FF2B5EF4-FFF2-40B4-BE49-F238E27FC236}">
                  <a16:creationId xmlns:a16="http://schemas.microsoft.com/office/drawing/2014/main" id="{7CE8032B-2F9C-40A3-8A27-29A0A1A90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228"/>
              <a:ext cx="85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8" name="図形 49">
              <a:extLst>
                <a:ext uri="{FF2B5EF4-FFF2-40B4-BE49-F238E27FC236}">
                  <a16:creationId xmlns:a16="http://schemas.microsoft.com/office/drawing/2014/main" id="{625F04B5-E242-40B5-A922-800CB01B3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9" name="図形 50">
              <a:extLst>
                <a:ext uri="{FF2B5EF4-FFF2-40B4-BE49-F238E27FC236}">
                  <a16:creationId xmlns:a16="http://schemas.microsoft.com/office/drawing/2014/main" id="{FC4B81CF-82D6-4CB8-9565-E8D4E52A0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0" y="139"/>
              <a:ext cx="72" cy="1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0" name="図形 51">
              <a:extLst>
                <a:ext uri="{FF2B5EF4-FFF2-40B4-BE49-F238E27FC236}">
                  <a16:creationId xmlns:a16="http://schemas.microsoft.com/office/drawing/2014/main" id="{71CB7360-3F25-4D89-8337-6CDBE1DAC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" y="264"/>
              <a:ext cx="149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1" name="図形 52">
              <a:extLst>
                <a:ext uri="{FF2B5EF4-FFF2-40B4-BE49-F238E27FC236}">
                  <a16:creationId xmlns:a16="http://schemas.microsoft.com/office/drawing/2014/main" id="{9E7FA025-BD67-401C-94C6-51C5CEFE4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" y="236"/>
              <a:ext cx="221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2" name="図形 53">
              <a:extLst>
                <a:ext uri="{FF2B5EF4-FFF2-40B4-BE49-F238E27FC236}">
                  <a16:creationId xmlns:a16="http://schemas.microsoft.com/office/drawing/2014/main" id="{E7BD1E41-9E51-4FAF-9A77-4622E3B9D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" y="224"/>
              <a:ext cx="287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3" name="図形 54">
              <a:extLst>
                <a:ext uri="{FF2B5EF4-FFF2-40B4-BE49-F238E27FC236}">
                  <a16:creationId xmlns:a16="http://schemas.microsoft.com/office/drawing/2014/main" id="{2A2A7BD2-CDE4-47AB-BFC4-776922FD5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4" name="図形 55">
              <a:extLst>
                <a:ext uri="{FF2B5EF4-FFF2-40B4-BE49-F238E27FC236}">
                  <a16:creationId xmlns:a16="http://schemas.microsoft.com/office/drawing/2014/main" id="{0E2A1185-818C-4472-A150-A1514EA0D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5" name="図形 56">
              <a:extLst>
                <a:ext uri="{FF2B5EF4-FFF2-40B4-BE49-F238E27FC236}">
                  <a16:creationId xmlns:a16="http://schemas.microsoft.com/office/drawing/2014/main" id="{26CCE856-A863-4E34-95F1-3D021D600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6" name="図形 57">
              <a:extLst>
                <a:ext uri="{FF2B5EF4-FFF2-40B4-BE49-F238E27FC236}">
                  <a16:creationId xmlns:a16="http://schemas.microsoft.com/office/drawing/2014/main" id="{7DB29843-0128-4365-9480-1D725F310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4" y="176"/>
              <a:ext cx="456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7" name="図形 58">
              <a:extLst>
                <a:ext uri="{FF2B5EF4-FFF2-40B4-BE49-F238E27FC236}">
                  <a16:creationId xmlns:a16="http://schemas.microsoft.com/office/drawing/2014/main" id="{BB2A6B1C-28C1-43F5-9EDD-5DD0B485B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5" y="204"/>
              <a:ext cx="479" cy="259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8" name="図形 59">
              <a:extLst>
                <a:ext uri="{FF2B5EF4-FFF2-40B4-BE49-F238E27FC236}">
                  <a16:creationId xmlns:a16="http://schemas.microsoft.com/office/drawing/2014/main" id="{8A0B684C-9F3B-4A09-B3DC-744A2C4B9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152"/>
              <a:ext cx="381" cy="278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9" name="図形 60">
              <a:extLst>
                <a:ext uri="{FF2B5EF4-FFF2-40B4-BE49-F238E27FC236}">
                  <a16:creationId xmlns:a16="http://schemas.microsoft.com/office/drawing/2014/main" id="{A92F4895-AF1B-4133-B053-F09EABBDA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0" name="図形 61">
              <a:extLst>
                <a:ext uri="{FF2B5EF4-FFF2-40B4-BE49-F238E27FC236}">
                  <a16:creationId xmlns:a16="http://schemas.microsoft.com/office/drawing/2014/main" id="{69A85C8A-4253-4BC3-9B0E-65CF894FE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1" name="図形 62">
              <a:extLst>
                <a:ext uri="{FF2B5EF4-FFF2-40B4-BE49-F238E27FC236}">
                  <a16:creationId xmlns:a16="http://schemas.microsoft.com/office/drawing/2014/main" id="{4E7CBED2-C9C1-41DA-B402-7F80E062E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" y="139"/>
              <a:ext cx="287" cy="280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2" name="図形 63">
              <a:extLst>
                <a:ext uri="{FF2B5EF4-FFF2-40B4-BE49-F238E27FC236}">
                  <a16:creationId xmlns:a16="http://schemas.microsoft.com/office/drawing/2014/main" id="{AB713DF3-27D6-4ADE-A2C1-7CAF2D7DC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" y="139"/>
              <a:ext cx="260" cy="268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3" name="図形 64">
              <a:extLst>
                <a:ext uri="{FF2B5EF4-FFF2-40B4-BE49-F238E27FC236}">
                  <a16:creationId xmlns:a16="http://schemas.microsoft.com/office/drawing/2014/main" id="{B7CAAC5D-1005-4636-89EC-98B9BC848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4" name="図形 65">
              <a:extLst>
                <a:ext uri="{FF2B5EF4-FFF2-40B4-BE49-F238E27FC236}">
                  <a16:creationId xmlns:a16="http://schemas.microsoft.com/office/drawing/2014/main" id="{AC3189A0-72D1-4B56-8E32-8F0975505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5" name="図形 66">
              <a:extLst>
                <a:ext uri="{FF2B5EF4-FFF2-40B4-BE49-F238E27FC236}">
                  <a16:creationId xmlns:a16="http://schemas.microsoft.com/office/drawing/2014/main" id="{EAC0A092-6D1D-4F84-9292-D1CC09B54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" y="320"/>
              <a:ext cx="216" cy="110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6" name="図形 67">
              <a:extLst>
                <a:ext uri="{FF2B5EF4-FFF2-40B4-BE49-F238E27FC236}">
                  <a16:creationId xmlns:a16="http://schemas.microsoft.com/office/drawing/2014/main" id="{A1A9D8F8-87C6-4FA6-A90C-45C7A3867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" y="295"/>
              <a:ext cx="296" cy="157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7" name="図形 68">
              <a:extLst>
                <a:ext uri="{FF2B5EF4-FFF2-40B4-BE49-F238E27FC236}">
                  <a16:creationId xmlns:a16="http://schemas.microsoft.com/office/drawing/2014/main" id="{74521625-056F-4CEE-99EF-233776D6F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2" y="272"/>
              <a:ext cx="328" cy="202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8" name="図形 69">
              <a:extLst>
                <a:ext uri="{FF2B5EF4-FFF2-40B4-BE49-F238E27FC236}">
                  <a16:creationId xmlns:a16="http://schemas.microsoft.com/office/drawing/2014/main" id="{3DE06D51-BE45-4258-8A74-32703FF96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" y="284"/>
              <a:ext cx="319" cy="223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9" name="図形 70">
              <a:extLst>
                <a:ext uri="{FF2B5EF4-FFF2-40B4-BE49-F238E27FC236}">
                  <a16:creationId xmlns:a16="http://schemas.microsoft.com/office/drawing/2014/main" id="{397F1337-EBC3-402D-8F81-2A0D16B12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8" y="295"/>
              <a:ext cx="528" cy="257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0" name="図形 71">
              <a:extLst>
                <a:ext uri="{FF2B5EF4-FFF2-40B4-BE49-F238E27FC236}">
                  <a16:creationId xmlns:a16="http://schemas.microsoft.com/office/drawing/2014/main" id="{0C1201EA-8904-4505-8E0F-30C1486F6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1" name="図形 72">
              <a:extLst>
                <a:ext uri="{FF2B5EF4-FFF2-40B4-BE49-F238E27FC236}">
                  <a16:creationId xmlns:a16="http://schemas.microsoft.com/office/drawing/2014/main" id="{04F2B6AE-DA3A-467E-89F2-769875F2B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" y="276"/>
              <a:ext cx="576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2" name="図形 73">
              <a:extLst>
                <a:ext uri="{FF2B5EF4-FFF2-40B4-BE49-F238E27FC236}">
                  <a16:creationId xmlns:a16="http://schemas.microsoft.com/office/drawing/2014/main" id="{1A412B8B-D8FA-42BF-81A8-7DA8CDA66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292"/>
              <a:ext cx="613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3" name="図形 74">
              <a:extLst>
                <a:ext uri="{FF2B5EF4-FFF2-40B4-BE49-F238E27FC236}">
                  <a16:creationId xmlns:a16="http://schemas.microsoft.com/office/drawing/2014/main" id="{47DA85D9-97C0-4F28-ABF6-7E714D82B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" y="295"/>
              <a:ext cx="640" cy="389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4" name="図形 75">
              <a:extLst>
                <a:ext uri="{FF2B5EF4-FFF2-40B4-BE49-F238E27FC236}">
                  <a16:creationId xmlns:a16="http://schemas.microsoft.com/office/drawing/2014/main" id="{E97B082A-FB98-4F8D-ADCC-E30077EEA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5" name="図形 76">
              <a:extLst>
                <a:ext uri="{FF2B5EF4-FFF2-40B4-BE49-F238E27FC236}">
                  <a16:creationId xmlns:a16="http://schemas.microsoft.com/office/drawing/2014/main" id="{9134E614-0873-46A7-BCD5-34182917E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" y="536"/>
              <a:ext cx="145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6" name="図形 77">
              <a:extLst>
                <a:ext uri="{FF2B5EF4-FFF2-40B4-BE49-F238E27FC236}">
                  <a16:creationId xmlns:a16="http://schemas.microsoft.com/office/drawing/2014/main" id="{5CD4AF71-5663-4C30-AF48-432871FF2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7" name="図形 78">
              <a:extLst>
                <a:ext uri="{FF2B5EF4-FFF2-40B4-BE49-F238E27FC236}">
                  <a16:creationId xmlns:a16="http://schemas.microsoft.com/office/drawing/2014/main" id="{AB590435-D3F6-4888-A574-FEBB3FD6F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8" name="図形 79">
              <a:extLst>
                <a:ext uri="{FF2B5EF4-FFF2-40B4-BE49-F238E27FC236}">
                  <a16:creationId xmlns:a16="http://schemas.microsoft.com/office/drawing/2014/main" id="{74A18BFA-2DAF-458D-A526-D3148FC00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8" y="156"/>
              <a:ext cx="433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9" name="図形 80">
              <a:extLst>
                <a:ext uri="{FF2B5EF4-FFF2-40B4-BE49-F238E27FC236}">
                  <a16:creationId xmlns:a16="http://schemas.microsoft.com/office/drawing/2014/main" id="{E7B1544F-3EB7-467B-9559-D28AEF08F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2" y="156"/>
              <a:ext cx="213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0" name="図形 81">
              <a:extLst>
                <a:ext uri="{FF2B5EF4-FFF2-40B4-BE49-F238E27FC236}">
                  <a16:creationId xmlns:a16="http://schemas.microsoft.com/office/drawing/2014/main" id="{6BFEDE2A-C783-441A-92B7-E2704FEFC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4" y="164"/>
              <a:ext cx="170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1" name="図形 82">
              <a:extLst>
                <a:ext uri="{FF2B5EF4-FFF2-40B4-BE49-F238E27FC236}">
                  <a16:creationId xmlns:a16="http://schemas.microsoft.com/office/drawing/2014/main" id="{05A779E6-BBC5-44EA-AE86-97E45FE4B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164"/>
              <a:ext cx="140" cy="99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2" name="図形 83">
              <a:extLst>
                <a:ext uri="{FF2B5EF4-FFF2-40B4-BE49-F238E27FC236}">
                  <a16:creationId xmlns:a16="http://schemas.microsoft.com/office/drawing/2014/main" id="{984C4F95-EE7E-48E8-BB77-BA1EF7F5A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" y="168"/>
              <a:ext cx="276" cy="71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3" name="図形 84">
              <a:extLst>
                <a:ext uri="{FF2B5EF4-FFF2-40B4-BE49-F238E27FC236}">
                  <a16:creationId xmlns:a16="http://schemas.microsoft.com/office/drawing/2014/main" id="{46E666E1-B721-4FA1-8EAE-EEC95726A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1" y="960"/>
              <a:ext cx="453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4" name="図形 85">
              <a:extLst>
                <a:ext uri="{FF2B5EF4-FFF2-40B4-BE49-F238E27FC236}">
                  <a16:creationId xmlns:a16="http://schemas.microsoft.com/office/drawing/2014/main" id="{FA2F1D65-025D-446F-8D07-9758501FA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7" y="600"/>
              <a:ext cx="47" cy="9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5" name="図形 86">
              <a:extLst>
                <a:ext uri="{FF2B5EF4-FFF2-40B4-BE49-F238E27FC236}">
                  <a16:creationId xmlns:a16="http://schemas.microsoft.com/office/drawing/2014/main" id="{894F88BC-28EF-41B1-898E-4712F265F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6" name="図形 87">
              <a:extLst>
                <a:ext uri="{FF2B5EF4-FFF2-40B4-BE49-F238E27FC236}">
                  <a16:creationId xmlns:a16="http://schemas.microsoft.com/office/drawing/2014/main" id="{15AC1CAB-A86C-498E-B889-DFF55176D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7" name="図形 88">
              <a:extLst>
                <a:ext uri="{FF2B5EF4-FFF2-40B4-BE49-F238E27FC236}">
                  <a16:creationId xmlns:a16="http://schemas.microsoft.com/office/drawing/2014/main" id="{7CA9236E-6AD7-4340-BE4D-91034E066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3" y="476"/>
              <a:ext cx="320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</p:grpSp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642910" y="3699318"/>
            <a:ext cx="7772400" cy="90012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/>
              <a:t>Click to edit Master subtitle style</a:t>
            </a:r>
            <a:endParaRPr lang="ja-JP" altLang="en-US" dirty="0"/>
          </a:p>
        </p:txBody>
      </p:sp>
      <p:sp>
        <p:nvSpPr>
          <p:cNvPr id="158" name="図形 11">
            <a:extLst>
              <a:ext uri="{FF2B5EF4-FFF2-40B4-BE49-F238E27FC236}">
                <a16:creationId xmlns:a16="http://schemas.microsoft.com/office/drawing/2014/main" id="{BB524BB3-A351-4164-B88F-DD4458A57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6C46F843-0E81-43F1-B2FF-D4D64C4C182C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159" name="図形 10">
            <a:extLst>
              <a:ext uri="{FF2B5EF4-FFF2-40B4-BE49-F238E27FC236}">
                <a16:creationId xmlns:a16="http://schemas.microsoft.com/office/drawing/2014/main" id="{4E20CB63-B452-476B-B1F0-BB3EF352E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48375" y="6492875"/>
            <a:ext cx="2393950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0" name="図形 17">
            <a:extLst>
              <a:ext uri="{FF2B5EF4-FFF2-40B4-BE49-F238E27FC236}">
                <a16:creationId xmlns:a16="http://schemas.microsoft.com/office/drawing/2014/main" id="{102DF1CB-68E4-4A5D-BB05-511F61A87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9475" y="6492875"/>
            <a:ext cx="644525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FC14D85E-C11A-46AB-A40F-52498A941E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6375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466696" y="1857370"/>
            <a:ext cx="8248708" cy="4429151"/>
          </a:xfrm>
        </p:spPr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 dirty="0"/>
          </a:p>
        </p:txBody>
      </p:sp>
      <p:sp>
        <p:nvSpPr>
          <p:cNvPr id="4" name="図形 3">
            <a:extLst>
              <a:ext uri="{FF2B5EF4-FFF2-40B4-BE49-F238E27FC236}">
                <a16:creationId xmlns:a16="http://schemas.microsoft.com/office/drawing/2014/main" id="{26C45531-F581-4832-9B37-F0A7F875E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31D7F2B6-E922-42A4-BB96-D4A752B5DC38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5" name="図形 4">
            <a:extLst>
              <a:ext uri="{FF2B5EF4-FFF2-40B4-BE49-F238E27FC236}">
                <a16:creationId xmlns:a16="http://schemas.microsoft.com/office/drawing/2014/main" id="{D5CEBCA3-ADA9-48D6-BD99-29B13E2C3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図形 5">
            <a:extLst>
              <a:ext uri="{FF2B5EF4-FFF2-40B4-BE49-F238E27FC236}">
                <a16:creationId xmlns:a16="http://schemas.microsoft.com/office/drawing/2014/main" id="{72B689E5-0B19-498A-9210-4CDB84DD4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13E4C255-368D-45B0-BEC3-5DCE685532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5852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828676" y="3357551"/>
            <a:ext cx="681515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828676" y="1857364"/>
            <a:ext cx="6815158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dirty="0"/>
          </a:p>
        </p:txBody>
      </p:sp>
      <p:sp>
        <p:nvSpPr>
          <p:cNvPr id="4" name="図形 3">
            <a:extLst>
              <a:ext uri="{FF2B5EF4-FFF2-40B4-BE49-F238E27FC236}">
                <a16:creationId xmlns:a16="http://schemas.microsoft.com/office/drawing/2014/main" id="{5621F8E4-EF70-4145-97C3-B9C63CBC74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6AE4337C-CC58-4BDA-93DA-44F26FA19637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5" name="図形 4">
            <a:extLst>
              <a:ext uri="{FF2B5EF4-FFF2-40B4-BE49-F238E27FC236}">
                <a16:creationId xmlns:a16="http://schemas.microsoft.com/office/drawing/2014/main" id="{AEB221E9-FBDC-4FEB-A913-4D5A1FC5E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図形 5">
            <a:extLst>
              <a:ext uri="{FF2B5EF4-FFF2-40B4-BE49-F238E27FC236}">
                <a16:creationId xmlns:a16="http://schemas.microsoft.com/office/drawing/2014/main" id="{0099D01E-5CF1-45EA-9A3F-E2C33ABA5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9475" y="6492875"/>
            <a:ext cx="644525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9A2850D5-E0EF-411C-B289-677EE92052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1160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 dirty="0"/>
          </a:p>
        </p:txBody>
      </p:sp>
      <p:sp>
        <p:nvSpPr>
          <p:cNvPr id="5" name="図形 4">
            <a:extLst>
              <a:ext uri="{FF2B5EF4-FFF2-40B4-BE49-F238E27FC236}">
                <a16:creationId xmlns:a16="http://schemas.microsoft.com/office/drawing/2014/main" id="{55FD81F2-063E-4633-90DD-970BE506AA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703545C7-7144-4013-A591-7C789A8BA52F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6" name="図形 5">
            <a:extLst>
              <a:ext uri="{FF2B5EF4-FFF2-40B4-BE49-F238E27FC236}">
                <a16:creationId xmlns:a16="http://schemas.microsoft.com/office/drawing/2014/main" id="{AC61C820-51EC-4A32-9DF1-83176E7CC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5538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図形 6">
            <a:extLst>
              <a:ext uri="{FF2B5EF4-FFF2-40B4-BE49-F238E27FC236}">
                <a16:creationId xmlns:a16="http://schemas.microsoft.com/office/drawing/2014/main" id="{0A531A32-0B93-4F63-9CBB-6912A8202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0C9ED803-8C35-495C-AC8B-CA71A9E0F6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3113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12">
            <a:extLst>
              <a:ext uri="{FF2B5EF4-FFF2-40B4-BE49-F238E27FC236}">
                <a16:creationId xmlns:a16="http://schemas.microsoft.com/office/drawing/2014/main" id="{58EDDF1A-E8DD-4349-A359-40365722766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ja-JP" altLang="en-US" sz="1800">
              <a:solidFill>
                <a:srgbClr val="FFFFFF"/>
              </a:solidFill>
              <a:latin typeface="Cambria" pitchFamily="18" charset="0"/>
              <a:ea typeface="MS Mincho" pitchFamily="49" charset="-128"/>
            </a:endParaRPr>
          </a:p>
        </p:txBody>
      </p:sp>
      <p:grpSp>
        <p:nvGrpSpPr>
          <p:cNvPr id="8" name="グループ化 11"/>
          <p:cNvGrpSpPr>
            <a:grpSpLocks/>
          </p:cNvGrpSpPr>
          <p:nvPr/>
        </p:nvGrpSpPr>
        <p:grpSpPr bwMode="auto">
          <a:xfrm>
            <a:off x="4763" y="5589588"/>
            <a:ext cx="5067300" cy="1268412"/>
            <a:chOff x="16865" y="4817936"/>
            <a:chExt cx="5067302" cy="1268398"/>
          </a:xfrm>
        </p:grpSpPr>
        <p:sp>
          <p:nvSpPr>
            <p:cNvPr id="9" name="図形 14">
              <a:extLst>
                <a:ext uri="{FF2B5EF4-FFF2-40B4-BE49-F238E27FC236}">
                  <a16:creationId xmlns:a16="http://schemas.microsoft.com/office/drawing/2014/main" id="{83FC3AD9-6CDD-45E5-9D7D-A31F34973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5459279"/>
              <a:ext cx="254000" cy="303209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" name="図形 15">
              <a:extLst>
                <a:ext uri="{FF2B5EF4-FFF2-40B4-BE49-F238E27FC236}">
                  <a16:creationId xmlns:a16="http://schemas.microsoft.com/office/drawing/2014/main" id="{219DE240-1C86-4A7C-88ED-D38849FDC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4906835"/>
              <a:ext cx="158750" cy="187323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" name="図形 16">
              <a:extLst>
                <a:ext uri="{FF2B5EF4-FFF2-40B4-BE49-F238E27FC236}">
                  <a16:creationId xmlns:a16="http://schemas.microsoft.com/office/drawing/2014/main" id="{1084787E-B311-47C6-A65C-E49C5C8A3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2742" y="5919649"/>
              <a:ext cx="317500" cy="166685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" name="図形 17">
              <a:extLst>
                <a:ext uri="{FF2B5EF4-FFF2-40B4-BE49-F238E27FC236}">
                  <a16:creationId xmlns:a16="http://schemas.microsoft.com/office/drawing/2014/main" id="{A30F0984-0AED-4163-8C72-F485AFB54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4984621"/>
              <a:ext cx="22225" cy="68262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" name="図形 18">
              <a:extLst>
                <a:ext uri="{FF2B5EF4-FFF2-40B4-BE49-F238E27FC236}">
                  <a16:creationId xmlns:a16="http://schemas.microsoft.com/office/drawing/2014/main" id="{1220253E-CD4D-4EE8-ACFB-50C70E98D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5470391"/>
              <a:ext cx="158750" cy="261935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" name="図形 19">
              <a:extLst>
                <a:ext uri="{FF2B5EF4-FFF2-40B4-BE49-F238E27FC236}">
                  <a16:creationId xmlns:a16="http://schemas.microsoft.com/office/drawing/2014/main" id="{77295506-5324-436C-B72A-67DA70846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" name="図形 20">
              <a:extLst>
                <a:ext uri="{FF2B5EF4-FFF2-40B4-BE49-F238E27FC236}">
                  <a16:creationId xmlns:a16="http://schemas.microsoft.com/office/drawing/2014/main" id="{4ACA9AE9-48C6-4311-98A7-A5A1E97F4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77" y="4827461"/>
              <a:ext cx="165100" cy="79374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6" name="図形 21">
              <a:extLst>
                <a:ext uri="{FF2B5EF4-FFF2-40B4-BE49-F238E27FC236}">
                  <a16:creationId xmlns:a16="http://schemas.microsoft.com/office/drawing/2014/main" id="{5D45FD5F-DB97-491E-AAAE-7D17CDE4B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77" y="4827461"/>
              <a:ext cx="187325" cy="841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7" name="図形 22">
              <a:extLst>
                <a:ext uri="{FF2B5EF4-FFF2-40B4-BE49-F238E27FC236}">
                  <a16:creationId xmlns:a16="http://schemas.microsoft.com/office/drawing/2014/main" id="{9847B1B9-58C2-4142-A30B-193D11BBE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253" y="5308468"/>
              <a:ext cx="390525" cy="119062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8" name="図形 23">
              <a:extLst>
                <a:ext uri="{FF2B5EF4-FFF2-40B4-BE49-F238E27FC236}">
                  <a16:creationId xmlns:a16="http://schemas.microsoft.com/office/drawing/2014/main" id="{C2AD9A16-7641-43FC-ADA3-E1FEAA422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0403" y="5292593"/>
              <a:ext cx="287338" cy="150811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9" name="図形 24">
              <a:extLst>
                <a:ext uri="{FF2B5EF4-FFF2-40B4-BE49-F238E27FC236}">
                  <a16:creationId xmlns:a16="http://schemas.microsoft.com/office/drawing/2014/main" id="{C25B28AC-55CB-43A2-8EA2-055122064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452" y="5187819"/>
              <a:ext cx="619125" cy="255585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0" name="図形 25">
              <a:extLst>
                <a:ext uri="{FF2B5EF4-FFF2-40B4-BE49-F238E27FC236}">
                  <a16:creationId xmlns:a16="http://schemas.microsoft.com/office/drawing/2014/main" id="{69238834-CEF9-4183-90CB-C5D5848DE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041" y="5249731"/>
              <a:ext cx="293687" cy="152398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1" name="図形 26">
              <a:extLst>
                <a:ext uri="{FF2B5EF4-FFF2-40B4-BE49-F238E27FC236}">
                  <a16:creationId xmlns:a16="http://schemas.microsoft.com/office/drawing/2014/main" id="{E211D0DB-773C-4153-BA7D-B9E58C2B4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903" y="5246556"/>
              <a:ext cx="384175" cy="176210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2" name="図形 27">
              <a:extLst>
                <a:ext uri="{FF2B5EF4-FFF2-40B4-BE49-F238E27FC236}">
                  <a16:creationId xmlns:a16="http://schemas.microsoft.com/office/drawing/2014/main" id="{68C04560-0269-4DF3-9573-99B8C82FB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0515" y="5224332"/>
              <a:ext cx="460375" cy="209548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3" name="図形 28">
              <a:extLst>
                <a:ext uri="{FF2B5EF4-FFF2-40B4-BE49-F238E27FC236}">
                  <a16:creationId xmlns:a16="http://schemas.microsoft.com/office/drawing/2014/main" id="{7CF18EA1-FC23-4D48-9080-9D3E9AF86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415" y="5203694"/>
              <a:ext cx="225425" cy="209548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4" name="図形 29">
              <a:extLst>
                <a:ext uri="{FF2B5EF4-FFF2-40B4-BE49-F238E27FC236}">
                  <a16:creationId xmlns:a16="http://schemas.microsoft.com/office/drawing/2014/main" id="{E4560E32-B501-4C54-A62D-66195B8C9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866" y="4827461"/>
              <a:ext cx="204787" cy="200023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5" name="図形 30">
              <a:extLst>
                <a:ext uri="{FF2B5EF4-FFF2-40B4-BE49-F238E27FC236}">
                  <a16:creationId xmlns:a16="http://schemas.microsoft.com/office/drawing/2014/main" id="{24094C77-4DFA-4870-A06B-E9B92D8C0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841" y="4827461"/>
              <a:ext cx="215900" cy="20954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6" name="図形 31">
              <a:extLst>
                <a:ext uri="{FF2B5EF4-FFF2-40B4-BE49-F238E27FC236}">
                  <a16:creationId xmlns:a16="http://schemas.microsoft.com/office/drawing/2014/main" id="{960B151D-B3F2-4AE1-B9B3-2D3764CD7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4891" y="4827461"/>
              <a:ext cx="242887" cy="21907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7" name="図形 32">
              <a:extLst>
                <a:ext uri="{FF2B5EF4-FFF2-40B4-BE49-F238E27FC236}">
                  <a16:creationId xmlns:a16="http://schemas.microsoft.com/office/drawing/2014/main" id="{545C68D7-4135-4430-87A9-736B98B86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716" y="4827461"/>
              <a:ext cx="266700" cy="239709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8" name="図形 33">
              <a:extLst>
                <a:ext uri="{FF2B5EF4-FFF2-40B4-BE49-F238E27FC236}">
                  <a16:creationId xmlns:a16="http://schemas.microsoft.com/office/drawing/2014/main" id="{1AC016BB-E7DE-4DD9-B8AF-4142AFF41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128" y="4827461"/>
              <a:ext cx="454025" cy="239709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9" name="図形 34">
              <a:extLst>
                <a:ext uri="{FF2B5EF4-FFF2-40B4-BE49-F238E27FC236}">
                  <a16:creationId xmlns:a16="http://schemas.microsoft.com/office/drawing/2014/main" id="{CACEF48B-728F-49E5-85D9-90E5F7960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916" y="4827461"/>
              <a:ext cx="420687" cy="255584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0" name="図形 35">
              <a:extLst>
                <a:ext uri="{FF2B5EF4-FFF2-40B4-BE49-F238E27FC236}">
                  <a16:creationId xmlns:a16="http://schemas.microsoft.com/office/drawing/2014/main" id="{B483E859-2909-4861-A76D-1F54F5BEE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9891" y="4827461"/>
              <a:ext cx="363537" cy="26193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1" name="図形 36">
              <a:extLst>
                <a:ext uri="{FF2B5EF4-FFF2-40B4-BE49-F238E27FC236}">
                  <a16:creationId xmlns:a16="http://schemas.microsoft.com/office/drawing/2014/main" id="{953665B1-8763-49B4-9D0B-98B7AEC6B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240" y="4827461"/>
              <a:ext cx="668337" cy="674680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2" name="図形 37">
              <a:extLst>
                <a:ext uri="{FF2B5EF4-FFF2-40B4-BE49-F238E27FC236}">
                  <a16:creationId xmlns:a16="http://schemas.microsoft.com/office/drawing/2014/main" id="{0E914BCA-F6C9-443D-BCF8-6B107505A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977" y="5146544"/>
              <a:ext cx="884238" cy="360359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3" name="図形 38">
              <a:extLst>
                <a:ext uri="{FF2B5EF4-FFF2-40B4-BE49-F238E27FC236}">
                  <a16:creationId xmlns:a16="http://schemas.microsoft.com/office/drawing/2014/main" id="{F21B934F-BE0B-480C-81DD-54E5BF86F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252" y="5135432"/>
              <a:ext cx="749300" cy="366708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4" name="図形 39">
              <a:extLst>
                <a:ext uri="{FF2B5EF4-FFF2-40B4-BE49-F238E27FC236}">
                  <a16:creationId xmlns:a16="http://schemas.microsoft.com/office/drawing/2014/main" id="{4A85B02A-3EF7-4CF2-BE0D-3DE8EA6D3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927" y="4827461"/>
              <a:ext cx="782638" cy="638168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5" name="図形 40">
              <a:extLst>
                <a:ext uri="{FF2B5EF4-FFF2-40B4-BE49-F238E27FC236}">
                  <a16:creationId xmlns:a16="http://schemas.microsoft.com/office/drawing/2014/main" id="{45799E7D-6B65-44AE-AF4C-5532A2434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227" y="4827461"/>
              <a:ext cx="328613" cy="31908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6" name="図形 41">
              <a:extLst>
                <a:ext uri="{FF2B5EF4-FFF2-40B4-BE49-F238E27FC236}">
                  <a16:creationId xmlns:a16="http://schemas.microsoft.com/office/drawing/2014/main" id="{74851436-A358-4028-BA7E-3034E8DDF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90" y="4889372"/>
              <a:ext cx="242887" cy="261935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7" name="図形 42">
              <a:extLst>
                <a:ext uri="{FF2B5EF4-FFF2-40B4-BE49-F238E27FC236}">
                  <a16:creationId xmlns:a16="http://schemas.microsoft.com/office/drawing/2014/main" id="{88DDEC2C-F9A6-4BB3-90DE-C19581FC0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527" y="4911597"/>
              <a:ext cx="276225" cy="223836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8" name="図形 43">
              <a:extLst>
                <a:ext uri="{FF2B5EF4-FFF2-40B4-BE49-F238E27FC236}">
                  <a16:creationId xmlns:a16="http://schemas.microsoft.com/office/drawing/2014/main" id="{09AFA872-D296-400F-B46D-219F769FC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565" y="4886197"/>
              <a:ext cx="442912" cy="223836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9" name="図形 44">
              <a:extLst>
                <a:ext uri="{FF2B5EF4-FFF2-40B4-BE49-F238E27FC236}">
                  <a16:creationId xmlns:a16="http://schemas.microsoft.com/office/drawing/2014/main" id="{A52FD5AF-27F4-4E7A-A517-BF99B4D04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440" y="4886197"/>
              <a:ext cx="11112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0" name="図形 45">
              <a:extLst>
                <a:ext uri="{FF2B5EF4-FFF2-40B4-BE49-F238E27FC236}">
                  <a16:creationId xmlns:a16="http://schemas.microsoft.com/office/drawing/2014/main" id="{40376F62-6B85-4A77-9B8C-C666FB369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52" y="4827461"/>
              <a:ext cx="103188" cy="47624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1" name="図形 46">
              <a:extLst>
                <a:ext uri="{FF2B5EF4-FFF2-40B4-BE49-F238E27FC236}">
                  <a16:creationId xmlns:a16="http://schemas.microsoft.com/office/drawing/2014/main" id="{C43C08E6-060B-4FE4-8D09-A8EE185AB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015" y="4827461"/>
              <a:ext cx="90487" cy="47624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2" name="図形 47">
              <a:extLst>
                <a:ext uri="{FF2B5EF4-FFF2-40B4-BE49-F238E27FC236}">
                  <a16:creationId xmlns:a16="http://schemas.microsoft.com/office/drawing/2014/main" id="{AF487101-47DA-41AB-843D-4018BBF6E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90" y="5187819"/>
              <a:ext cx="617537" cy="277810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3" name="図形 48">
              <a:extLst>
                <a:ext uri="{FF2B5EF4-FFF2-40B4-BE49-F238E27FC236}">
                  <a16:creationId xmlns:a16="http://schemas.microsoft.com/office/drawing/2014/main" id="{FFD769F8-EB8B-4AB8-B546-BC3148500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765" y="4827461"/>
              <a:ext cx="1127125" cy="674680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4" name="図形 49">
              <a:extLst>
                <a:ext uri="{FF2B5EF4-FFF2-40B4-BE49-F238E27FC236}">
                  <a16:creationId xmlns:a16="http://schemas.microsoft.com/office/drawing/2014/main" id="{5763E534-F6AD-4BE8-B5C2-940EB2518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15" y="5710101"/>
              <a:ext cx="720725" cy="314322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5" name="図形 50">
              <a:extLst>
                <a:ext uri="{FF2B5EF4-FFF2-40B4-BE49-F238E27FC236}">
                  <a16:creationId xmlns:a16="http://schemas.microsoft.com/office/drawing/2014/main" id="{1DB6B1EE-02F9-4F63-A3AE-5D040E686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365" y="5486266"/>
              <a:ext cx="311150" cy="21907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6" name="図形 51">
              <a:extLst>
                <a:ext uri="{FF2B5EF4-FFF2-40B4-BE49-F238E27FC236}">
                  <a16:creationId xmlns:a16="http://schemas.microsoft.com/office/drawing/2014/main" id="{C129AB3E-148C-4C58-9F26-A6E1CE539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40" y="5486266"/>
              <a:ext cx="904875" cy="520694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7" name="図形 52">
              <a:extLst>
                <a:ext uri="{FF2B5EF4-FFF2-40B4-BE49-F238E27FC236}">
                  <a16:creationId xmlns:a16="http://schemas.microsoft.com/office/drawing/2014/main" id="{1A341A91-EC2A-4811-B4CA-12D265FFB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5767251"/>
              <a:ext cx="22225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8" name="図形 53">
              <a:extLst>
                <a:ext uri="{FF2B5EF4-FFF2-40B4-BE49-F238E27FC236}">
                  <a16:creationId xmlns:a16="http://schemas.microsoft.com/office/drawing/2014/main" id="{053D28C6-9180-48BB-B861-5806D7817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02" y="5486266"/>
              <a:ext cx="447675" cy="276222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9" name="図形 54">
              <a:extLst>
                <a:ext uri="{FF2B5EF4-FFF2-40B4-BE49-F238E27FC236}">
                  <a16:creationId xmlns:a16="http://schemas.microsoft.com/office/drawing/2014/main" id="{0F653EF6-0205-46AC-9241-A64688ECA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702" y="5522778"/>
              <a:ext cx="227013" cy="18732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0" name="図形 55">
              <a:extLst>
                <a:ext uri="{FF2B5EF4-FFF2-40B4-BE49-F238E27FC236}">
                  <a16:creationId xmlns:a16="http://schemas.microsoft.com/office/drawing/2014/main" id="{1474D1C5-44C3-4818-BD4A-55351BE68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40" y="5459279"/>
              <a:ext cx="942975" cy="307972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1" name="図形 56">
              <a:extLst>
                <a:ext uri="{FF2B5EF4-FFF2-40B4-BE49-F238E27FC236}">
                  <a16:creationId xmlns:a16="http://schemas.microsoft.com/office/drawing/2014/main" id="{13158338-7424-47E0-A847-C9DFB2D7B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90" y="5746613"/>
              <a:ext cx="965200" cy="319084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2" name="図形 57">
              <a:extLst>
                <a:ext uri="{FF2B5EF4-FFF2-40B4-BE49-F238E27FC236}">
                  <a16:creationId xmlns:a16="http://schemas.microsoft.com/office/drawing/2014/main" id="{1568E161-318A-4A93-B050-D604719F1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190" y="5757726"/>
              <a:ext cx="236537" cy="198435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3" name="図形 58">
              <a:extLst>
                <a:ext uri="{FF2B5EF4-FFF2-40B4-BE49-F238E27FC236}">
                  <a16:creationId xmlns:a16="http://schemas.microsoft.com/office/drawing/2014/main" id="{3767703A-58C8-41FD-9493-F7FD85D38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665" y="5778362"/>
              <a:ext cx="352425" cy="203198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4" name="図形 59">
              <a:extLst>
                <a:ext uri="{FF2B5EF4-FFF2-40B4-BE49-F238E27FC236}">
                  <a16:creationId xmlns:a16="http://schemas.microsoft.com/office/drawing/2014/main" id="{8F75CBAB-F4BA-4F9F-9BD8-3B111EF1C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377" y="5762488"/>
              <a:ext cx="514350" cy="255585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5" name="図形 60">
              <a:extLst>
                <a:ext uri="{FF2B5EF4-FFF2-40B4-BE49-F238E27FC236}">
                  <a16:creationId xmlns:a16="http://schemas.microsoft.com/office/drawing/2014/main" id="{FAA207F7-5009-4277-B4FD-EE36AFC57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740" y="5810112"/>
              <a:ext cx="338137" cy="177798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6" name="図形 61">
              <a:extLst>
                <a:ext uri="{FF2B5EF4-FFF2-40B4-BE49-F238E27FC236}">
                  <a16:creationId xmlns:a16="http://schemas.microsoft.com/office/drawing/2014/main" id="{E58DC96D-B067-4018-9F40-046C4E62C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102" y="5767251"/>
              <a:ext cx="265113" cy="198435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7" name="図形 62">
              <a:extLst>
                <a:ext uri="{FF2B5EF4-FFF2-40B4-BE49-F238E27FC236}">
                  <a16:creationId xmlns:a16="http://schemas.microsoft.com/office/drawing/2014/main" id="{5E1D47D9-AC86-43E7-BDB7-BE06C08A2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790" y="5746613"/>
              <a:ext cx="306387" cy="209548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8" name="図形 63">
              <a:extLst>
                <a:ext uri="{FF2B5EF4-FFF2-40B4-BE49-F238E27FC236}">
                  <a16:creationId xmlns:a16="http://schemas.microsoft.com/office/drawing/2014/main" id="{11DBA655-61AE-43C3-B3BC-83AC417EF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240" y="5522778"/>
              <a:ext cx="517525" cy="406396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9" name="図形 64">
              <a:extLst>
                <a:ext uri="{FF2B5EF4-FFF2-40B4-BE49-F238E27FC236}">
                  <a16:creationId xmlns:a16="http://schemas.microsoft.com/office/drawing/2014/main" id="{DDEB3D5B-F041-4EE5-B16A-145CFC908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040" y="5710101"/>
              <a:ext cx="312737" cy="214310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0" name="図形 65">
              <a:extLst>
                <a:ext uri="{FF2B5EF4-FFF2-40B4-BE49-F238E27FC236}">
                  <a16:creationId xmlns:a16="http://schemas.microsoft.com/office/drawing/2014/main" id="{3EE1B8D8-460A-46EC-87DE-A2FAE0ADD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540" y="5527540"/>
              <a:ext cx="454025" cy="380996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1" name="図形 66">
              <a:extLst>
                <a:ext uri="{FF2B5EF4-FFF2-40B4-BE49-F238E27FC236}">
                  <a16:creationId xmlns:a16="http://schemas.microsoft.com/office/drawing/2014/main" id="{5DD49B07-814B-47B8-9136-EA29B963E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215" y="5506903"/>
              <a:ext cx="487362" cy="401633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2" name="図形 67">
              <a:extLst>
                <a:ext uri="{FF2B5EF4-FFF2-40B4-BE49-F238E27FC236}">
                  <a16:creationId xmlns:a16="http://schemas.microsoft.com/office/drawing/2014/main" id="{CB4F6D89-0310-4282-8022-B4B6BB0B6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177" y="5511665"/>
              <a:ext cx="533400" cy="396871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3" name="図形 68">
              <a:extLst>
                <a:ext uri="{FF2B5EF4-FFF2-40B4-BE49-F238E27FC236}">
                  <a16:creationId xmlns:a16="http://schemas.microsoft.com/office/drawing/2014/main" id="{8ECBEECE-A152-4192-B14D-019F4FFCC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216" y="5919649"/>
              <a:ext cx="6350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4" name="図形 69">
              <a:extLst>
                <a:ext uri="{FF2B5EF4-FFF2-40B4-BE49-F238E27FC236}">
                  <a16:creationId xmlns:a16="http://schemas.microsoft.com/office/drawing/2014/main" id="{C8289917-61AD-4975-BE7F-7993753DA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091" y="5502140"/>
              <a:ext cx="641350" cy="417508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5" name="図形 70">
              <a:extLst>
                <a:ext uri="{FF2B5EF4-FFF2-40B4-BE49-F238E27FC236}">
                  <a16:creationId xmlns:a16="http://schemas.microsoft.com/office/drawing/2014/main" id="{BEFDCC0E-736A-4BAF-9CA4-65DEC64D9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277" y="5135432"/>
              <a:ext cx="1144588" cy="773103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6" name="図形 71">
              <a:extLst>
                <a:ext uri="{FF2B5EF4-FFF2-40B4-BE49-F238E27FC236}">
                  <a16:creationId xmlns:a16="http://schemas.microsoft.com/office/drawing/2014/main" id="{73C0CDE5-8FB7-4393-99E9-534778CCF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066" y="5459279"/>
              <a:ext cx="430212" cy="220660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7" name="図形 72">
              <a:extLst>
                <a:ext uri="{FF2B5EF4-FFF2-40B4-BE49-F238E27FC236}">
                  <a16:creationId xmlns:a16="http://schemas.microsoft.com/office/drawing/2014/main" id="{10C2C45E-6A79-447B-B4C8-89063D51B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616" y="5470391"/>
              <a:ext cx="288925" cy="19843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8" name="図形 73">
              <a:extLst>
                <a:ext uri="{FF2B5EF4-FFF2-40B4-BE49-F238E27FC236}">
                  <a16:creationId xmlns:a16="http://schemas.microsoft.com/office/drawing/2014/main" id="{4F932841-C2A1-4C81-92F9-5BD8C223E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266" y="5705338"/>
              <a:ext cx="471487" cy="198436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9" name="図形 74">
              <a:extLst>
                <a:ext uri="{FF2B5EF4-FFF2-40B4-BE49-F238E27FC236}">
                  <a16:creationId xmlns:a16="http://schemas.microsoft.com/office/drawing/2014/main" id="{D11F3986-CB81-4187-87D4-A147F1E51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4853" y="5443404"/>
              <a:ext cx="754063" cy="444495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0" name="図形 75">
              <a:extLst>
                <a:ext uri="{FF2B5EF4-FFF2-40B4-BE49-F238E27FC236}">
                  <a16:creationId xmlns:a16="http://schemas.microsoft.com/office/drawing/2014/main" id="{1CDFF59D-5932-4BCA-A7EF-7643F307E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341" y="5689463"/>
              <a:ext cx="385762" cy="19843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1" name="図形 76">
              <a:extLst>
                <a:ext uri="{FF2B5EF4-FFF2-40B4-BE49-F238E27FC236}">
                  <a16:creationId xmlns:a16="http://schemas.microsoft.com/office/drawing/2014/main" id="{A97DA56B-9BE8-43E3-B4DA-43CC35848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403" y="5459279"/>
              <a:ext cx="815975" cy="423857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2" name="図形 77">
              <a:extLst>
                <a:ext uri="{FF2B5EF4-FFF2-40B4-BE49-F238E27FC236}">
                  <a16:creationId xmlns:a16="http://schemas.microsoft.com/office/drawing/2014/main" id="{24339E46-6585-4ADE-BD12-0B591349D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3428" y="5302118"/>
              <a:ext cx="1082675" cy="387346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3" name="図形 78">
              <a:extLst>
                <a:ext uri="{FF2B5EF4-FFF2-40B4-BE49-F238E27FC236}">
                  <a16:creationId xmlns:a16="http://schemas.microsoft.com/office/drawing/2014/main" id="{BF4C62F7-69B7-44AF-AD11-F07D89888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1553" y="5313231"/>
              <a:ext cx="350838" cy="114299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4" name="図形 79">
              <a:extLst>
                <a:ext uri="{FF2B5EF4-FFF2-40B4-BE49-F238E27FC236}">
                  <a16:creationId xmlns:a16="http://schemas.microsoft.com/office/drawing/2014/main" id="{4A3E3F10-B846-4A45-B0D8-CFE4042BB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716" y="5443404"/>
              <a:ext cx="409575" cy="277809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5" name="図形 80">
              <a:extLst>
                <a:ext uri="{FF2B5EF4-FFF2-40B4-BE49-F238E27FC236}">
                  <a16:creationId xmlns:a16="http://schemas.microsoft.com/office/drawing/2014/main" id="{33A239C3-AE87-48EE-83CA-B313FFD20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542" y="5360855"/>
              <a:ext cx="322262" cy="269872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6" name="図形 81">
              <a:extLst>
                <a:ext uri="{FF2B5EF4-FFF2-40B4-BE49-F238E27FC236}">
                  <a16:creationId xmlns:a16="http://schemas.microsoft.com/office/drawing/2014/main" id="{435B9FBB-8458-4748-8741-8FAF52AEE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291" y="5329105"/>
              <a:ext cx="477837" cy="328608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7" name="図形 82">
              <a:extLst>
                <a:ext uri="{FF2B5EF4-FFF2-40B4-BE49-F238E27FC236}">
                  <a16:creationId xmlns:a16="http://schemas.microsoft.com/office/drawing/2014/main" id="{53096174-51BC-435A-8130-A5C1C633D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078" y="5365617"/>
              <a:ext cx="322263" cy="292097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8" name="図形 83">
              <a:extLst>
                <a:ext uri="{FF2B5EF4-FFF2-40B4-BE49-F238E27FC236}">
                  <a16:creationId xmlns:a16="http://schemas.microsoft.com/office/drawing/2014/main" id="{4C1F8165-392A-437F-895A-93BD44BA9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6628" y="5344980"/>
              <a:ext cx="555625" cy="334958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9" name="図形 84">
              <a:extLst>
                <a:ext uri="{FF2B5EF4-FFF2-40B4-BE49-F238E27FC236}">
                  <a16:creationId xmlns:a16="http://schemas.microsoft.com/office/drawing/2014/main" id="{BBFD9F59-DC32-4670-93A7-D9BBF8DD4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991" y="5908536"/>
              <a:ext cx="4762" cy="111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0" name="図形 85">
              <a:extLst>
                <a:ext uri="{FF2B5EF4-FFF2-40B4-BE49-F238E27FC236}">
                  <a16:creationId xmlns:a16="http://schemas.microsoft.com/office/drawing/2014/main" id="{830B7F06-E41B-4FBC-A2AA-B0A9992A0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6065697"/>
              <a:ext cx="90487" cy="2063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1" name="図形 86">
              <a:extLst>
                <a:ext uri="{FF2B5EF4-FFF2-40B4-BE49-F238E27FC236}">
                  <a16:creationId xmlns:a16="http://schemas.microsoft.com/office/drawing/2014/main" id="{44F330A9-8A5A-4F63-96D5-3B707B4DA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903" y="5402130"/>
              <a:ext cx="260350" cy="280984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2" name="図形 87">
              <a:extLst>
                <a:ext uri="{FF2B5EF4-FFF2-40B4-BE49-F238E27FC236}">
                  <a16:creationId xmlns:a16="http://schemas.microsoft.com/office/drawing/2014/main" id="{66776707-BD7D-462D-A2D5-DF1E8B60E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6029185"/>
              <a:ext cx="493712" cy="57149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</p:grp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32079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19605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320799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1960561"/>
            <a:ext cx="403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83" name="図形 6">
            <a:extLst>
              <a:ext uri="{FF2B5EF4-FFF2-40B4-BE49-F238E27FC236}">
                <a16:creationId xmlns:a16="http://schemas.microsoft.com/office/drawing/2014/main" id="{3B7293F1-6407-4642-BF63-45091814E7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C864AF85-563E-4F2F-B724-30123CB32454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84" name="図形 7">
            <a:extLst>
              <a:ext uri="{FF2B5EF4-FFF2-40B4-BE49-F238E27FC236}">
                <a16:creationId xmlns:a16="http://schemas.microsoft.com/office/drawing/2014/main" id="{BCAB9EA7-1705-40BD-A633-E8E05987A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" name="図形 8">
            <a:extLst>
              <a:ext uri="{FF2B5EF4-FFF2-40B4-BE49-F238E27FC236}">
                <a16:creationId xmlns:a16="http://schemas.microsoft.com/office/drawing/2014/main" id="{B1D44FF8-6E2B-4CB6-B5A6-362153F6F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FC9ABBBC-418E-4D2E-8C09-6913381354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6682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828676" y="3357551"/>
            <a:ext cx="681515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828676" y="1857364"/>
            <a:ext cx="6815158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dirty="0"/>
          </a:p>
        </p:txBody>
      </p:sp>
      <p:sp>
        <p:nvSpPr>
          <p:cNvPr id="4" name="図形 3">
            <a:extLst>
              <a:ext uri="{FF2B5EF4-FFF2-40B4-BE49-F238E27FC236}">
                <a16:creationId xmlns:a16="http://schemas.microsoft.com/office/drawing/2014/main" id="{B66B0C27-D0E5-4D38-B4D5-0E995BB827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272497C0-CFBB-4FCE-BC58-DBC381F065F6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5" name="図形 4">
            <a:extLst>
              <a:ext uri="{FF2B5EF4-FFF2-40B4-BE49-F238E27FC236}">
                <a16:creationId xmlns:a16="http://schemas.microsoft.com/office/drawing/2014/main" id="{37648677-F3F4-4939-BAD8-1AC709F67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図形 5">
            <a:extLst>
              <a:ext uri="{FF2B5EF4-FFF2-40B4-BE49-F238E27FC236}">
                <a16:creationId xmlns:a16="http://schemas.microsoft.com/office/drawing/2014/main" id="{C043F002-75B2-4D39-98BF-B3907F23E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9475" y="6492875"/>
            <a:ext cx="644525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2E48B66E-30B1-4DCF-B93F-254A009F4D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5835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528638" y="2501900"/>
            <a:ext cx="8229600" cy="1143000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図形 2">
            <a:extLst>
              <a:ext uri="{FF2B5EF4-FFF2-40B4-BE49-F238E27FC236}">
                <a16:creationId xmlns:a16="http://schemas.microsoft.com/office/drawing/2014/main" id="{B6E8AABD-1DAF-4A9B-9C94-0CF324573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81D1BC13-827A-4418-9C4B-6F093ACC4D70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4" name="図形 3">
            <a:extLst>
              <a:ext uri="{FF2B5EF4-FFF2-40B4-BE49-F238E27FC236}">
                <a16:creationId xmlns:a16="http://schemas.microsoft.com/office/drawing/2014/main" id="{C1946BDB-5D8C-4A4A-8BC2-133DA45D3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図形 4">
            <a:extLst>
              <a:ext uri="{FF2B5EF4-FFF2-40B4-BE49-F238E27FC236}">
                <a16:creationId xmlns:a16="http://schemas.microsoft.com/office/drawing/2014/main" id="{EDA0CDE2-A5F2-45D1-A8D0-A0293B642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59B7E95D-90BA-402F-852E-74493F14CF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4086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>
            <a:extLst>
              <a:ext uri="{FF2B5EF4-FFF2-40B4-BE49-F238E27FC236}">
                <a16:creationId xmlns:a16="http://schemas.microsoft.com/office/drawing/2014/main" id="{A1668524-FE9D-47E7-B863-A318ECAA2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9E25C456-DF44-4DA2-A05B-D32F8617F460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3" name="図形 2">
            <a:extLst>
              <a:ext uri="{FF2B5EF4-FFF2-40B4-BE49-F238E27FC236}">
                <a16:creationId xmlns:a16="http://schemas.microsoft.com/office/drawing/2014/main" id="{332A044B-3D35-488A-A31C-82FAAA985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図形 3">
            <a:extLst>
              <a:ext uri="{FF2B5EF4-FFF2-40B4-BE49-F238E27FC236}">
                <a16:creationId xmlns:a16="http://schemas.microsoft.com/office/drawing/2014/main" id="{4EA6ECEB-55F5-48E8-803D-1B4431751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D5B6DF7C-6B7B-4CB8-83D1-0A120F8773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3523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47647" y="785794"/>
            <a:ext cx="27670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357554" y="785794"/>
            <a:ext cx="4572032" cy="5643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2" y="2000240"/>
            <a:ext cx="2767032" cy="4429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dirty="0"/>
          </a:p>
        </p:txBody>
      </p:sp>
      <p:sp>
        <p:nvSpPr>
          <p:cNvPr id="5" name="図形 4">
            <a:extLst>
              <a:ext uri="{FF2B5EF4-FFF2-40B4-BE49-F238E27FC236}">
                <a16:creationId xmlns:a16="http://schemas.microsoft.com/office/drawing/2014/main" id="{B64C4631-EEF6-4776-B975-06F27C9A18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7F7AA29B-0F6D-429C-846F-89FD0E5E19A2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6" name="図形 5">
            <a:extLst>
              <a:ext uri="{FF2B5EF4-FFF2-40B4-BE49-F238E27FC236}">
                <a16:creationId xmlns:a16="http://schemas.microsoft.com/office/drawing/2014/main" id="{088A7199-1672-4497-8D16-855610E26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図形 6">
            <a:extLst>
              <a:ext uri="{FF2B5EF4-FFF2-40B4-BE49-F238E27FC236}">
                <a16:creationId xmlns:a16="http://schemas.microsoft.com/office/drawing/2014/main" id="{C4D51BC2-0858-4D11-8DB6-5CEA4B20F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BA47DE97-E9A0-464B-B4CA-32234B4F6F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7072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4786346" cy="5413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 altLang="ja-JP"/>
              <a:t>Click to edit Master title style</a:t>
            </a:r>
            <a:endParaRPr lang="ja-JP" altLang="en-US" dirty="0"/>
          </a:p>
        </p:txBody>
      </p:sp>
      <p:sp useBgFill="1">
        <p:nvSpPr>
          <p:cNvPr id="3" name="図形 2"/>
          <p:cNvSpPr>
            <a:spLocks noGrp="1"/>
          </p:cNvSpPr>
          <p:nvPr>
            <p:ph type="pic" idx="1"/>
          </p:nvPr>
        </p:nvSpPr>
        <p:spPr>
          <a:xfrm>
            <a:off x="2433623" y="1142984"/>
            <a:ext cx="4357718" cy="3438395"/>
          </a:xfrm>
          <a:noFill/>
          <a:ln w="254000" cap="flat" cmpd="sng">
            <a:gradFill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prstDash val="solid"/>
            <a:beve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ja-JP" noProof="0"/>
              <a:t>Click icon to add picture</a:t>
            </a:r>
            <a:endParaRPr lang="ja-JP" altLang="en-US" noProof="0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928794" y="4929199"/>
            <a:ext cx="5642016" cy="10414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dirty="0"/>
          </a:p>
        </p:txBody>
      </p:sp>
      <p:sp>
        <p:nvSpPr>
          <p:cNvPr id="5" name="図形 8">
            <a:extLst>
              <a:ext uri="{FF2B5EF4-FFF2-40B4-BE49-F238E27FC236}">
                <a16:creationId xmlns:a16="http://schemas.microsoft.com/office/drawing/2014/main" id="{4F7459FA-6984-4E9B-B3DE-A8B7D14654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0F6A8004-AF11-48B0-B226-4CDA4476117B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6" name="図形 9">
            <a:extLst>
              <a:ext uri="{FF2B5EF4-FFF2-40B4-BE49-F238E27FC236}">
                <a16:creationId xmlns:a16="http://schemas.microsoft.com/office/drawing/2014/main" id="{D18C3715-CB08-4039-B154-01E0A1579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図形 10">
            <a:extLst>
              <a:ext uri="{FF2B5EF4-FFF2-40B4-BE49-F238E27FC236}">
                <a16:creationId xmlns:a16="http://schemas.microsoft.com/office/drawing/2014/main" id="{20C0C864-E00E-4410-9E57-E93964413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705D36DA-7F58-4E88-9F19-B553040B94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7314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66696" y="1500178"/>
            <a:ext cx="8247600" cy="4857780"/>
          </a:xfrm>
        </p:spPr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 dirty="0"/>
          </a:p>
        </p:txBody>
      </p:sp>
      <p:sp>
        <p:nvSpPr>
          <p:cNvPr id="4" name="図形 3">
            <a:extLst>
              <a:ext uri="{FF2B5EF4-FFF2-40B4-BE49-F238E27FC236}">
                <a16:creationId xmlns:a16="http://schemas.microsoft.com/office/drawing/2014/main" id="{D1FACA34-E968-47F5-BDC4-1A70649A37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3DA1E8D9-7447-4137-8522-838AC4F5A5B0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5" name="図形 4">
            <a:extLst>
              <a:ext uri="{FF2B5EF4-FFF2-40B4-BE49-F238E27FC236}">
                <a16:creationId xmlns:a16="http://schemas.microsoft.com/office/drawing/2014/main" id="{0CA0FC44-C4ED-41BE-A441-18F9DA11D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図形 5">
            <a:extLst>
              <a:ext uri="{FF2B5EF4-FFF2-40B4-BE49-F238E27FC236}">
                <a16:creationId xmlns:a16="http://schemas.microsoft.com/office/drawing/2014/main" id="{1791E1A4-4489-4D3A-B1D7-D4D981C8E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E0EC8FE7-371B-4255-93E9-5F63B70115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35405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6083318"/>
          </a:xfrm>
        </p:spPr>
        <p:txBody>
          <a:bodyPr vert="eaVert"/>
          <a:lstStyle/>
          <a:p>
            <a:r>
              <a:rPr lang="en-US" altLang="ja-JP"/>
              <a:t>Click to edit Master title style</a:t>
            </a:r>
            <a:endParaRPr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6083319"/>
          </a:xfrm>
        </p:spPr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図形 3">
            <a:extLst>
              <a:ext uri="{FF2B5EF4-FFF2-40B4-BE49-F238E27FC236}">
                <a16:creationId xmlns:a16="http://schemas.microsoft.com/office/drawing/2014/main" id="{122F718A-957B-4577-A060-639651D2BA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142FA602-D052-4AF2-B7F6-2FC717A7E526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5" name="図形 4">
            <a:extLst>
              <a:ext uri="{FF2B5EF4-FFF2-40B4-BE49-F238E27FC236}">
                <a16:creationId xmlns:a16="http://schemas.microsoft.com/office/drawing/2014/main" id="{02F4F33F-CEBC-43E8-A07F-09DA2132D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図形 5">
            <a:extLst>
              <a:ext uri="{FF2B5EF4-FFF2-40B4-BE49-F238E27FC236}">
                <a16:creationId xmlns:a16="http://schemas.microsoft.com/office/drawing/2014/main" id="{CE1237A1-3CC5-415B-80CC-4EF76D4FE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4DC9E588-3892-4D09-A4F8-CD35107BB1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20877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/>
              <a:t>Click to edit Master subtitle style</a:t>
            </a:r>
            <a:endParaRPr lang="ja-JP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D9608-D206-4304-A489-D39F7AEB5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8170ACAD-8CDC-4B7B-8ECE-143C3C57BE8B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EFBF5-9F56-4875-A7D7-EDDD490AE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71E7E-B577-49CE-8A95-191FD8786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710CFD32-02FE-4C4C-A963-3C59482E77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1836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189">
            <a:extLst>
              <a:ext uri="{FF2B5EF4-FFF2-40B4-BE49-F238E27FC236}">
                <a16:creationId xmlns:a16="http://schemas.microsoft.com/office/drawing/2014/main" id="{99697F21-E23B-4938-9F14-74CE249F530F}"/>
              </a:ext>
            </a:extLst>
          </p:cNvPr>
          <p:cNvSpPr/>
          <p:nvPr/>
        </p:nvSpPr>
        <p:spPr>
          <a:xfrm>
            <a:off x="-9525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ja-JP" altLang="en-US" sz="1800">
              <a:solidFill>
                <a:srgbClr val="FFFFFF"/>
              </a:solidFill>
              <a:latin typeface="Cambria" pitchFamily="18" charset="0"/>
              <a:ea typeface="MS Mincho" pitchFamily="49" charset="-128"/>
            </a:endParaRPr>
          </a:p>
        </p:txBody>
      </p:sp>
      <p:grpSp>
        <p:nvGrpSpPr>
          <p:cNvPr id="5" name="グループ化 90"/>
          <p:cNvGrpSpPr>
            <a:grpSpLocks/>
          </p:cNvGrpSpPr>
          <p:nvPr/>
        </p:nvGrpSpPr>
        <p:grpSpPr bwMode="auto">
          <a:xfrm>
            <a:off x="4763" y="5589588"/>
            <a:ext cx="5067300" cy="1268412"/>
            <a:chOff x="16865" y="4817936"/>
            <a:chExt cx="5067302" cy="1268398"/>
          </a:xfrm>
        </p:grpSpPr>
        <p:sp>
          <p:nvSpPr>
            <p:cNvPr id="6" name="図形 91">
              <a:extLst>
                <a:ext uri="{FF2B5EF4-FFF2-40B4-BE49-F238E27FC236}">
                  <a16:creationId xmlns:a16="http://schemas.microsoft.com/office/drawing/2014/main" id="{1379782A-EE7C-487E-9011-307D65A0E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5459279"/>
              <a:ext cx="254000" cy="303209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" name="図形 92">
              <a:extLst>
                <a:ext uri="{FF2B5EF4-FFF2-40B4-BE49-F238E27FC236}">
                  <a16:creationId xmlns:a16="http://schemas.microsoft.com/office/drawing/2014/main" id="{6E94BFE7-AA8D-43D0-9A87-7773D38D5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4906835"/>
              <a:ext cx="158750" cy="187323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" name="図形 93">
              <a:extLst>
                <a:ext uri="{FF2B5EF4-FFF2-40B4-BE49-F238E27FC236}">
                  <a16:creationId xmlns:a16="http://schemas.microsoft.com/office/drawing/2014/main" id="{30352272-17F5-4C24-86AA-AE155CDB7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2742" y="5919649"/>
              <a:ext cx="317500" cy="166685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" name="図形 94">
              <a:extLst>
                <a:ext uri="{FF2B5EF4-FFF2-40B4-BE49-F238E27FC236}">
                  <a16:creationId xmlns:a16="http://schemas.microsoft.com/office/drawing/2014/main" id="{40586B86-461A-4459-B4AC-B34AB4B23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4984621"/>
              <a:ext cx="22225" cy="68262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" name="図形 95">
              <a:extLst>
                <a:ext uri="{FF2B5EF4-FFF2-40B4-BE49-F238E27FC236}">
                  <a16:creationId xmlns:a16="http://schemas.microsoft.com/office/drawing/2014/main" id="{8A2D00AB-CBA6-485B-8FE4-71FF5680B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5470391"/>
              <a:ext cx="158750" cy="261935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" name="図形 96">
              <a:extLst>
                <a:ext uri="{FF2B5EF4-FFF2-40B4-BE49-F238E27FC236}">
                  <a16:creationId xmlns:a16="http://schemas.microsoft.com/office/drawing/2014/main" id="{7D38FE1C-AFC7-4514-9B22-94745BA06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" name="図形 97">
              <a:extLst>
                <a:ext uri="{FF2B5EF4-FFF2-40B4-BE49-F238E27FC236}">
                  <a16:creationId xmlns:a16="http://schemas.microsoft.com/office/drawing/2014/main" id="{D075297C-70FD-46D2-B45D-9EF2D5BD2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77" y="4827461"/>
              <a:ext cx="165100" cy="79374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" name="図形 98">
              <a:extLst>
                <a:ext uri="{FF2B5EF4-FFF2-40B4-BE49-F238E27FC236}">
                  <a16:creationId xmlns:a16="http://schemas.microsoft.com/office/drawing/2014/main" id="{DB0E1971-FEA2-4CD3-AE1C-7F785898F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77" y="4827461"/>
              <a:ext cx="187325" cy="841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" name="図形 99">
              <a:extLst>
                <a:ext uri="{FF2B5EF4-FFF2-40B4-BE49-F238E27FC236}">
                  <a16:creationId xmlns:a16="http://schemas.microsoft.com/office/drawing/2014/main" id="{48B9AA4C-AC78-4147-86BD-BCBDF3308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253" y="5308468"/>
              <a:ext cx="390525" cy="119062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6" name="図形 100">
              <a:extLst>
                <a:ext uri="{FF2B5EF4-FFF2-40B4-BE49-F238E27FC236}">
                  <a16:creationId xmlns:a16="http://schemas.microsoft.com/office/drawing/2014/main" id="{04384DDF-DC7D-4A9E-AC5D-D2F837AA5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0403" y="5292593"/>
              <a:ext cx="287338" cy="150811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7" name="図形 101">
              <a:extLst>
                <a:ext uri="{FF2B5EF4-FFF2-40B4-BE49-F238E27FC236}">
                  <a16:creationId xmlns:a16="http://schemas.microsoft.com/office/drawing/2014/main" id="{98D02F63-26B9-41AC-B3CD-5A561DFB4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452" y="5187819"/>
              <a:ext cx="619125" cy="255585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8" name="図形 102">
              <a:extLst>
                <a:ext uri="{FF2B5EF4-FFF2-40B4-BE49-F238E27FC236}">
                  <a16:creationId xmlns:a16="http://schemas.microsoft.com/office/drawing/2014/main" id="{E22B6BC9-701A-424D-9916-6D344E454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041" y="5249731"/>
              <a:ext cx="293687" cy="152398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9" name="図形 103">
              <a:extLst>
                <a:ext uri="{FF2B5EF4-FFF2-40B4-BE49-F238E27FC236}">
                  <a16:creationId xmlns:a16="http://schemas.microsoft.com/office/drawing/2014/main" id="{7893E162-B301-4C9A-BAB3-A8BD268E6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903" y="5246556"/>
              <a:ext cx="384175" cy="176210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0" name="図形 104">
              <a:extLst>
                <a:ext uri="{FF2B5EF4-FFF2-40B4-BE49-F238E27FC236}">
                  <a16:creationId xmlns:a16="http://schemas.microsoft.com/office/drawing/2014/main" id="{B1762168-EE3D-4E25-8D94-73CD9BDAF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0515" y="5224332"/>
              <a:ext cx="460375" cy="209548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1" name="図形 105">
              <a:extLst>
                <a:ext uri="{FF2B5EF4-FFF2-40B4-BE49-F238E27FC236}">
                  <a16:creationId xmlns:a16="http://schemas.microsoft.com/office/drawing/2014/main" id="{162AED94-D39E-4958-95AF-7E7C4286C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415" y="5203694"/>
              <a:ext cx="225425" cy="209548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2" name="図形 106">
              <a:extLst>
                <a:ext uri="{FF2B5EF4-FFF2-40B4-BE49-F238E27FC236}">
                  <a16:creationId xmlns:a16="http://schemas.microsoft.com/office/drawing/2014/main" id="{59954028-3269-4903-8951-C598099D0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866" y="4827461"/>
              <a:ext cx="204787" cy="200023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3" name="図形 107">
              <a:extLst>
                <a:ext uri="{FF2B5EF4-FFF2-40B4-BE49-F238E27FC236}">
                  <a16:creationId xmlns:a16="http://schemas.microsoft.com/office/drawing/2014/main" id="{61AF868E-8A05-4E78-9FB3-A378A1463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841" y="4827461"/>
              <a:ext cx="215900" cy="20954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4" name="図形 108">
              <a:extLst>
                <a:ext uri="{FF2B5EF4-FFF2-40B4-BE49-F238E27FC236}">
                  <a16:creationId xmlns:a16="http://schemas.microsoft.com/office/drawing/2014/main" id="{243B03D4-B736-4686-B473-816B53985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4891" y="4827461"/>
              <a:ext cx="242887" cy="21907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5" name="図形 109">
              <a:extLst>
                <a:ext uri="{FF2B5EF4-FFF2-40B4-BE49-F238E27FC236}">
                  <a16:creationId xmlns:a16="http://schemas.microsoft.com/office/drawing/2014/main" id="{C520AA93-0A54-4BD2-9D9B-BADE18716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716" y="4827461"/>
              <a:ext cx="266700" cy="239709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6" name="図形 110">
              <a:extLst>
                <a:ext uri="{FF2B5EF4-FFF2-40B4-BE49-F238E27FC236}">
                  <a16:creationId xmlns:a16="http://schemas.microsoft.com/office/drawing/2014/main" id="{D212FDD4-FF01-4B11-B338-6E19140DD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128" y="4827461"/>
              <a:ext cx="454025" cy="239709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7" name="図形 111">
              <a:extLst>
                <a:ext uri="{FF2B5EF4-FFF2-40B4-BE49-F238E27FC236}">
                  <a16:creationId xmlns:a16="http://schemas.microsoft.com/office/drawing/2014/main" id="{671F0EBB-32FB-4281-96D8-E88A9F8FA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916" y="4827461"/>
              <a:ext cx="420687" cy="255584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8" name="図形 112">
              <a:extLst>
                <a:ext uri="{FF2B5EF4-FFF2-40B4-BE49-F238E27FC236}">
                  <a16:creationId xmlns:a16="http://schemas.microsoft.com/office/drawing/2014/main" id="{77BDE3F4-7020-407C-BDEE-97BEB6BC1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9891" y="4827461"/>
              <a:ext cx="363537" cy="26193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9" name="図形 113">
              <a:extLst>
                <a:ext uri="{FF2B5EF4-FFF2-40B4-BE49-F238E27FC236}">
                  <a16:creationId xmlns:a16="http://schemas.microsoft.com/office/drawing/2014/main" id="{4EC29BD6-E5DA-40D8-B75B-9F01826F6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240" y="4827461"/>
              <a:ext cx="668337" cy="674680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0" name="図形 114">
              <a:extLst>
                <a:ext uri="{FF2B5EF4-FFF2-40B4-BE49-F238E27FC236}">
                  <a16:creationId xmlns:a16="http://schemas.microsoft.com/office/drawing/2014/main" id="{A7F25D20-FDFA-404E-A81D-BC7C2E6D7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977" y="5146544"/>
              <a:ext cx="884238" cy="360359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1" name="図形 115">
              <a:extLst>
                <a:ext uri="{FF2B5EF4-FFF2-40B4-BE49-F238E27FC236}">
                  <a16:creationId xmlns:a16="http://schemas.microsoft.com/office/drawing/2014/main" id="{1FC27593-D1AA-41CE-A32C-16076F497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252" y="5135432"/>
              <a:ext cx="749300" cy="366708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2" name="図形 116">
              <a:extLst>
                <a:ext uri="{FF2B5EF4-FFF2-40B4-BE49-F238E27FC236}">
                  <a16:creationId xmlns:a16="http://schemas.microsoft.com/office/drawing/2014/main" id="{7A37ED5C-B076-407C-BF61-D28D9D449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927" y="4827461"/>
              <a:ext cx="782638" cy="638168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3" name="図形 117">
              <a:extLst>
                <a:ext uri="{FF2B5EF4-FFF2-40B4-BE49-F238E27FC236}">
                  <a16:creationId xmlns:a16="http://schemas.microsoft.com/office/drawing/2014/main" id="{541A6AC8-3ABC-41BF-9FC4-488D0156C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227" y="4827461"/>
              <a:ext cx="328613" cy="31908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4" name="図形 118">
              <a:extLst>
                <a:ext uri="{FF2B5EF4-FFF2-40B4-BE49-F238E27FC236}">
                  <a16:creationId xmlns:a16="http://schemas.microsoft.com/office/drawing/2014/main" id="{4AF340A4-62BE-4592-AE05-FA575A5F6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90" y="4889372"/>
              <a:ext cx="242887" cy="261935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5" name="図形 119">
              <a:extLst>
                <a:ext uri="{FF2B5EF4-FFF2-40B4-BE49-F238E27FC236}">
                  <a16:creationId xmlns:a16="http://schemas.microsoft.com/office/drawing/2014/main" id="{732A790C-87C4-482A-99F5-CF7DA1A62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527" y="4911597"/>
              <a:ext cx="276225" cy="223836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6" name="図形 120">
              <a:extLst>
                <a:ext uri="{FF2B5EF4-FFF2-40B4-BE49-F238E27FC236}">
                  <a16:creationId xmlns:a16="http://schemas.microsoft.com/office/drawing/2014/main" id="{FE7B1128-041F-4E48-8C21-71B75D249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565" y="4886197"/>
              <a:ext cx="442912" cy="223836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7" name="図形 121">
              <a:extLst>
                <a:ext uri="{FF2B5EF4-FFF2-40B4-BE49-F238E27FC236}">
                  <a16:creationId xmlns:a16="http://schemas.microsoft.com/office/drawing/2014/main" id="{950A29D8-F541-425D-9B84-584B354F5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440" y="4886197"/>
              <a:ext cx="11112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8" name="図形 122">
              <a:extLst>
                <a:ext uri="{FF2B5EF4-FFF2-40B4-BE49-F238E27FC236}">
                  <a16:creationId xmlns:a16="http://schemas.microsoft.com/office/drawing/2014/main" id="{5921EE2D-2EBE-45B8-90A7-299ED6CB2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52" y="4827461"/>
              <a:ext cx="103188" cy="47624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9" name="図形 123">
              <a:extLst>
                <a:ext uri="{FF2B5EF4-FFF2-40B4-BE49-F238E27FC236}">
                  <a16:creationId xmlns:a16="http://schemas.microsoft.com/office/drawing/2014/main" id="{577DF142-B739-4CB8-A621-5F348A227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015" y="4827461"/>
              <a:ext cx="90487" cy="47624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0" name="図形 124">
              <a:extLst>
                <a:ext uri="{FF2B5EF4-FFF2-40B4-BE49-F238E27FC236}">
                  <a16:creationId xmlns:a16="http://schemas.microsoft.com/office/drawing/2014/main" id="{FD88F53D-C964-4208-BBED-F55D81E89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90" y="5187819"/>
              <a:ext cx="617537" cy="277810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1" name="図形 125">
              <a:extLst>
                <a:ext uri="{FF2B5EF4-FFF2-40B4-BE49-F238E27FC236}">
                  <a16:creationId xmlns:a16="http://schemas.microsoft.com/office/drawing/2014/main" id="{772C2ECD-D075-4845-8CE7-C48317FCB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765" y="4827461"/>
              <a:ext cx="1127125" cy="674680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2" name="図形 126">
              <a:extLst>
                <a:ext uri="{FF2B5EF4-FFF2-40B4-BE49-F238E27FC236}">
                  <a16:creationId xmlns:a16="http://schemas.microsoft.com/office/drawing/2014/main" id="{B12B049A-C5CC-4668-87B4-4BFC29F34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15" y="5710101"/>
              <a:ext cx="720725" cy="314322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3" name="図形 127">
              <a:extLst>
                <a:ext uri="{FF2B5EF4-FFF2-40B4-BE49-F238E27FC236}">
                  <a16:creationId xmlns:a16="http://schemas.microsoft.com/office/drawing/2014/main" id="{282FC9D9-ED43-41FA-8FFB-0B9E020DB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365" y="5486266"/>
              <a:ext cx="311150" cy="21907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4" name="図形 128">
              <a:extLst>
                <a:ext uri="{FF2B5EF4-FFF2-40B4-BE49-F238E27FC236}">
                  <a16:creationId xmlns:a16="http://schemas.microsoft.com/office/drawing/2014/main" id="{2E6F5310-9F43-4C73-9531-0A2AB298B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40" y="5486266"/>
              <a:ext cx="904875" cy="520694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5" name="図形 129">
              <a:extLst>
                <a:ext uri="{FF2B5EF4-FFF2-40B4-BE49-F238E27FC236}">
                  <a16:creationId xmlns:a16="http://schemas.microsoft.com/office/drawing/2014/main" id="{B6DE133F-AA65-4203-8D41-3293952B7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5767251"/>
              <a:ext cx="22225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6" name="図形 130">
              <a:extLst>
                <a:ext uri="{FF2B5EF4-FFF2-40B4-BE49-F238E27FC236}">
                  <a16:creationId xmlns:a16="http://schemas.microsoft.com/office/drawing/2014/main" id="{625BD929-DBD6-4825-BA62-513225225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02" y="5486266"/>
              <a:ext cx="447675" cy="276222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7" name="図形 131">
              <a:extLst>
                <a:ext uri="{FF2B5EF4-FFF2-40B4-BE49-F238E27FC236}">
                  <a16:creationId xmlns:a16="http://schemas.microsoft.com/office/drawing/2014/main" id="{28F81B73-CA54-4221-8971-9B573D8DA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702" y="5522778"/>
              <a:ext cx="227013" cy="18732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8" name="図形 132">
              <a:extLst>
                <a:ext uri="{FF2B5EF4-FFF2-40B4-BE49-F238E27FC236}">
                  <a16:creationId xmlns:a16="http://schemas.microsoft.com/office/drawing/2014/main" id="{5C5075E5-88EB-4BF0-93A8-3D253E2AC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40" y="5459279"/>
              <a:ext cx="942975" cy="307972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9" name="図形 133">
              <a:extLst>
                <a:ext uri="{FF2B5EF4-FFF2-40B4-BE49-F238E27FC236}">
                  <a16:creationId xmlns:a16="http://schemas.microsoft.com/office/drawing/2014/main" id="{2EC6F576-FF80-4E7D-9C88-DA8705B5F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90" y="5746613"/>
              <a:ext cx="965200" cy="319084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0" name="図形 134">
              <a:extLst>
                <a:ext uri="{FF2B5EF4-FFF2-40B4-BE49-F238E27FC236}">
                  <a16:creationId xmlns:a16="http://schemas.microsoft.com/office/drawing/2014/main" id="{555BB34B-E332-4700-B1CE-4898F9C59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190" y="5757726"/>
              <a:ext cx="236537" cy="198435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1" name="図形 135">
              <a:extLst>
                <a:ext uri="{FF2B5EF4-FFF2-40B4-BE49-F238E27FC236}">
                  <a16:creationId xmlns:a16="http://schemas.microsoft.com/office/drawing/2014/main" id="{1768C116-158A-4ED8-92C2-C762EE8B8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665" y="5778362"/>
              <a:ext cx="352425" cy="203198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2" name="図形 136">
              <a:extLst>
                <a:ext uri="{FF2B5EF4-FFF2-40B4-BE49-F238E27FC236}">
                  <a16:creationId xmlns:a16="http://schemas.microsoft.com/office/drawing/2014/main" id="{9EF2B7BA-BD16-4D23-87AD-4038E7E26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377" y="5762488"/>
              <a:ext cx="514350" cy="255585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3" name="図形 137">
              <a:extLst>
                <a:ext uri="{FF2B5EF4-FFF2-40B4-BE49-F238E27FC236}">
                  <a16:creationId xmlns:a16="http://schemas.microsoft.com/office/drawing/2014/main" id="{3F1FF44E-E039-4AD1-9B54-BC0ECF04F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740" y="5810112"/>
              <a:ext cx="338137" cy="177798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4" name="図形 138">
              <a:extLst>
                <a:ext uri="{FF2B5EF4-FFF2-40B4-BE49-F238E27FC236}">
                  <a16:creationId xmlns:a16="http://schemas.microsoft.com/office/drawing/2014/main" id="{FA206E87-6E01-4281-8778-E2B5ABB3C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102" y="5767251"/>
              <a:ext cx="265113" cy="198435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5" name="図形 139">
              <a:extLst>
                <a:ext uri="{FF2B5EF4-FFF2-40B4-BE49-F238E27FC236}">
                  <a16:creationId xmlns:a16="http://schemas.microsoft.com/office/drawing/2014/main" id="{6F2E3EBB-4A95-4B0E-8787-3CB8ABDA2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790" y="5746613"/>
              <a:ext cx="306387" cy="209548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6" name="図形 140">
              <a:extLst>
                <a:ext uri="{FF2B5EF4-FFF2-40B4-BE49-F238E27FC236}">
                  <a16:creationId xmlns:a16="http://schemas.microsoft.com/office/drawing/2014/main" id="{9D6C19F8-A1ED-47CB-B797-4E1969393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240" y="5522778"/>
              <a:ext cx="517525" cy="406396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7" name="図形 141">
              <a:extLst>
                <a:ext uri="{FF2B5EF4-FFF2-40B4-BE49-F238E27FC236}">
                  <a16:creationId xmlns:a16="http://schemas.microsoft.com/office/drawing/2014/main" id="{B75DA933-7AF9-4CB7-A79F-270E2B598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040" y="5710101"/>
              <a:ext cx="312737" cy="214310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8" name="図形 142">
              <a:extLst>
                <a:ext uri="{FF2B5EF4-FFF2-40B4-BE49-F238E27FC236}">
                  <a16:creationId xmlns:a16="http://schemas.microsoft.com/office/drawing/2014/main" id="{E94F8DE7-9A12-4447-84D4-E4E3E6753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540" y="5527540"/>
              <a:ext cx="454025" cy="380996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9" name="図形 143">
              <a:extLst>
                <a:ext uri="{FF2B5EF4-FFF2-40B4-BE49-F238E27FC236}">
                  <a16:creationId xmlns:a16="http://schemas.microsoft.com/office/drawing/2014/main" id="{135BD266-CFF6-43DF-8158-43114CAAB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215" y="5506903"/>
              <a:ext cx="487362" cy="401633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0" name="図形 144">
              <a:extLst>
                <a:ext uri="{FF2B5EF4-FFF2-40B4-BE49-F238E27FC236}">
                  <a16:creationId xmlns:a16="http://schemas.microsoft.com/office/drawing/2014/main" id="{6910F0FF-F488-4E9F-A20A-5FAA6BB4E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177" y="5511665"/>
              <a:ext cx="533400" cy="396871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1" name="図形 145">
              <a:extLst>
                <a:ext uri="{FF2B5EF4-FFF2-40B4-BE49-F238E27FC236}">
                  <a16:creationId xmlns:a16="http://schemas.microsoft.com/office/drawing/2014/main" id="{F162F258-7148-4A52-8DC5-A768E95BF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216" y="5919649"/>
              <a:ext cx="6350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2" name="図形 146">
              <a:extLst>
                <a:ext uri="{FF2B5EF4-FFF2-40B4-BE49-F238E27FC236}">
                  <a16:creationId xmlns:a16="http://schemas.microsoft.com/office/drawing/2014/main" id="{D1493DA6-B787-4006-91C0-0D1EB245A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091" y="5502140"/>
              <a:ext cx="641350" cy="417508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3" name="図形 147">
              <a:extLst>
                <a:ext uri="{FF2B5EF4-FFF2-40B4-BE49-F238E27FC236}">
                  <a16:creationId xmlns:a16="http://schemas.microsoft.com/office/drawing/2014/main" id="{6FFC5522-FBC1-4B1F-81D3-34ACE140B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277" y="5135432"/>
              <a:ext cx="1144588" cy="773103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4" name="図形 148">
              <a:extLst>
                <a:ext uri="{FF2B5EF4-FFF2-40B4-BE49-F238E27FC236}">
                  <a16:creationId xmlns:a16="http://schemas.microsoft.com/office/drawing/2014/main" id="{1FD000D5-BCD0-47CC-95B3-812E9676E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066" y="5459279"/>
              <a:ext cx="430212" cy="220660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5" name="図形 149">
              <a:extLst>
                <a:ext uri="{FF2B5EF4-FFF2-40B4-BE49-F238E27FC236}">
                  <a16:creationId xmlns:a16="http://schemas.microsoft.com/office/drawing/2014/main" id="{4A533A21-90BF-4537-9DD2-3300FE513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616" y="5470391"/>
              <a:ext cx="288925" cy="19843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6" name="図形 150">
              <a:extLst>
                <a:ext uri="{FF2B5EF4-FFF2-40B4-BE49-F238E27FC236}">
                  <a16:creationId xmlns:a16="http://schemas.microsoft.com/office/drawing/2014/main" id="{1D3B5874-5F90-4E0B-8752-905504DA0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266" y="5705338"/>
              <a:ext cx="471487" cy="198436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7" name="図形 151">
              <a:extLst>
                <a:ext uri="{FF2B5EF4-FFF2-40B4-BE49-F238E27FC236}">
                  <a16:creationId xmlns:a16="http://schemas.microsoft.com/office/drawing/2014/main" id="{89E991C2-995C-43E6-87CC-A36B5B580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4853" y="5443404"/>
              <a:ext cx="754063" cy="444495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8" name="図形 152">
              <a:extLst>
                <a:ext uri="{FF2B5EF4-FFF2-40B4-BE49-F238E27FC236}">
                  <a16:creationId xmlns:a16="http://schemas.microsoft.com/office/drawing/2014/main" id="{478C8E12-C9F3-4A21-88AC-6321CF4CC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341" y="5689463"/>
              <a:ext cx="385762" cy="19843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9" name="図形 153">
              <a:extLst>
                <a:ext uri="{FF2B5EF4-FFF2-40B4-BE49-F238E27FC236}">
                  <a16:creationId xmlns:a16="http://schemas.microsoft.com/office/drawing/2014/main" id="{69264010-0803-4799-98AD-3A5E3DF98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403" y="5459279"/>
              <a:ext cx="815975" cy="423857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0" name="図形 154">
              <a:extLst>
                <a:ext uri="{FF2B5EF4-FFF2-40B4-BE49-F238E27FC236}">
                  <a16:creationId xmlns:a16="http://schemas.microsoft.com/office/drawing/2014/main" id="{E8FEC274-5D1D-4192-9017-291019000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3428" y="5302118"/>
              <a:ext cx="1082675" cy="387346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1" name="図形 155">
              <a:extLst>
                <a:ext uri="{FF2B5EF4-FFF2-40B4-BE49-F238E27FC236}">
                  <a16:creationId xmlns:a16="http://schemas.microsoft.com/office/drawing/2014/main" id="{A5FB4BDB-F78B-480E-B58F-E28667615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1553" y="5313231"/>
              <a:ext cx="350838" cy="114299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2" name="図形 156">
              <a:extLst>
                <a:ext uri="{FF2B5EF4-FFF2-40B4-BE49-F238E27FC236}">
                  <a16:creationId xmlns:a16="http://schemas.microsoft.com/office/drawing/2014/main" id="{5E98F082-730C-4478-A391-BE9F004B7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716" y="5443404"/>
              <a:ext cx="409575" cy="277809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3" name="図形 157">
              <a:extLst>
                <a:ext uri="{FF2B5EF4-FFF2-40B4-BE49-F238E27FC236}">
                  <a16:creationId xmlns:a16="http://schemas.microsoft.com/office/drawing/2014/main" id="{D575B3EB-4830-4365-96DC-E3110E24B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542" y="5360855"/>
              <a:ext cx="322262" cy="269872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4" name="図形 158">
              <a:extLst>
                <a:ext uri="{FF2B5EF4-FFF2-40B4-BE49-F238E27FC236}">
                  <a16:creationId xmlns:a16="http://schemas.microsoft.com/office/drawing/2014/main" id="{D8D55EC6-256A-479D-B3C3-9DF5FC06C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291" y="5329105"/>
              <a:ext cx="477837" cy="328608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5" name="図形 159">
              <a:extLst>
                <a:ext uri="{FF2B5EF4-FFF2-40B4-BE49-F238E27FC236}">
                  <a16:creationId xmlns:a16="http://schemas.microsoft.com/office/drawing/2014/main" id="{9B240638-6CE8-4CAF-A5A5-A23618C68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078" y="5365617"/>
              <a:ext cx="322263" cy="292097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6" name="図形 160">
              <a:extLst>
                <a:ext uri="{FF2B5EF4-FFF2-40B4-BE49-F238E27FC236}">
                  <a16:creationId xmlns:a16="http://schemas.microsoft.com/office/drawing/2014/main" id="{F69A8E04-D4D1-4043-BF06-F4F8B7572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6628" y="5344980"/>
              <a:ext cx="555625" cy="334958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7" name="図形 161">
              <a:extLst>
                <a:ext uri="{FF2B5EF4-FFF2-40B4-BE49-F238E27FC236}">
                  <a16:creationId xmlns:a16="http://schemas.microsoft.com/office/drawing/2014/main" id="{7590C943-A824-4A3B-81A5-05D94B97D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991" y="5908536"/>
              <a:ext cx="4762" cy="111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8" name="図形 162">
              <a:extLst>
                <a:ext uri="{FF2B5EF4-FFF2-40B4-BE49-F238E27FC236}">
                  <a16:creationId xmlns:a16="http://schemas.microsoft.com/office/drawing/2014/main" id="{44853177-3ECF-451B-BDB8-F03D60A3C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6065697"/>
              <a:ext cx="90487" cy="2063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9" name="図形 163">
              <a:extLst>
                <a:ext uri="{FF2B5EF4-FFF2-40B4-BE49-F238E27FC236}">
                  <a16:creationId xmlns:a16="http://schemas.microsoft.com/office/drawing/2014/main" id="{94E8F6EA-19B6-4CB3-B866-01687727D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903" y="5402130"/>
              <a:ext cx="260350" cy="280984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0" name="図形 164">
              <a:extLst>
                <a:ext uri="{FF2B5EF4-FFF2-40B4-BE49-F238E27FC236}">
                  <a16:creationId xmlns:a16="http://schemas.microsoft.com/office/drawing/2014/main" id="{1D29244B-F048-4071-A6B3-294470CFA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6029185"/>
              <a:ext cx="493712" cy="57149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</p:grpSp>
      <p:sp>
        <p:nvSpPr>
          <p:cNvPr id="81" name="図形 9"/>
          <p:cNvSpPr>
            <a:spLocks/>
          </p:cNvSpPr>
          <p:nvPr/>
        </p:nvSpPr>
        <p:spPr bwMode="auto">
          <a:xfrm>
            <a:off x="3929063" y="0"/>
            <a:ext cx="5214937" cy="3382963"/>
          </a:xfrm>
          <a:custGeom>
            <a:avLst/>
            <a:gdLst>
              <a:gd name="T0" fmla="*/ 2147483646 w 3732"/>
              <a:gd name="T1" fmla="*/ 2147483646 h 2421"/>
              <a:gd name="T2" fmla="*/ 2147483646 w 3732"/>
              <a:gd name="T3" fmla="*/ 2147483646 h 2421"/>
              <a:gd name="T4" fmla="*/ 2147483646 w 3732"/>
              <a:gd name="T5" fmla="*/ 2147483646 h 2421"/>
              <a:gd name="T6" fmla="*/ 2147483646 w 3732"/>
              <a:gd name="T7" fmla="*/ 2147483646 h 2421"/>
              <a:gd name="T8" fmla="*/ 2147483646 w 3732"/>
              <a:gd name="T9" fmla="*/ 2147483646 h 2421"/>
              <a:gd name="T10" fmla="*/ 2147483646 w 3732"/>
              <a:gd name="T11" fmla="*/ 2147483646 h 2421"/>
              <a:gd name="T12" fmla="*/ 2147483646 w 3732"/>
              <a:gd name="T13" fmla="*/ 2147483646 h 2421"/>
              <a:gd name="T14" fmla="*/ 2147483646 w 3732"/>
              <a:gd name="T15" fmla="*/ 2147483646 h 2421"/>
              <a:gd name="T16" fmla="*/ 2147483646 w 3732"/>
              <a:gd name="T17" fmla="*/ 2147483646 h 2421"/>
              <a:gd name="T18" fmla="*/ 2147483646 w 3732"/>
              <a:gd name="T19" fmla="*/ 2147483646 h 2421"/>
              <a:gd name="T20" fmla="*/ 2147483646 w 3732"/>
              <a:gd name="T21" fmla="*/ 2147483646 h 2421"/>
              <a:gd name="T22" fmla="*/ 2147483646 w 3732"/>
              <a:gd name="T23" fmla="*/ 2147483646 h 2421"/>
              <a:gd name="T24" fmla="*/ 2147483646 w 3732"/>
              <a:gd name="T25" fmla="*/ 2147483646 h 2421"/>
              <a:gd name="T26" fmla="*/ 2147483646 w 3732"/>
              <a:gd name="T27" fmla="*/ 2147483646 h 2421"/>
              <a:gd name="T28" fmla="*/ 2147483646 w 3732"/>
              <a:gd name="T29" fmla="*/ 2147483646 h 2421"/>
              <a:gd name="T30" fmla="*/ 2147483646 w 3732"/>
              <a:gd name="T31" fmla="*/ 2147483646 h 2421"/>
              <a:gd name="T32" fmla="*/ 2147483646 w 3732"/>
              <a:gd name="T33" fmla="*/ 2147483646 h 2421"/>
              <a:gd name="T34" fmla="*/ 2147483646 w 3732"/>
              <a:gd name="T35" fmla="*/ 2147483646 h 2421"/>
              <a:gd name="T36" fmla="*/ 2147483646 w 3732"/>
              <a:gd name="T37" fmla="*/ 2147483646 h 2421"/>
              <a:gd name="T38" fmla="*/ 2147483646 w 3732"/>
              <a:gd name="T39" fmla="*/ 2147483646 h 2421"/>
              <a:gd name="T40" fmla="*/ 2147483646 w 3732"/>
              <a:gd name="T41" fmla="*/ 2147483646 h 2421"/>
              <a:gd name="T42" fmla="*/ 2147483646 w 3732"/>
              <a:gd name="T43" fmla="*/ 2147483646 h 2421"/>
              <a:gd name="T44" fmla="*/ 2147483646 w 3732"/>
              <a:gd name="T45" fmla="*/ 2147483646 h 2421"/>
              <a:gd name="T46" fmla="*/ 2147483646 w 3732"/>
              <a:gd name="T47" fmla="*/ 2147483646 h 2421"/>
              <a:gd name="T48" fmla="*/ 2147483646 w 3732"/>
              <a:gd name="T49" fmla="*/ 2147483646 h 2421"/>
              <a:gd name="T50" fmla="*/ 2147483646 w 3732"/>
              <a:gd name="T51" fmla="*/ 2147483646 h 2421"/>
              <a:gd name="T52" fmla="*/ 2147483646 w 3732"/>
              <a:gd name="T53" fmla="*/ 2147483646 h 2421"/>
              <a:gd name="T54" fmla="*/ 2147483646 w 3732"/>
              <a:gd name="T55" fmla="*/ 2147483646 h 2421"/>
              <a:gd name="T56" fmla="*/ 2147483646 w 3732"/>
              <a:gd name="T57" fmla="*/ 2147483646 h 2421"/>
              <a:gd name="T58" fmla="*/ 2147483646 w 3732"/>
              <a:gd name="T59" fmla="*/ 2147483646 h 2421"/>
              <a:gd name="T60" fmla="*/ 2147483646 w 3732"/>
              <a:gd name="T61" fmla="*/ 2147483646 h 2421"/>
              <a:gd name="T62" fmla="*/ 2147483646 w 3732"/>
              <a:gd name="T63" fmla="*/ 2147483646 h 2421"/>
              <a:gd name="T64" fmla="*/ 2147483646 w 3732"/>
              <a:gd name="T65" fmla="*/ 2147483646 h 2421"/>
              <a:gd name="T66" fmla="*/ 2147483646 w 3732"/>
              <a:gd name="T67" fmla="*/ 2147483646 h 2421"/>
              <a:gd name="T68" fmla="*/ 2147483646 w 3732"/>
              <a:gd name="T69" fmla="*/ 2147483646 h 2421"/>
              <a:gd name="T70" fmla="*/ 2147483646 w 3732"/>
              <a:gd name="T71" fmla="*/ 2147483646 h 2421"/>
              <a:gd name="T72" fmla="*/ 2147483646 w 3732"/>
              <a:gd name="T73" fmla="*/ 2147483646 h 2421"/>
              <a:gd name="T74" fmla="*/ 2147483646 w 3732"/>
              <a:gd name="T75" fmla="*/ 2147483646 h 2421"/>
              <a:gd name="T76" fmla="*/ 2147483646 w 3732"/>
              <a:gd name="T77" fmla="*/ 2147483646 h 2421"/>
              <a:gd name="T78" fmla="*/ 2147483646 w 3732"/>
              <a:gd name="T79" fmla="*/ 2147483646 h 2421"/>
              <a:gd name="T80" fmla="*/ 2147483646 w 3732"/>
              <a:gd name="T81" fmla="*/ 2147483646 h 2421"/>
              <a:gd name="T82" fmla="*/ 2147483646 w 3732"/>
              <a:gd name="T83" fmla="*/ 2147483646 h 2421"/>
              <a:gd name="T84" fmla="*/ 2147483646 w 3732"/>
              <a:gd name="T85" fmla="*/ 2147483646 h 2421"/>
              <a:gd name="T86" fmla="*/ 2147483646 w 3732"/>
              <a:gd name="T87" fmla="*/ 2147483646 h 2421"/>
              <a:gd name="T88" fmla="*/ 2147483646 w 3732"/>
              <a:gd name="T89" fmla="*/ 2147483646 h 2421"/>
              <a:gd name="T90" fmla="*/ 2147483646 w 3732"/>
              <a:gd name="T91" fmla="*/ 2147483646 h 2421"/>
              <a:gd name="T92" fmla="*/ 2147483646 w 3732"/>
              <a:gd name="T93" fmla="*/ 2147483646 h 2421"/>
              <a:gd name="T94" fmla="*/ 2147483646 w 3732"/>
              <a:gd name="T95" fmla="*/ 2147483646 h 2421"/>
              <a:gd name="T96" fmla="*/ 2147483646 w 3732"/>
              <a:gd name="T97" fmla="*/ 2147483646 h 2421"/>
              <a:gd name="T98" fmla="*/ 2147483646 w 3732"/>
              <a:gd name="T99" fmla="*/ 2147483646 h 2421"/>
              <a:gd name="T100" fmla="*/ 2147483646 w 3732"/>
              <a:gd name="T101" fmla="*/ 2147483646 h 2421"/>
              <a:gd name="T102" fmla="*/ 2147483646 w 3732"/>
              <a:gd name="T103" fmla="*/ 2147483646 h 2421"/>
              <a:gd name="T104" fmla="*/ 2147483646 w 3732"/>
              <a:gd name="T105" fmla="*/ 2147483646 h 2421"/>
              <a:gd name="T106" fmla="*/ 2147483646 w 3732"/>
              <a:gd name="T107" fmla="*/ 2147483646 h 2421"/>
              <a:gd name="T108" fmla="*/ 2147483646 w 3732"/>
              <a:gd name="T109" fmla="*/ 2147483646 h 2421"/>
              <a:gd name="T110" fmla="*/ 2147483646 w 3732"/>
              <a:gd name="T111" fmla="*/ 2147483646 h 2421"/>
              <a:gd name="T112" fmla="*/ 2147483646 w 3732"/>
              <a:gd name="T113" fmla="*/ 2147483646 h 2421"/>
              <a:gd name="T114" fmla="*/ 2147483646 w 3732"/>
              <a:gd name="T115" fmla="*/ 2147483646 h 2421"/>
              <a:gd name="T116" fmla="*/ 2147483646 w 3732"/>
              <a:gd name="T117" fmla="*/ 2147483646 h 2421"/>
              <a:gd name="T118" fmla="*/ 2147483646 w 3732"/>
              <a:gd name="T119" fmla="*/ 2147483646 h 2421"/>
              <a:gd name="T120" fmla="*/ 0 w 3732"/>
              <a:gd name="T121" fmla="*/ 2147483646 h 2421"/>
              <a:gd name="T122" fmla="*/ 2147483646 w 3732"/>
              <a:gd name="T123" fmla="*/ 0 h 242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732"/>
              <a:gd name="T187" fmla="*/ 0 h 2421"/>
              <a:gd name="T188" fmla="*/ 3732 w 3732"/>
              <a:gd name="T189" fmla="*/ 2421 h 242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2" name="グループ化 12"/>
          <p:cNvGrpSpPr>
            <a:grpSpLocks/>
          </p:cNvGrpSpPr>
          <p:nvPr/>
        </p:nvGrpSpPr>
        <p:grpSpPr bwMode="auto">
          <a:xfrm>
            <a:off x="4000500" y="0"/>
            <a:ext cx="5143500" cy="2000250"/>
            <a:chOff x="2168" y="0"/>
            <a:chExt cx="3576" cy="1384"/>
          </a:xfrm>
        </p:grpSpPr>
        <p:sp>
          <p:nvSpPr>
            <p:cNvPr id="83" name="図形 13">
              <a:extLst>
                <a:ext uri="{FF2B5EF4-FFF2-40B4-BE49-F238E27FC236}">
                  <a16:creationId xmlns:a16="http://schemas.microsoft.com/office/drawing/2014/main" id="{A0338D8A-3A88-49B1-9E17-B58C3DEF6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" y="1043"/>
              <a:ext cx="324" cy="268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4" name="図形 14">
              <a:extLst>
                <a:ext uri="{FF2B5EF4-FFF2-40B4-BE49-F238E27FC236}">
                  <a16:creationId xmlns:a16="http://schemas.microsoft.com/office/drawing/2014/main" id="{82B50688-C55E-4452-975A-F00F35615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5" name="図形 15">
              <a:extLst>
                <a:ext uri="{FF2B5EF4-FFF2-40B4-BE49-F238E27FC236}">
                  <a16:creationId xmlns:a16="http://schemas.microsoft.com/office/drawing/2014/main" id="{C4F29492-CF9A-4721-BA47-77970289B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6" name="図形 16">
              <a:extLst>
                <a:ext uri="{FF2B5EF4-FFF2-40B4-BE49-F238E27FC236}">
                  <a16:creationId xmlns:a16="http://schemas.microsoft.com/office/drawing/2014/main" id="{589478B8-9520-4E0C-B9F1-39ED8B4E1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4" y="1076"/>
              <a:ext cx="240" cy="213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7" name="図形 18">
              <a:extLst>
                <a:ext uri="{FF2B5EF4-FFF2-40B4-BE49-F238E27FC236}">
                  <a16:creationId xmlns:a16="http://schemas.microsoft.com/office/drawing/2014/main" id="{298BD779-DBD9-4E79-B437-CD17B33E1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8" name="図形 19">
              <a:extLst>
                <a:ext uri="{FF2B5EF4-FFF2-40B4-BE49-F238E27FC236}">
                  <a16:creationId xmlns:a16="http://schemas.microsoft.com/office/drawing/2014/main" id="{ADBD0B15-63BE-4C49-A7F8-E2D44B8FF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9" name="図形 20">
              <a:extLst>
                <a:ext uri="{FF2B5EF4-FFF2-40B4-BE49-F238E27FC236}">
                  <a16:creationId xmlns:a16="http://schemas.microsoft.com/office/drawing/2014/main" id="{699832E9-A1C3-4D80-B40D-81B1FD1D6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0" name="図形 21">
              <a:extLst>
                <a:ext uri="{FF2B5EF4-FFF2-40B4-BE49-F238E27FC236}">
                  <a16:creationId xmlns:a16="http://schemas.microsoft.com/office/drawing/2014/main" id="{AF11709F-4530-45CF-B818-8202D590E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1" name="図形 22">
              <a:extLst>
                <a:ext uri="{FF2B5EF4-FFF2-40B4-BE49-F238E27FC236}">
                  <a16:creationId xmlns:a16="http://schemas.microsoft.com/office/drawing/2014/main" id="{ACF6FF0D-6C00-42F8-A1BE-7BAD410D3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1" y="0"/>
              <a:ext cx="143" cy="129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2" name="図形 23">
              <a:extLst>
                <a:ext uri="{FF2B5EF4-FFF2-40B4-BE49-F238E27FC236}">
                  <a16:creationId xmlns:a16="http://schemas.microsoft.com/office/drawing/2014/main" id="{ECC6000D-0F1C-4075-B342-9F5F533E7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3" name="図形 24">
              <a:extLst>
                <a:ext uri="{FF2B5EF4-FFF2-40B4-BE49-F238E27FC236}">
                  <a16:creationId xmlns:a16="http://schemas.microsoft.com/office/drawing/2014/main" id="{A16846F0-840D-4AE9-B559-1877FAE93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" y="48"/>
              <a:ext cx="85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4" name="図形 25">
              <a:extLst>
                <a:ext uri="{FF2B5EF4-FFF2-40B4-BE49-F238E27FC236}">
                  <a16:creationId xmlns:a16="http://schemas.microsoft.com/office/drawing/2014/main" id="{72706CB8-DE91-45D9-A95F-7116FE9F0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4" y="884"/>
              <a:ext cx="104" cy="81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5" name="図形 26">
              <a:extLst>
                <a:ext uri="{FF2B5EF4-FFF2-40B4-BE49-F238E27FC236}">
                  <a16:creationId xmlns:a16="http://schemas.microsoft.com/office/drawing/2014/main" id="{258B56D5-CF06-4991-A7A0-F774EF951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6" name="図形 27">
              <a:extLst>
                <a:ext uri="{FF2B5EF4-FFF2-40B4-BE49-F238E27FC236}">
                  <a16:creationId xmlns:a16="http://schemas.microsoft.com/office/drawing/2014/main" id="{8D7B20EF-54CC-4B71-9891-9DB086562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056"/>
              <a:ext cx="128" cy="178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7" name="図形 28">
              <a:extLst>
                <a:ext uri="{FF2B5EF4-FFF2-40B4-BE49-F238E27FC236}">
                  <a16:creationId xmlns:a16="http://schemas.microsoft.com/office/drawing/2014/main" id="{9693A878-AD03-4078-80FB-F0D1EEC3C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6" y="821"/>
              <a:ext cx="532" cy="491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8" name="図形 29">
              <a:extLst>
                <a:ext uri="{FF2B5EF4-FFF2-40B4-BE49-F238E27FC236}">
                  <a16:creationId xmlns:a16="http://schemas.microsoft.com/office/drawing/2014/main" id="{F7F6FDA7-E98C-4B61-AB4D-459BAACC9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816"/>
              <a:ext cx="576" cy="350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9" name="図形 30">
              <a:extLst>
                <a:ext uri="{FF2B5EF4-FFF2-40B4-BE49-F238E27FC236}">
                  <a16:creationId xmlns:a16="http://schemas.microsoft.com/office/drawing/2014/main" id="{4A217DAD-B749-44BC-9891-879074D51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0" name="図形 31">
              <a:extLst>
                <a:ext uri="{FF2B5EF4-FFF2-40B4-BE49-F238E27FC236}">
                  <a16:creationId xmlns:a16="http://schemas.microsoft.com/office/drawing/2014/main" id="{5B5BB8D0-B0CE-42F9-97E7-732407C72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4" y="831"/>
              <a:ext cx="192" cy="197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1" name="図形 32">
              <a:extLst>
                <a:ext uri="{FF2B5EF4-FFF2-40B4-BE49-F238E27FC236}">
                  <a16:creationId xmlns:a16="http://schemas.microsoft.com/office/drawing/2014/main" id="{917098C5-0DCD-4B57-8953-879369373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0" y="756"/>
              <a:ext cx="625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2" name="図形 33">
              <a:extLst>
                <a:ext uri="{FF2B5EF4-FFF2-40B4-BE49-F238E27FC236}">
                  <a16:creationId xmlns:a16="http://schemas.microsoft.com/office/drawing/2014/main" id="{A1515290-D46F-4B84-B38F-BDD6D8B85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7" y="768"/>
              <a:ext cx="0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3" name="図形 34">
              <a:extLst>
                <a:ext uri="{FF2B5EF4-FFF2-40B4-BE49-F238E27FC236}">
                  <a16:creationId xmlns:a16="http://schemas.microsoft.com/office/drawing/2014/main" id="{49D8C00B-0331-41DF-B29A-28DFB76D4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4" name="図形 35">
              <a:extLst>
                <a:ext uri="{FF2B5EF4-FFF2-40B4-BE49-F238E27FC236}">
                  <a16:creationId xmlns:a16="http://schemas.microsoft.com/office/drawing/2014/main" id="{E951DBC9-1AA2-41F2-B106-B4F400BCB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5" name="図形 36">
              <a:extLst>
                <a:ext uri="{FF2B5EF4-FFF2-40B4-BE49-F238E27FC236}">
                  <a16:creationId xmlns:a16="http://schemas.microsoft.com/office/drawing/2014/main" id="{7F85BF36-59DC-4F0E-B736-1E1860954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6" name="図形 37">
              <a:extLst>
                <a:ext uri="{FF2B5EF4-FFF2-40B4-BE49-F238E27FC236}">
                  <a16:creationId xmlns:a16="http://schemas.microsoft.com/office/drawing/2014/main" id="{7F5D1FFA-95CF-4E65-BFB4-4634EF60F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7" name="図形 38">
              <a:extLst>
                <a:ext uri="{FF2B5EF4-FFF2-40B4-BE49-F238E27FC236}">
                  <a16:creationId xmlns:a16="http://schemas.microsoft.com/office/drawing/2014/main" id="{FE9444FB-9A4B-4DB9-8055-573F68BC0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388"/>
              <a:ext cx="247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8" name="図形 39">
              <a:extLst>
                <a:ext uri="{FF2B5EF4-FFF2-40B4-BE49-F238E27FC236}">
                  <a16:creationId xmlns:a16="http://schemas.microsoft.com/office/drawing/2014/main" id="{B4074AD0-4AE0-41B5-953E-DA1ABCB01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2" y="368"/>
              <a:ext cx="190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9" name="図形 40">
              <a:extLst>
                <a:ext uri="{FF2B5EF4-FFF2-40B4-BE49-F238E27FC236}">
                  <a16:creationId xmlns:a16="http://schemas.microsoft.com/office/drawing/2014/main" id="{0BFBEF4C-525B-4390-A68C-2C0D9D763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0" name="図形 41">
              <a:extLst>
                <a:ext uri="{FF2B5EF4-FFF2-40B4-BE49-F238E27FC236}">
                  <a16:creationId xmlns:a16="http://schemas.microsoft.com/office/drawing/2014/main" id="{662F32A0-BE4F-43F5-9A09-DF6EFF423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3" y="139"/>
              <a:ext cx="183" cy="133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1" name="図形 42">
              <a:extLst>
                <a:ext uri="{FF2B5EF4-FFF2-40B4-BE49-F238E27FC236}">
                  <a16:creationId xmlns:a16="http://schemas.microsoft.com/office/drawing/2014/main" id="{7B613E5B-C175-45FF-A2CA-79FF342E1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3" y="1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2" name="図形 43">
              <a:extLst>
                <a:ext uri="{FF2B5EF4-FFF2-40B4-BE49-F238E27FC236}">
                  <a16:creationId xmlns:a16="http://schemas.microsoft.com/office/drawing/2014/main" id="{D18FD53C-98E0-4549-9261-4257AB87F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129"/>
              <a:ext cx="316" cy="147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3" name="図形 44">
              <a:extLst>
                <a:ext uri="{FF2B5EF4-FFF2-40B4-BE49-F238E27FC236}">
                  <a16:creationId xmlns:a16="http://schemas.microsoft.com/office/drawing/2014/main" id="{8FCC5778-EA7F-4C1E-8B94-EADBDA077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4" name="図形 45">
              <a:extLst>
                <a:ext uri="{FF2B5EF4-FFF2-40B4-BE49-F238E27FC236}">
                  <a16:creationId xmlns:a16="http://schemas.microsoft.com/office/drawing/2014/main" id="{0E69E803-DD8A-4F85-AA6F-CA093AF34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5" name="図形 46">
              <a:extLst>
                <a:ext uri="{FF2B5EF4-FFF2-40B4-BE49-F238E27FC236}">
                  <a16:creationId xmlns:a16="http://schemas.microsoft.com/office/drawing/2014/main" id="{19B5A0DD-B49F-4EE2-98FD-EF7B3A229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96"/>
              <a:ext cx="284" cy="18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6" name="図形 47">
              <a:extLst>
                <a:ext uri="{FF2B5EF4-FFF2-40B4-BE49-F238E27FC236}">
                  <a16:creationId xmlns:a16="http://schemas.microsoft.com/office/drawing/2014/main" id="{E6697057-D382-4B82-B3C6-CD40AE524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7" name="図形 48">
              <a:extLst>
                <a:ext uri="{FF2B5EF4-FFF2-40B4-BE49-F238E27FC236}">
                  <a16:creationId xmlns:a16="http://schemas.microsoft.com/office/drawing/2014/main" id="{66D9E214-64AA-459A-BB48-CDA11D0FA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228"/>
              <a:ext cx="85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8" name="図形 49">
              <a:extLst>
                <a:ext uri="{FF2B5EF4-FFF2-40B4-BE49-F238E27FC236}">
                  <a16:creationId xmlns:a16="http://schemas.microsoft.com/office/drawing/2014/main" id="{A54A1210-80A8-4881-913D-99242BB35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9" name="図形 50">
              <a:extLst>
                <a:ext uri="{FF2B5EF4-FFF2-40B4-BE49-F238E27FC236}">
                  <a16:creationId xmlns:a16="http://schemas.microsoft.com/office/drawing/2014/main" id="{09095C23-77EC-4139-AF08-6E902751D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0" y="139"/>
              <a:ext cx="72" cy="1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0" name="図形 51">
              <a:extLst>
                <a:ext uri="{FF2B5EF4-FFF2-40B4-BE49-F238E27FC236}">
                  <a16:creationId xmlns:a16="http://schemas.microsoft.com/office/drawing/2014/main" id="{8AEF2E4A-B020-4E10-A966-1B27198DC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" y="264"/>
              <a:ext cx="149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1" name="図形 52">
              <a:extLst>
                <a:ext uri="{FF2B5EF4-FFF2-40B4-BE49-F238E27FC236}">
                  <a16:creationId xmlns:a16="http://schemas.microsoft.com/office/drawing/2014/main" id="{54B6EBE2-6870-4672-9468-F9F358D39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" y="236"/>
              <a:ext cx="221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2" name="図形 53">
              <a:extLst>
                <a:ext uri="{FF2B5EF4-FFF2-40B4-BE49-F238E27FC236}">
                  <a16:creationId xmlns:a16="http://schemas.microsoft.com/office/drawing/2014/main" id="{749186DA-FE5C-450F-A872-50C2A2C2A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" y="224"/>
              <a:ext cx="287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3" name="図形 54">
              <a:extLst>
                <a:ext uri="{FF2B5EF4-FFF2-40B4-BE49-F238E27FC236}">
                  <a16:creationId xmlns:a16="http://schemas.microsoft.com/office/drawing/2014/main" id="{F9755BCA-8822-4A15-8095-E2CF4A79E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4" name="図形 55">
              <a:extLst>
                <a:ext uri="{FF2B5EF4-FFF2-40B4-BE49-F238E27FC236}">
                  <a16:creationId xmlns:a16="http://schemas.microsoft.com/office/drawing/2014/main" id="{88DE3E7F-0FBD-4C01-A8CE-28F4D8DC8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5" name="図形 56">
              <a:extLst>
                <a:ext uri="{FF2B5EF4-FFF2-40B4-BE49-F238E27FC236}">
                  <a16:creationId xmlns:a16="http://schemas.microsoft.com/office/drawing/2014/main" id="{9CE2C21C-D8CA-415C-8C45-8116894EB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6" name="図形 57">
              <a:extLst>
                <a:ext uri="{FF2B5EF4-FFF2-40B4-BE49-F238E27FC236}">
                  <a16:creationId xmlns:a16="http://schemas.microsoft.com/office/drawing/2014/main" id="{96AC079D-37B2-482A-B6DF-7750EC3C3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4" y="176"/>
              <a:ext cx="456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7" name="図形 58">
              <a:extLst>
                <a:ext uri="{FF2B5EF4-FFF2-40B4-BE49-F238E27FC236}">
                  <a16:creationId xmlns:a16="http://schemas.microsoft.com/office/drawing/2014/main" id="{40F8E5BD-D69E-43CF-BBC0-F4AEA18E6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5" y="204"/>
              <a:ext cx="479" cy="259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8" name="図形 59">
              <a:extLst>
                <a:ext uri="{FF2B5EF4-FFF2-40B4-BE49-F238E27FC236}">
                  <a16:creationId xmlns:a16="http://schemas.microsoft.com/office/drawing/2014/main" id="{74CC22BB-8559-4349-BF58-9B3FFD8AC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152"/>
              <a:ext cx="381" cy="278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9" name="図形 60">
              <a:extLst>
                <a:ext uri="{FF2B5EF4-FFF2-40B4-BE49-F238E27FC236}">
                  <a16:creationId xmlns:a16="http://schemas.microsoft.com/office/drawing/2014/main" id="{71FEF6B4-AAD6-4EFD-B64E-F13F32DEB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0" name="図形 61">
              <a:extLst>
                <a:ext uri="{FF2B5EF4-FFF2-40B4-BE49-F238E27FC236}">
                  <a16:creationId xmlns:a16="http://schemas.microsoft.com/office/drawing/2014/main" id="{96C56763-7EF8-4725-B8BF-8B9FDBA33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1" name="図形 62">
              <a:extLst>
                <a:ext uri="{FF2B5EF4-FFF2-40B4-BE49-F238E27FC236}">
                  <a16:creationId xmlns:a16="http://schemas.microsoft.com/office/drawing/2014/main" id="{F9BB3786-51F8-46F5-B788-FF69EE92C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" y="139"/>
              <a:ext cx="287" cy="280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2" name="図形 63">
              <a:extLst>
                <a:ext uri="{FF2B5EF4-FFF2-40B4-BE49-F238E27FC236}">
                  <a16:creationId xmlns:a16="http://schemas.microsoft.com/office/drawing/2014/main" id="{634681D4-55E1-4DA9-863D-E34E5419A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" y="139"/>
              <a:ext cx="260" cy="268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3" name="図形 64">
              <a:extLst>
                <a:ext uri="{FF2B5EF4-FFF2-40B4-BE49-F238E27FC236}">
                  <a16:creationId xmlns:a16="http://schemas.microsoft.com/office/drawing/2014/main" id="{74646BF9-3F4D-417D-BD41-B5C490C1A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4" name="図形 65">
              <a:extLst>
                <a:ext uri="{FF2B5EF4-FFF2-40B4-BE49-F238E27FC236}">
                  <a16:creationId xmlns:a16="http://schemas.microsoft.com/office/drawing/2014/main" id="{E49A0FB5-7863-4A0C-B267-68CB0E5E5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5" name="図形 66">
              <a:extLst>
                <a:ext uri="{FF2B5EF4-FFF2-40B4-BE49-F238E27FC236}">
                  <a16:creationId xmlns:a16="http://schemas.microsoft.com/office/drawing/2014/main" id="{51BD52D6-A741-4B46-A9AD-DF3CAB126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" y="320"/>
              <a:ext cx="216" cy="110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6" name="図形 67">
              <a:extLst>
                <a:ext uri="{FF2B5EF4-FFF2-40B4-BE49-F238E27FC236}">
                  <a16:creationId xmlns:a16="http://schemas.microsoft.com/office/drawing/2014/main" id="{E4590A9E-F824-412F-B9F7-D2323E08B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" y="295"/>
              <a:ext cx="296" cy="157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7" name="図形 68">
              <a:extLst>
                <a:ext uri="{FF2B5EF4-FFF2-40B4-BE49-F238E27FC236}">
                  <a16:creationId xmlns:a16="http://schemas.microsoft.com/office/drawing/2014/main" id="{6DC783CA-EEE8-4EBC-89A1-B181F3ED4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2" y="272"/>
              <a:ext cx="328" cy="202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8" name="図形 69">
              <a:extLst>
                <a:ext uri="{FF2B5EF4-FFF2-40B4-BE49-F238E27FC236}">
                  <a16:creationId xmlns:a16="http://schemas.microsoft.com/office/drawing/2014/main" id="{AA34A7F0-7E4F-4BD8-BC11-DD751E9AA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" y="284"/>
              <a:ext cx="319" cy="223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9" name="図形 70">
              <a:extLst>
                <a:ext uri="{FF2B5EF4-FFF2-40B4-BE49-F238E27FC236}">
                  <a16:creationId xmlns:a16="http://schemas.microsoft.com/office/drawing/2014/main" id="{EEB4F148-F3C2-4B91-8696-6563C8F43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8" y="295"/>
              <a:ext cx="528" cy="257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0" name="図形 71">
              <a:extLst>
                <a:ext uri="{FF2B5EF4-FFF2-40B4-BE49-F238E27FC236}">
                  <a16:creationId xmlns:a16="http://schemas.microsoft.com/office/drawing/2014/main" id="{33BD061C-47E0-4550-A6BC-A4CE2B362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1" name="図形 72">
              <a:extLst>
                <a:ext uri="{FF2B5EF4-FFF2-40B4-BE49-F238E27FC236}">
                  <a16:creationId xmlns:a16="http://schemas.microsoft.com/office/drawing/2014/main" id="{184DDFC7-D78E-40C2-BBE0-CED8E31B1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" y="276"/>
              <a:ext cx="576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2" name="図形 73">
              <a:extLst>
                <a:ext uri="{FF2B5EF4-FFF2-40B4-BE49-F238E27FC236}">
                  <a16:creationId xmlns:a16="http://schemas.microsoft.com/office/drawing/2014/main" id="{48E925E1-F8D6-4D1C-9D47-B0295AD7B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292"/>
              <a:ext cx="613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3" name="図形 74">
              <a:extLst>
                <a:ext uri="{FF2B5EF4-FFF2-40B4-BE49-F238E27FC236}">
                  <a16:creationId xmlns:a16="http://schemas.microsoft.com/office/drawing/2014/main" id="{C7C24762-B8FF-4BFF-8F02-90555F67F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" y="295"/>
              <a:ext cx="640" cy="389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4" name="図形 75">
              <a:extLst>
                <a:ext uri="{FF2B5EF4-FFF2-40B4-BE49-F238E27FC236}">
                  <a16:creationId xmlns:a16="http://schemas.microsoft.com/office/drawing/2014/main" id="{7792C555-2011-43A1-AB48-62AFF1344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5" name="図形 76">
              <a:extLst>
                <a:ext uri="{FF2B5EF4-FFF2-40B4-BE49-F238E27FC236}">
                  <a16:creationId xmlns:a16="http://schemas.microsoft.com/office/drawing/2014/main" id="{89D3E5F5-3099-4320-9C89-766A66F7E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" y="536"/>
              <a:ext cx="145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6" name="図形 77">
              <a:extLst>
                <a:ext uri="{FF2B5EF4-FFF2-40B4-BE49-F238E27FC236}">
                  <a16:creationId xmlns:a16="http://schemas.microsoft.com/office/drawing/2014/main" id="{5C37F183-F6A1-40B0-A7A1-02C6D7CDA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7" name="図形 78">
              <a:extLst>
                <a:ext uri="{FF2B5EF4-FFF2-40B4-BE49-F238E27FC236}">
                  <a16:creationId xmlns:a16="http://schemas.microsoft.com/office/drawing/2014/main" id="{5BDED25A-8EDB-4F84-A6E6-39740750F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8" name="図形 79">
              <a:extLst>
                <a:ext uri="{FF2B5EF4-FFF2-40B4-BE49-F238E27FC236}">
                  <a16:creationId xmlns:a16="http://schemas.microsoft.com/office/drawing/2014/main" id="{EE087ABF-E846-460E-BEEC-18E3D06DB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8" y="156"/>
              <a:ext cx="433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9" name="図形 80">
              <a:extLst>
                <a:ext uri="{FF2B5EF4-FFF2-40B4-BE49-F238E27FC236}">
                  <a16:creationId xmlns:a16="http://schemas.microsoft.com/office/drawing/2014/main" id="{5C309349-0B5A-49C3-B739-787E86617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2" y="156"/>
              <a:ext cx="213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0" name="図形 81">
              <a:extLst>
                <a:ext uri="{FF2B5EF4-FFF2-40B4-BE49-F238E27FC236}">
                  <a16:creationId xmlns:a16="http://schemas.microsoft.com/office/drawing/2014/main" id="{CDFFF860-E84F-4828-9A78-04B42EA1F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4" y="164"/>
              <a:ext cx="170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1" name="図形 82">
              <a:extLst>
                <a:ext uri="{FF2B5EF4-FFF2-40B4-BE49-F238E27FC236}">
                  <a16:creationId xmlns:a16="http://schemas.microsoft.com/office/drawing/2014/main" id="{E3A4F544-456B-4D31-A99A-C3244D2F0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164"/>
              <a:ext cx="140" cy="99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2" name="図形 83">
              <a:extLst>
                <a:ext uri="{FF2B5EF4-FFF2-40B4-BE49-F238E27FC236}">
                  <a16:creationId xmlns:a16="http://schemas.microsoft.com/office/drawing/2014/main" id="{9E2FF29E-489C-4E64-978B-A76AEB67A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" y="168"/>
              <a:ext cx="276" cy="71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3" name="図形 84">
              <a:extLst>
                <a:ext uri="{FF2B5EF4-FFF2-40B4-BE49-F238E27FC236}">
                  <a16:creationId xmlns:a16="http://schemas.microsoft.com/office/drawing/2014/main" id="{EE0230E7-A4DF-4301-8DD9-8CB2315BD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1" y="960"/>
              <a:ext cx="453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4" name="図形 85">
              <a:extLst>
                <a:ext uri="{FF2B5EF4-FFF2-40B4-BE49-F238E27FC236}">
                  <a16:creationId xmlns:a16="http://schemas.microsoft.com/office/drawing/2014/main" id="{7F7A65A3-984F-4D9B-B557-6610A1CE9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7" y="600"/>
              <a:ext cx="47" cy="9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5" name="図形 86">
              <a:extLst>
                <a:ext uri="{FF2B5EF4-FFF2-40B4-BE49-F238E27FC236}">
                  <a16:creationId xmlns:a16="http://schemas.microsoft.com/office/drawing/2014/main" id="{8589D4AA-2EE0-4CBF-B71C-765890838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6" name="図形 87">
              <a:extLst>
                <a:ext uri="{FF2B5EF4-FFF2-40B4-BE49-F238E27FC236}">
                  <a16:creationId xmlns:a16="http://schemas.microsoft.com/office/drawing/2014/main" id="{41E983E6-9551-4463-9935-C743E6808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7" name="図形 88">
              <a:extLst>
                <a:ext uri="{FF2B5EF4-FFF2-40B4-BE49-F238E27FC236}">
                  <a16:creationId xmlns:a16="http://schemas.microsoft.com/office/drawing/2014/main" id="{6FC45A35-5E72-4295-9563-9A8AE9461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3" y="476"/>
              <a:ext cx="320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</p:grpSp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642910" y="3699318"/>
            <a:ext cx="7772400" cy="90012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/>
              <a:t>Click to edit Master subtitle style</a:t>
            </a:r>
            <a:endParaRPr lang="ja-JP" altLang="en-US" dirty="0"/>
          </a:p>
        </p:txBody>
      </p:sp>
      <p:sp>
        <p:nvSpPr>
          <p:cNvPr id="158" name="図形 11">
            <a:extLst>
              <a:ext uri="{FF2B5EF4-FFF2-40B4-BE49-F238E27FC236}">
                <a16:creationId xmlns:a16="http://schemas.microsoft.com/office/drawing/2014/main" id="{F1837E04-A8E5-4ABD-9278-BFE35FF00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AE2E9F24-6748-4014-93B5-8AB5DA55719D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159" name="図形 10">
            <a:extLst>
              <a:ext uri="{FF2B5EF4-FFF2-40B4-BE49-F238E27FC236}">
                <a16:creationId xmlns:a16="http://schemas.microsoft.com/office/drawing/2014/main" id="{A9CB35C2-6143-4971-8A4A-4DEC3CDFE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48375" y="6492875"/>
            <a:ext cx="2393950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0" name="図形 17">
            <a:extLst>
              <a:ext uri="{FF2B5EF4-FFF2-40B4-BE49-F238E27FC236}">
                <a16:creationId xmlns:a16="http://schemas.microsoft.com/office/drawing/2014/main" id="{029B4EC9-4007-4474-AE9E-F76A229EE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9475" y="6492875"/>
            <a:ext cx="644525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0056FCBE-40A5-4478-A27C-A0A37689BB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92581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466696" y="1857370"/>
            <a:ext cx="8248708" cy="4429151"/>
          </a:xfrm>
        </p:spPr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 dirty="0"/>
          </a:p>
        </p:txBody>
      </p:sp>
      <p:sp>
        <p:nvSpPr>
          <p:cNvPr id="4" name="図形 3">
            <a:extLst>
              <a:ext uri="{FF2B5EF4-FFF2-40B4-BE49-F238E27FC236}">
                <a16:creationId xmlns:a16="http://schemas.microsoft.com/office/drawing/2014/main" id="{EBE4A255-9A62-483D-A519-53A9167B8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8F2F2AF2-C3EE-432E-892F-F31A6AC2431C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5" name="図形 4">
            <a:extLst>
              <a:ext uri="{FF2B5EF4-FFF2-40B4-BE49-F238E27FC236}">
                <a16:creationId xmlns:a16="http://schemas.microsoft.com/office/drawing/2014/main" id="{1884B41D-0E8A-42AD-9270-830999094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図形 5">
            <a:extLst>
              <a:ext uri="{FF2B5EF4-FFF2-40B4-BE49-F238E27FC236}">
                <a16:creationId xmlns:a16="http://schemas.microsoft.com/office/drawing/2014/main" id="{BDC349BF-D6F5-47FF-BDEE-D8CBF2823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408B2014-7182-4E9A-8121-BFB8F8FF03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2122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828676" y="3357551"/>
            <a:ext cx="681515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828676" y="1857364"/>
            <a:ext cx="6815158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dirty="0"/>
          </a:p>
        </p:txBody>
      </p:sp>
      <p:sp>
        <p:nvSpPr>
          <p:cNvPr id="4" name="図形 3">
            <a:extLst>
              <a:ext uri="{FF2B5EF4-FFF2-40B4-BE49-F238E27FC236}">
                <a16:creationId xmlns:a16="http://schemas.microsoft.com/office/drawing/2014/main" id="{423307E1-19AA-4428-BC94-756DF89B97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E992846F-A5E8-44D6-83CF-D3B97CED38D2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5" name="図形 4">
            <a:extLst>
              <a:ext uri="{FF2B5EF4-FFF2-40B4-BE49-F238E27FC236}">
                <a16:creationId xmlns:a16="http://schemas.microsoft.com/office/drawing/2014/main" id="{678B8D87-A50A-44B4-9707-9C75D0754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図形 5">
            <a:extLst>
              <a:ext uri="{FF2B5EF4-FFF2-40B4-BE49-F238E27FC236}">
                <a16:creationId xmlns:a16="http://schemas.microsoft.com/office/drawing/2014/main" id="{74497D87-0867-45BE-8761-B85DB54A2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9475" y="6492875"/>
            <a:ext cx="644525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546C2BF9-61BE-4986-BCD6-73552A81EF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836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 dirty="0"/>
          </a:p>
        </p:txBody>
      </p:sp>
      <p:sp>
        <p:nvSpPr>
          <p:cNvPr id="5" name="図形 4">
            <a:extLst>
              <a:ext uri="{FF2B5EF4-FFF2-40B4-BE49-F238E27FC236}">
                <a16:creationId xmlns:a16="http://schemas.microsoft.com/office/drawing/2014/main" id="{ABFDD04D-E5CF-40B7-8A0A-D576374556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976BD7B6-ED87-4D73-951D-8E383B4BBE0C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6" name="図形 5">
            <a:extLst>
              <a:ext uri="{FF2B5EF4-FFF2-40B4-BE49-F238E27FC236}">
                <a16:creationId xmlns:a16="http://schemas.microsoft.com/office/drawing/2014/main" id="{E2DCBA2A-CE99-481E-83FD-D7CA84B64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5538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図形 6">
            <a:extLst>
              <a:ext uri="{FF2B5EF4-FFF2-40B4-BE49-F238E27FC236}">
                <a16:creationId xmlns:a16="http://schemas.microsoft.com/office/drawing/2014/main" id="{49A461DA-EFCB-4D31-8BDF-2F26820D3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569746A6-053A-4154-BA39-A34683861B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24070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 dirty="0"/>
          </a:p>
        </p:txBody>
      </p:sp>
      <p:sp>
        <p:nvSpPr>
          <p:cNvPr id="5" name="図形 4">
            <a:extLst>
              <a:ext uri="{FF2B5EF4-FFF2-40B4-BE49-F238E27FC236}">
                <a16:creationId xmlns:a16="http://schemas.microsoft.com/office/drawing/2014/main" id="{D6F5BF08-7CC0-4D45-BA45-6F107B097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C0A0367A-2432-4638-A876-4D314C1AFA4D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6" name="図形 5">
            <a:extLst>
              <a:ext uri="{FF2B5EF4-FFF2-40B4-BE49-F238E27FC236}">
                <a16:creationId xmlns:a16="http://schemas.microsoft.com/office/drawing/2014/main" id="{96EDC462-4C91-4418-BC52-B042162DB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5538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図形 6">
            <a:extLst>
              <a:ext uri="{FF2B5EF4-FFF2-40B4-BE49-F238E27FC236}">
                <a16:creationId xmlns:a16="http://schemas.microsoft.com/office/drawing/2014/main" id="{3F7DFD87-94FD-4D46-ADC6-856F3203B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CD5119AC-DB92-4E4A-8420-BD81656EBB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6494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12">
            <a:extLst>
              <a:ext uri="{FF2B5EF4-FFF2-40B4-BE49-F238E27FC236}">
                <a16:creationId xmlns:a16="http://schemas.microsoft.com/office/drawing/2014/main" id="{D6BDCDD0-D3E4-4FC8-9D82-5118ED1C3B1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ja-JP" altLang="en-US" sz="1800">
              <a:solidFill>
                <a:srgbClr val="FFFFFF"/>
              </a:solidFill>
              <a:latin typeface="Cambria" pitchFamily="18" charset="0"/>
              <a:ea typeface="MS Mincho" pitchFamily="49" charset="-128"/>
            </a:endParaRPr>
          </a:p>
        </p:txBody>
      </p:sp>
      <p:grpSp>
        <p:nvGrpSpPr>
          <p:cNvPr id="8" name="グループ化 11"/>
          <p:cNvGrpSpPr>
            <a:grpSpLocks/>
          </p:cNvGrpSpPr>
          <p:nvPr/>
        </p:nvGrpSpPr>
        <p:grpSpPr bwMode="auto">
          <a:xfrm>
            <a:off x="4763" y="5589588"/>
            <a:ext cx="5067300" cy="1268412"/>
            <a:chOff x="16865" y="4817936"/>
            <a:chExt cx="5067302" cy="1268398"/>
          </a:xfrm>
        </p:grpSpPr>
        <p:sp>
          <p:nvSpPr>
            <p:cNvPr id="9" name="図形 14">
              <a:extLst>
                <a:ext uri="{FF2B5EF4-FFF2-40B4-BE49-F238E27FC236}">
                  <a16:creationId xmlns:a16="http://schemas.microsoft.com/office/drawing/2014/main" id="{6BAA3814-E963-4B5A-8C35-4950322AF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5459279"/>
              <a:ext cx="254000" cy="303209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" name="図形 15">
              <a:extLst>
                <a:ext uri="{FF2B5EF4-FFF2-40B4-BE49-F238E27FC236}">
                  <a16:creationId xmlns:a16="http://schemas.microsoft.com/office/drawing/2014/main" id="{EC06A801-03DF-4BFC-9699-3053E78D0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4906835"/>
              <a:ext cx="158750" cy="187323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" name="図形 16">
              <a:extLst>
                <a:ext uri="{FF2B5EF4-FFF2-40B4-BE49-F238E27FC236}">
                  <a16:creationId xmlns:a16="http://schemas.microsoft.com/office/drawing/2014/main" id="{56053070-984A-4337-B554-1964BBE42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2742" y="5919649"/>
              <a:ext cx="317500" cy="166685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" name="図形 17">
              <a:extLst>
                <a:ext uri="{FF2B5EF4-FFF2-40B4-BE49-F238E27FC236}">
                  <a16:creationId xmlns:a16="http://schemas.microsoft.com/office/drawing/2014/main" id="{43DC225A-CD55-4C41-BC7A-2F8850182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4984621"/>
              <a:ext cx="22225" cy="68262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" name="図形 18">
              <a:extLst>
                <a:ext uri="{FF2B5EF4-FFF2-40B4-BE49-F238E27FC236}">
                  <a16:creationId xmlns:a16="http://schemas.microsoft.com/office/drawing/2014/main" id="{3EF9E035-9DF2-4513-AE31-E3A2D7D45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5470391"/>
              <a:ext cx="158750" cy="261935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" name="図形 19">
              <a:extLst>
                <a:ext uri="{FF2B5EF4-FFF2-40B4-BE49-F238E27FC236}">
                  <a16:creationId xmlns:a16="http://schemas.microsoft.com/office/drawing/2014/main" id="{9CA5AC10-67F9-44A6-877C-3CE63E44F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" name="図形 20">
              <a:extLst>
                <a:ext uri="{FF2B5EF4-FFF2-40B4-BE49-F238E27FC236}">
                  <a16:creationId xmlns:a16="http://schemas.microsoft.com/office/drawing/2014/main" id="{5E3DB3FC-47B8-4A69-96DA-58A2E68EF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77" y="4827461"/>
              <a:ext cx="165100" cy="79374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6" name="図形 21">
              <a:extLst>
                <a:ext uri="{FF2B5EF4-FFF2-40B4-BE49-F238E27FC236}">
                  <a16:creationId xmlns:a16="http://schemas.microsoft.com/office/drawing/2014/main" id="{0B384538-0FD0-4E66-81D9-888B639A0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77" y="4827461"/>
              <a:ext cx="187325" cy="841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7" name="図形 22">
              <a:extLst>
                <a:ext uri="{FF2B5EF4-FFF2-40B4-BE49-F238E27FC236}">
                  <a16:creationId xmlns:a16="http://schemas.microsoft.com/office/drawing/2014/main" id="{3541A0DC-2139-4AAB-9D30-39B9BF31E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253" y="5308468"/>
              <a:ext cx="390525" cy="119062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8" name="図形 23">
              <a:extLst>
                <a:ext uri="{FF2B5EF4-FFF2-40B4-BE49-F238E27FC236}">
                  <a16:creationId xmlns:a16="http://schemas.microsoft.com/office/drawing/2014/main" id="{72F222B8-2FC1-4C65-9ECB-8C880CB0E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0403" y="5292593"/>
              <a:ext cx="287338" cy="150811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9" name="図形 24">
              <a:extLst>
                <a:ext uri="{FF2B5EF4-FFF2-40B4-BE49-F238E27FC236}">
                  <a16:creationId xmlns:a16="http://schemas.microsoft.com/office/drawing/2014/main" id="{6E0FBC22-5727-44D5-A46D-C204E196E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452" y="5187819"/>
              <a:ext cx="619125" cy="255585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0" name="図形 25">
              <a:extLst>
                <a:ext uri="{FF2B5EF4-FFF2-40B4-BE49-F238E27FC236}">
                  <a16:creationId xmlns:a16="http://schemas.microsoft.com/office/drawing/2014/main" id="{09E8A510-E851-4376-B1EF-B067A6B8C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041" y="5249731"/>
              <a:ext cx="293687" cy="152398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1" name="図形 26">
              <a:extLst>
                <a:ext uri="{FF2B5EF4-FFF2-40B4-BE49-F238E27FC236}">
                  <a16:creationId xmlns:a16="http://schemas.microsoft.com/office/drawing/2014/main" id="{B8AEEE5B-7A23-471E-8F3D-8F5688D1E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903" y="5246556"/>
              <a:ext cx="384175" cy="176210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2" name="図形 27">
              <a:extLst>
                <a:ext uri="{FF2B5EF4-FFF2-40B4-BE49-F238E27FC236}">
                  <a16:creationId xmlns:a16="http://schemas.microsoft.com/office/drawing/2014/main" id="{A90B1BD1-BA06-49C5-A02C-4525AD234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0515" y="5224332"/>
              <a:ext cx="460375" cy="209548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3" name="図形 28">
              <a:extLst>
                <a:ext uri="{FF2B5EF4-FFF2-40B4-BE49-F238E27FC236}">
                  <a16:creationId xmlns:a16="http://schemas.microsoft.com/office/drawing/2014/main" id="{1680774A-96AE-4273-BB68-170C04C72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415" y="5203694"/>
              <a:ext cx="225425" cy="209548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4" name="図形 29">
              <a:extLst>
                <a:ext uri="{FF2B5EF4-FFF2-40B4-BE49-F238E27FC236}">
                  <a16:creationId xmlns:a16="http://schemas.microsoft.com/office/drawing/2014/main" id="{B60EBC0D-5553-4C24-BE95-CFEFC321B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866" y="4827461"/>
              <a:ext cx="204787" cy="200023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5" name="図形 30">
              <a:extLst>
                <a:ext uri="{FF2B5EF4-FFF2-40B4-BE49-F238E27FC236}">
                  <a16:creationId xmlns:a16="http://schemas.microsoft.com/office/drawing/2014/main" id="{048763FD-85D1-413E-B11B-676AD069E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841" y="4827461"/>
              <a:ext cx="215900" cy="20954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6" name="図形 31">
              <a:extLst>
                <a:ext uri="{FF2B5EF4-FFF2-40B4-BE49-F238E27FC236}">
                  <a16:creationId xmlns:a16="http://schemas.microsoft.com/office/drawing/2014/main" id="{E5011F8A-7029-4A9B-971B-8B0428626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4891" y="4827461"/>
              <a:ext cx="242887" cy="21907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7" name="図形 32">
              <a:extLst>
                <a:ext uri="{FF2B5EF4-FFF2-40B4-BE49-F238E27FC236}">
                  <a16:creationId xmlns:a16="http://schemas.microsoft.com/office/drawing/2014/main" id="{3D8F73F0-4462-44F7-A8B5-B64C273DE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716" y="4827461"/>
              <a:ext cx="266700" cy="239709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8" name="図形 33">
              <a:extLst>
                <a:ext uri="{FF2B5EF4-FFF2-40B4-BE49-F238E27FC236}">
                  <a16:creationId xmlns:a16="http://schemas.microsoft.com/office/drawing/2014/main" id="{066E07B2-67D5-43F4-8F77-E47EE5978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128" y="4827461"/>
              <a:ext cx="454025" cy="239709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9" name="図形 34">
              <a:extLst>
                <a:ext uri="{FF2B5EF4-FFF2-40B4-BE49-F238E27FC236}">
                  <a16:creationId xmlns:a16="http://schemas.microsoft.com/office/drawing/2014/main" id="{0A81048D-11AF-4F7C-9D99-227F1ABE3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916" y="4827461"/>
              <a:ext cx="420687" cy="255584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0" name="図形 35">
              <a:extLst>
                <a:ext uri="{FF2B5EF4-FFF2-40B4-BE49-F238E27FC236}">
                  <a16:creationId xmlns:a16="http://schemas.microsoft.com/office/drawing/2014/main" id="{8FCBEAA9-EAAA-43C5-A43C-39DAAD224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9891" y="4827461"/>
              <a:ext cx="363537" cy="26193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1" name="図形 36">
              <a:extLst>
                <a:ext uri="{FF2B5EF4-FFF2-40B4-BE49-F238E27FC236}">
                  <a16:creationId xmlns:a16="http://schemas.microsoft.com/office/drawing/2014/main" id="{23F8E1D9-2083-4A57-AFD3-189FB3ACF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240" y="4827461"/>
              <a:ext cx="668337" cy="674680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2" name="図形 37">
              <a:extLst>
                <a:ext uri="{FF2B5EF4-FFF2-40B4-BE49-F238E27FC236}">
                  <a16:creationId xmlns:a16="http://schemas.microsoft.com/office/drawing/2014/main" id="{EB5A5E18-DE17-4431-AB8A-07D570CF1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977" y="5146544"/>
              <a:ext cx="884238" cy="360359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3" name="図形 38">
              <a:extLst>
                <a:ext uri="{FF2B5EF4-FFF2-40B4-BE49-F238E27FC236}">
                  <a16:creationId xmlns:a16="http://schemas.microsoft.com/office/drawing/2014/main" id="{35582D16-8565-4061-985C-E7F793EF5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252" y="5135432"/>
              <a:ext cx="749300" cy="366708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4" name="図形 39">
              <a:extLst>
                <a:ext uri="{FF2B5EF4-FFF2-40B4-BE49-F238E27FC236}">
                  <a16:creationId xmlns:a16="http://schemas.microsoft.com/office/drawing/2014/main" id="{058B81A6-2450-42D3-9F77-AE7E7D325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927" y="4827461"/>
              <a:ext cx="782638" cy="638168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5" name="図形 40">
              <a:extLst>
                <a:ext uri="{FF2B5EF4-FFF2-40B4-BE49-F238E27FC236}">
                  <a16:creationId xmlns:a16="http://schemas.microsoft.com/office/drawing/2014/main" id="{04F5F654-DDAE-429B-AAFE-D4D9DC745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227" y="4827461"/>
              <a:ext cx="328613" cy="31908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6" name="図形 41">
              <a:extLst>
                <a:ext uri="{FF2B5EF4-FFF2-40B4-BE49-F238E27FC236}">
                  <a16:creationId xmlns:a16="http://schemas.microsoft.com/office/drawing/2014/main" id="{1541D897-E89F-4550-AE63-2741284C2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90" y="4889372"/>
              <a:ext cx="242887" cy="261935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7" name="図形 42">
              <a:extLst>
                <a:ext uri="{FF2B5EF4-FFF2-40B4-BE49-F238E27FC236}">
                  <a16:creationId xmlns:a16="http://schemas.microsoft.com/office/drawing/2014/main" id="{F4A5EDAB-A7CD-409D-88D8-4662731E5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527" y="4911597"/>
              <a:ext cx="276225" cy="223836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8" name="図形 43">
              <a:extLst>
                <a:ext uri="{FF2B5EF4-FFF2-40B4-BE49-F238E27FC236}">
                  <a16:creationId xmlns:a16="http://schemas.microsoft.com/office/drawing/2014/main" id="{C85B2F37-1DA2-4410-89D9-2F043AB8C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565" y="4886197"/>
              <a:ext cx="442912" cy="223836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9" name="図形 44">
              <a:extLst>
                <a:ext uri="{FF2B5EF4-FFF2-40B4-BE49-F238E27FC236}">
                  <a16:creationId xmlns:a16="http://schemas.microsoft.com/office/drawing/2014/main" id="{77CA68E2-739C-4508-BD37-C747B1414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440" y="4886197"/>
              <a:ext cx="11112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0" name="図形 45">
              <a:extLst>
                <a:ext uri="{FF2B5EF4-FFF2-40B4-BE49-F238E27FC236}">
                  <a16:creationId xmlns:a16="http://schemas.microsoft.com/office/drawing/2014/main" id="{CFBE3293-8AFD-4E08-96DA-E7AAF6401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52" y="4827461"/>
              <a:ext cx="103188" cy="47624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1" name="図形 46">
              <a:extLst>
                <a:ext uri="{FF2B5EF4-FFF2-40B4-BE49-F238E27FC236}">
                  <a16:creationId xmlns:a16="http://schemas.microsoft.com/office/drawing/2014/main" id="{3BD0AEAB-C117-44A5-8E7C-93B09BAA0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015" y="4827461"/>
              <a:ext cx="90487" cy="47624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2" name="図形 47">
              <a:extLst>
                <a:ext uri="{FF2B5EF4-FFF2-40B4-BE49-F238E27FC236}">
                  <a16:creationId xmlns:a16="http://schemas.microsoft.com/office/drawing/2014/main" id="{BB03FF44-3587-412C-9F6E-D794F465D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90" y="5187819"/>
              <a:ext cx="617537" cy="277810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3" name="図形 48">
              <a:extLst>
                <a:ext uri="{FF2B5EF4-FFF2-40B4-BE49-F238E27FC236}">
                  <a16:creationId xmlns:a16="http://schemas.microsoft.com/office/drawing/2014/main" id="{8C5CC90D-B71D-4518-A314-EE2DB05F6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765" y="4827461"/>
              <a:ext cx="1127125" cy="674680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4" name="図形 49">
              <a:extLst>
                <a:ext uri="{FF2B5EF4-FFF2-40B4-BE49-F238E27FC236}">
                  <a16:creationId xmlns:a16="http://schemas.microsoft.com/office/drawing/2014/main" id="{13C2FE70-C4AB-4D1E-BE70-8232A259F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15" y="5710101"/>
              <a:ext cx="720725" cy="314322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5" name="図形 50">
              <a:extLst>
                <a:ext uri="{FF2B5EF4-FFF2-40B4-BE49-F238E27FC236}">
                  <a16:creationId xmlns:a16="http://schemas.microsoft.com/office/drawing/2014/main" id="{7260071F-500F-4E9C-841E-6E3A42841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365" y="5486266"/>
              <a:ext cx="311150" cy="21907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6" name="図形 51">
              <a:extLst>
                <a:ext uri="{FF2B5EF4-FFF2-40B4-BE49-F238E27FC236}">
                  <a16:creationId xmlns:a16="http://schemas.microsoft.com/office/drawing/2014/main" id="{CA9AEE29-670C-45E2-876A-BAC80C556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40" y="5486266"/>
              <a:ext cx="904875" cy="520694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7" name="図形 52">
              <a:extLst>
                <a:ext uri="{FF2B5EF4-FFF2-40B4-BE49-F238E27FC236}">
                  <a16:creationId xmlns:a16="http://schemas.microsoft.com/office/drawing/2014/main" id="{FF1A7A6A-D4AD-45E8-81B1-161579334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5767251"/>
              <a:ext cx="22225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8" name="図形 53">
              <a:extLst>
                <a:ext uri="{FF2B5EF4-FFF2-40B4-BE49-F238E27FC236}">
                  <a16:creationId xmlns:a16="http://schemas.microsoft.com/office/drawing/2014/main" id="{0ED071B3-8C30-4DE1-A87C-671D8BA62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02" y="5486266"/>
              <a:ext cx="447675" cy="276222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9" name="図形 54">
              <a:extLst>
                <a:ext uri="{FF2B5EF4-FFF2-40B4-BE49-F238E27FC236}">
                  <a16:creationId xmlns:a16="http://schemas.microsoft.com/office/drawing/2014/main" id="{A63855E2-162F-4C38-8C3D-7F5F81A87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702" y="5522778"/>
              <a:ext cx="227013" cy="18732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0" name="図形 55">
              <a:extLst>
                <a:ext uri="{FF2B5EF4-FFF2-40B4-BE49-F238E27FC236}">
                  <a16:creationId xmlns:a16="http://schemas.microsoft.com/office/drawing/2014/main" id="{8C5905CC-9C75-44F4-9DFA-FC428EC19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40" y="5459279"/>
              <a:ext cx="942975" cy="307972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1" name="図形 56">
              <a:extLst>
                <a:ext uri="{FF2B5EF4-FFF2-40B4-BE49-F238E27FC236}">
                  <a16:creationId xmlns:a16="http://schemas.microsoft.com/office/drawing/2014/main" id="{02767002-7B6F-47D4-A961-FDC06EB16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90" y="5746613"/>
              <a:ext cx="965200" cy="319084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2" name="図形 57">
              <a:extLst>
                <a:ext uri="{FF2B5EF4-FFF2-40B4-BE49-F238E27FC236}">
                  <a16:creationId xmlns:a16="http://schemas.microsoft.com/office/drawing/2014/main" id="{C36F21D3-1DB7-42FB-AAA2-490B2F68C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190" y="5757726"/>
              <a:ext cx="236537" cy="198435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3" name="図形 58">
              <a:extLst>
                <a:ext uri="{FF2B5EF4-FFF2-40B4-BE49-F238E27FC236}">
                  <a16:creationId xmlns:a16="http://schemas.microsoft.com/office/drawing/2014/main" id="{CFB1BB21-D7DD-482B-A3B6-9C4A229AC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665" y="5778362"/>
              <a:ext cx="352425" cy="203198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4" name="図形 59">
              <a:extLst>
                <a:ext uri="{FF2B5EF4-FFF2-40B4-BE49-F238E27FC236}">
                  <a16:creationId xmlns:a16="http://schemas.microsoft.com/office/drawing/2014/main" id="{31F083F6-BD1C-4807-97DB-221964E7C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377" y="5762488"/>
              <a:ext cx="514350" cy="255585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5" name="図形 60">
              <a:extLst>
                <a:ext uri="{FF2B5EF4-FFF2-40B4-BE49-F238E27FC236}">
                  <a16:creationId xmlns:a16="http://schemas.microsoft.com/office/drawing/2014/main" id="{68F3ACBA-156F-4D3E-AC56-A808C0196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740" y="5810112"/>
              <a:ext cx="338137" cy="177798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6" name="図形 61">
              <a:extLst>
                <a:ext uri="{FF2B5EF4-FFF2-40B4-BE49-F238E27FC236}">
                  <a16:creationId xmlns:a16="http://schemas.microsoft.com/office/drawing/2014/main" id="{8352381E-BC15-4208-86CF-D1ACFD92A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102" y="5767251"/>
              <a:ext cx="265113" cy="198435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7" name="図形 62">
              <a:extLst>
                <a:ext uri="{FF2B5EF4-FFF2-40B4-BE49-F238E27FC236}">
                  <a16:creationId xmlns:a16="http://schemas.microsoft.com/office/drawing/2014/main" id="{B1770A8A-6B29-4FE2-9309-A660AE0D9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790" y="5746613"/>
              <a:ext cx="306387" cy="209548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8" name="図形 63">
              <a:extLst>
                <a:ext uri="{FF2B5EF4-FFF2-40B4-BE49-F238E27FC236}">
                  <a16:creationId xmlns:a16="http://schemas.microsoft.com/office/drawing/2014/main" id="{F13BBF4E-A109-4EF8-B7B2-6A1D73081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240" y="5522778"/>
              <a:ext cx="517525" cy="406396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9" name="図形 64">
              <a:extLst>
                <a:ext uri="{FF2B5EF4-FFF2-40B4-BE49-F238E27FC236}">
                  <a16:creationId xmlns:a16="http://schemas.microsoft.com/office/drawing/2014/main" id="{5397F2CE-0AF5-4EF3-B594-2F8771418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040" y="5710101"/>
              <a:ext cx="312737" cy="214310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0" name="図形 65">
              <a:extLst>
                <a:ext uri="{FF2B5EF4-FFF2-40B4-BE49-F238E27FC236}">
                  <a16:creationId xmlns:a16="http://schemas.microsoft.com/office/drawing/2014/main" id="{A9EDD22B-C369-44B3-AAED-94B657313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540" y="5527540"/>
              <a:ext cx="454025" cy="380996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1" name="図形 66">
              <a:extLst>
                <a:ext uri="{FF2B5EF4-FFF2-40B4-BE49-F238E27FC236}">
                  <a16:creationId xmlns:a16="http://schemas.microsoft.com/office/drawing/2014/main" id="{51093135-43F5-4E89-B4AF-454C943FB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215" y="5506903"/>
              <a:ext cx="487362" cy="401633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2" name="図形 67">
              <a:extLst>
                <a:ext uri="{FF2B5EF4-FFF2-40B4-BE49-F238E27FC236}">
                  <a16:creationId xmlns:a16="http://schemas.microsoft.com/office/drawing/2014/main" id="{E44EB99B-CFE5-404C-88B5-59BDE2C52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177" y="5511665"/>
              <a:ext cx="533400" cy="396871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3" name="図形 68">
              <a:extLst>
                <a:ext uri="{FF2B5EF4-FFF2-40B4-BE49-F238E27FC236}">
                  <a16:creationId xmlns:a16="http://schemas.microsoft.com/office/drawing/2014/main" id="{BF51EB99-C340-497B-A8EB-F145FBDA9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216" y="5919649"/>
              <a:ext cx="6350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4" name="図形 69">
              <a:extLst>
                <a:ext uri="{FF2B5EF4-FFF2-40B4-BE49-F238E27FC236}">
                  <a16:creationId xmlns:a16="http://schemas.microsoft.com/office/drawing/2014/main" id="{A89CD66B-BB18-48A8-A3CF-88F9D567A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091" y="5502140"/>
              <a:ext cx="641350" cy="417508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5" name="図形 70">
              <a:extLst>
                <a:ext uri="{FF2B5EF4-FFF2-40B4-BE49-F238E27FC236}">
                  <a16:creationId xmlns:a16="http://schemas.microsoft.com/office/drawing/2014/main" id="{9E94CA5E-1184-47B7-9C12-24235CF0E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277" y="5135432"/>
              <a:ext cx="1144588" cy="773103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6" name="図形 71">
              <a:extLst>
                <a:ext uri="{FF2B5EF4-FFF2-40B4-BE49-F238E27FC236}">
                  <a16:creationId xmlns:a16="http://schemas.microsoft.com/office/drawing/2014/main" id="{C53A4A75-C1C0-4E90-A72A-7E42DF042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066" y="5459279"/>
              <a:ext cx="430212" cy="220660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7" name="図形 72">
              <a:extLst>
                <a:ext uri="{FF2B5EF4-FFF2-40B4-BE49-F238E27FC236}">
                  <a16:creationId xmlns:a16="http://schemas.microsoft.com/office/drawing/2014/main" id="{EBB38EE8-225B-45EA-B308-1C6A4E092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616" y="5470391"/>
              <a:ext cx="288925" cy="19843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8" name="図形 73">
              <a:extLst>
                <a:ext uri="{FF2B5EF4-FFF2-40B4-BE49-F238E27FC236}">
                  <a16:creationId xmlns:a16="http://schemas.microsoft.com/office/drawing/2014/main" id="{5EA5E7BC-D173-4AF7-8D46-75C2527C8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266" y="5705338"/>
              <a:ext cx="471487" cy="198436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9" name="図形 74">
              <a:extLst>
                <a:ext uri="{FF2B5EF4-FFF2-40B4-BE49-F238E27FC236}">
                  <a16:creationId xmlns:a16="http://schemas.microsoft.com/office/drawing/2014/main" id="{115997C3-FA4F-4EA9-9303-19159DCC7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4853" y="5443404"/>
              <a:ext cx="754063" cy="444495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0" name="図形 75">
              <a:extLst>
                <a:ext uri="{FF2B5EF4-FFF2-40B4-BE49-F238E27FC236}">
                  <a16:creationId xmlns:a16="http://schemas.microsoft.com/office/drawing/2014/main" id="{AC3C8B99-4BBA-42F3-B3AE-E2C2E0BE1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341" y="5689463"/>
              <a:ext cx="385762" cy="19843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1" name="図形 76">
              <a:extLst>
                <a:ext uri="{FF2B5EF4-FFF2-40B4-BE49-F238E27FC236}">
                  <a16:creationId xmlns:a16="http://schemas.microsoft.com/office/drawing/2014/main" id="{CD3F9185-B0FE-4035-BCAF-2C9036B0D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403" y="5459279"/>
              <a:ext cx="815975" cy="423857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2" name="図形 77">
              <a:extLst>
                <a:ext uri="{FF2B5EF4-FFF2-40B4-BE49-F238E27FC236}">
                  <a16:creationId xmlns:a16="http://schemas.microsoft.com/office/drawing/2014/main" id="{501A74C4-F5CE-4043-8A77-5E496AC9B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3428" y="5302118"/>
              <a:ext cx="1082675" cy="387346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3" name="図形 78">
              <a:extLst>
                <a:ext uri="{FF2B5EF4-FFF2-40B4-BE49-F238E27FC236}">
                  <a16:creationId xmlns:a16="http://schemas.microsoft.com/office/drawing/2014/main" id="{857DCC48-B50B-45F4-8132-82D345EE6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1553" y="5313231"/>
              <a:ext cx="350838" cy="114299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4" name="図形 79">
              <a:extLst>
                <a:ext uri="{FF2B5EF4-FFF2-40B4-BE49-F238E27FC236}">
                  <a16:creationId xmlns:a16="http://schemas.microsoft.com/office/drawing/2014/main" id="{C13DE9D2-7AD5-491C-9047-D91D2920E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716" y="5443404"/>
              <a:ext cx="409575" cy="277809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5" name="図形 80">
              <a:extLst>
                <a:ext uri="{FF2B5EF4-FFF2-40B4-BE49-F238E27FC236}">
                  <a16:creationId xmlns:a16="http://schemas.microsoft.com/office/drawing/2014/main" id="{A46E37E7-1E48-4FFE-A904-C5A25F75B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542" y="5360855"/>
              <a:ext cx="322262" cy="269872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6" name="図形 81">
              <a:extLst>
                <a:ext uri="{FF2B5EF4-FFF2-40B4-BE49-F238E27FC236}">
                  <a16:creationId xmlns:a16="http://schemas.microsoft.com/office/drawing/2014/main" id="{A745D5AB-DCB5-42C5-981B-15CE4804D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291" y="5329105"/>
              <a:ext cx="477837" cy="328608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7" name="図形 82">
              <a:extLst>
                <a:ext uri="{FF2B5EF4-FFF2-40B4-BE49-F238E27FC236}">
                  <a16:creationId xmlns:a16="http://schemas.microsoft.com/office/drawing/2014/main" id="{7A4FEE1F-284F-45F5-AB3F-D965F41EC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078" y="5365617"/>
              <a:ext cx="322263" cy="292097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8" name="図形 83">
              <a:extLst>
                <a:ext uri="{FF2B5EF4-FFF2-40B4-BE49-F238E27FC236}">
                  <a16:creationId xmlns:a16="http://schemas.microsoft.com/office/drawing/2014/main" id="{46CABFD8-7A02-4647-8671-552FBE06D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6628" y="5344980"/>
              <a:ext cx="555625" cy="334958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9" name="図形 84">
              <a:extLst>
                <a:ext uri="{FF2B5EF4-FFF2-40B4-BE49-F238E27FC236}">
                  <a16:creationId xmlns:a16="http://schemas.microsoft.com/office/drawing/2014/main" id="{59F73AFC-2849-4485-A9F1-13F0AD5EE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991" y="5908536"/>
              <a:ext cx="4762" cy="111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0" name="図形 85">
              <a:extLst>
                <a:ext uri="{FF2B5EF4-FFF2-40B4-BE49-F238E27FC236}">
                  <a16:creationId xmlns:a16="http://schemas.microsoft.com/office/drawing/2014/main" id="{6F47B64C-2E11-4CD1-A442-F8F83267A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6065697"/>
              <a:ext cx="90487" cy="2063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1" name="図形 86">
              <a:extLst>
                <a:ext uri="{FF2B5EF4-FFF2-40B4-BE49-F238E27FC236}">
                  <a16:creationId xmlns:a16="http://schemas.microsoft.com/office/drawing/2014/main" id="{5BE40CDF-E424-4D7E-BB12-89F2AB094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903" y="5402130"/>
              <a:ext cx="260350" cy="280984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2" name="図形 87">
              <a:extLst>
                <a:ext uri="{FF2B5EF4-FFF2-40B4-BE49-F238E27FC236}">
                  <a16:creationId xmlns:a16="http://schemas.microsoft.com/office/drawing/2014/main" id="{48E59FF3-FEEB-4F54-B613-A800D88D3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6029185"/>
              <a:ext cx="493712" cy="57149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</p:grp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32079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19605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320799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1960561"/>
            <a:ext cx="403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83" name="図形 6">
            <a:extLst>
              <a:ext uri="{FF2B5EF4-FFF2-40B4-BE49-F238E27FC236}">
                <a16:creationId xmlns:a16="http://schemas.microsoft.com/office/drawing/2014/main" id="{33D83260-5342-4E9E-839B-A4CBA8AE34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615E26E8-15D5-4926-902C-8D4CE4E51C88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84" name="図形 7">
            <a:extLst>
              <a:ext uri="{FF2B5EF4-FFF2-40B4-BE49-F238E27FC236}">
                <a16:creationId xmlns:a16="http://schemas.microsoft.com/office/drawing/2014/main" id="{B8FC31EC-B81A-417F-BB38-A09772D31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" name="図形 8">
            <a:extLst>
              <a:ext uri="{FF2B5EF4-FFF2-40B4-BE49-F238E27FC236}">
                <a16:creationId xmlns:a16="http://schemas.microsoft.com/office/drawing/2014/main" id="{0F05DAE3-9BB9-42F6-8B98-CB83351CC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2D520135-71C2-41A7-932C-CE89342A62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84397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528638" y="2501900"/>
            <a:ext cx="8229600" cy="1143000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図形 2">
            <a:extLst>
              <a:ext uri="{FF2B5EF4-FFF2-40B4-BE49-F238E27FC236}">
                <a16:creationId xmlns:a16="http://schemas.microsoft.com/office/drawing/2014/main" id="{6598575F-FE8A-45C2-952C-3D98FBDCB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8621E6EC-1A54-4124-B954-DEFEECF7EF27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4" name="図形 3">
            <a:extLst>
              <a:ext uri="{FF2B5EF4-FFF2-40B4-BE49-F238E27FC236}">
                <a16:creationId xmlns:a16="http://schemas.microsoft.com/office/drawing/2014/main" id="{66E6CE43-B4EA-4ED7-8E7E-78885BB07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図形 4">
            <a:extLst>
              <a:ext uri="{FF2B5EF4-FFF2-40B4-BE49-F238E27FC236}">
                <a16:creationId xmlns:a16="http://schemas.microsoft.com/office/drawing/2014/main" id="{73EB6601-B551-43E0-BA30-9A86E2C7D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B7C4319D-8B3B-4D41-B8D2-FC3653D5E5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7012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>
            <a:extLst>
              <a:ext uri="{FF2B5EF4-FFF2-40B4-BE49-F238E27FC236}">
                <a16:creationId xmlns:a16="http://schemas.microsoft.com/office/drawing/2014/main" id="{059BC448-0E55-48A3-BA0C-559C3D1B1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FCB4D4CC-B91E-46DA-B623-D61698AEEB02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3" name="図形 2">
            <a:extLst>
              <a:ext uri="{FF2B5EF4-FFF2-40B4-BE49-F238E27FC236}">
                <a16:creationId xmlns:a16="http://schemas.microsoft.com/office/drawing/2014/main" id="{28C4938B-5005-4B55-BB37-7353C3C9B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図形 3">
            <a:extLst>
              <a:ext uri="{FF2B5EF4-FFF2-40B4-BE49-F238E27FC236}">
                <a16:creationId xmlns:a16="http://schemas.microsoft.com/office/drawing/2014/main" id="{7E534DF2-998B-4C1A-9D0F-457B33357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FB0E19AE-959B-4365-8779-10BB26D825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43726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47647" y="785794"/>
            <a:ext cx="27670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357554" y="785794"/>
            <a:ext cx="4572032" cy="5643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2" y="2000240"/>
            <a:ext cx="2767032" cy="4429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dirty="0"/>
          </a:p>
        </p:txBody>
      </p:sp>
      <p:sp>
        <p:nvSpPr>
          <p:cNvPr id="5" name="図形 4">
            <a:extLst>
              <a:ext uri="{FF2B5EF4-FFF2-40B4-BE49-F238E27FC236}">
                <a16:creationId xmlns:a16="http://schemas.microsoft.com/office/drawing/2014/main" id="{FC19BDD0-7AF2-4ED1-803D-4D48FEA90F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F62F954C-28F0-4BF5-AA12-0CB228DBFFAB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6" name="図形 5">
            <a:extLst>
              <a:ext uri="{FF2B5EF4-FFF2-40B4-BE49-F238E27FC236}">
                <a16:creationId xmlns:a16="http://schemas.microsoft.com/office/drawing/2014/main" id="{39BB02EB-5E8C-4758-9F74-3F29FB387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図形 6">
            <a:extLst>
              <a:ext uri="{FF2B5EF4-FFF2-40B4-BE49-F238E27FC236}">
                <a16:creationId xmlns:a16="http://schemas.microsoft.com/office/drawing/2014/main" id="{AAE50045-618D-4BE2-840F-C810FEB90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096282C0-877D-4F88-8A4F-30063E26A1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1225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4786346" cy="5413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 altLang="ja-JP"/>
              <a:t>Click to edit Master title style</a:t>
            </a:r>
            <a:endParaRPr lang="ja-JP" altLang="en-US" dirty="0"/>
          </a:p>
        </p:txBody>
      </p:sp>
      <p:sp useBgFill="1">
        <p:nvSpPr>
          <p:cNvPr id="3" name="図形 2"/>
          <p:cNvSpPr>
            <a:spLocks noGrp="1"/>
          </p:cNvSpPr>
          <p:nvPr>
            <p:ph type="pic" idx="1"/>
          </p:nvPr>
        </p:nvSpPr>
        <p:spPr>
          <a:xfrm>
            <a:off x="2433623" y="1142984"/>
            <a:ext cx="4357718" cy="3438395"/>
          </a:xfrm>
          <a:noFill/>
          <a:ln w="254000" cap="flat" cmpd="sng">
            <a:gradFill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prstDash val="solid"/>
            <a:beve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ja-JP" noProof="0"/>
              <a:t>Click icon to add picture</a:t>
            </a:r>
            <a:endParaRPr lang="ja-JP" altLang="en-US" noProof="0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928794" y="4929199"/>
            <a:ext cx="5642016" cy="10414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dirty="0"/>
          </a:p>
        </p:txBody>
      </p:sp>
      <p:sp>
        <p:nvSpPr>
          <p:cNvPr id="5" name="図形 8">
            <a:extLst>
              <a:ext uri="{FF2B5EF4-FFF2-40B4-BE49-F238E27FC236}">
                <a16:creationId xmlns:a16="http://schemas.microsoft.com/office/drawing/2014/main" id="{62EF490C-5415-4569-9257-AA699D1A84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1D2BDC82-E6DD-4157-A876-CA45404D4C2F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6" name="図形 9">
            <a:extLst>
              <a:ext uri="{FF2B5EF4-FFF2-40B4-BE49-F238E27FC236}">
                <a16:creationId xmlns:a16="http://schemas.microsoft.com/office/drawing/2014/main" id="{5F64D656-68EB-41CC-B0F6-1B19EDACE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図形 10">
            <a:extLst>
              <a:ext uri="{FF2B5EF4-FFF2-40B4-BE49-F238E27FC236}">
                <a16:creationId xmlns:a16="http://schemas.microsoft.com/office/drawing/2014/main" id="{154430EE-9D2C-4C31-B3F3-E80C6757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4A5C7319-BD20-43C8-A44B-0A49CB0623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19570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66696" y="1500178"/>
            <a:ext cx="8247600" cy="4857780"/>
          </a:xfrm>
        </p:spPr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 dirty="0"/>
          </a:p>
        </p:txBody>
      </p:sp>
      <p:sp>
        <p:nvSpPr>
          <p:cNvPr id="4" name="図形 3">
            <a:extLst>
              <a:ext uri="{FF2B5EF4-FFF2-40B4-BE49-F238E27FC236}">
                <a16:creationId xmlns:a16="http://schemas.microsoft.com/office/drawing/2014/main" id="{FAC9B61B-F641-4AA7-A72E-083112125B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6BD9C97F-7A81-4DA6-A4FE-EA4FD7DE9BA7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5" name="図形 4">
            <a:extLst>
              <a:ext uri="{FF2B5EF4-FFF2-40B4-BE49-F238E27FC236}">
                <a16:creationId xmlns:a16="http://schemas.microsoft.com/office/drawing/2014/main" id="{191BEFEF-56E5-437D-B1AC-78ACF98EB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図形 5">
            <a:extLst>
              <a:ext uri="{FF2B5EF4-FFF2-40B4-BE49-F238E27FC236}">
                <a16:creationId xmlns:a16="http://schemas.microsoft.com/office/drawing/2014/main" id="{B4411D58-992A-4E5F-9110-92E3BF437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8EE66737-CB76-4FE9-8A80-87F63EB458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4181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6083318"/>
          </a:xfrm>
        </p:spPr>
        <p:txBody>
          <a:bodyPr vert="eaVert"/>
          <a:lstStyle/>
          <a:p>
            <a:r>
              <a:rPr lang="en-US" altLang="ja-JP"/>
              <a:t>Click to edit Master title style</a:t>
            </a:r>
            <a:endParaRPr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6083319"/>
          </a:xfrm>
        </p:spPr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図形 3">
            <a:extLst>
              <a:ext uri="{FF2B5EF4-FFF2-40B4-BE49-F238E27FC236}">
                <a16:creationId xmlns:a16="http://schemas.microsoft.com/office/drawing/2014/main" id="{5B758C08-F11C-421E-B80B-AF020670D4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CC7FA55E-023D-4EF0-971C-DD8A3915692E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5" name="図形 4">
            <a:extLst>
              <a:ext uri="{FF2B5EF4-FFF2-40B4-BE49-F238E27FC236}">
                <a16:creationId xmlns:a16="http://schemas.microsoft.com/office/drawing/2014/main" id="{B9A8D079-AEE7-4171-8613-50F060A47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図形 5">
            <a:extLst>
              <a:ext uri="{FF2B5EF4-FFF2-40B4-BE49-F238E27FC236}">
                <a16:creationId xmlns:a16="http://schemas.microsoft.com/office/drawing/2014/main" id="{09ADF293-8628-4839-B31B-F6A848CF5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13CD764E-29EA-42E5-B8F2-711F19F12D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2586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/>
              <a:t>Click to edit Master subtitle style</a:t>
            </a:r>
            <a:endParaRPr lang="ja-JP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91967-E163-4B3A-B9BC-2BC38E96D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248F10B4-7E33-43F5-81F2-38160A75733C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0E31D-09FD-4897-903C-C46D48D17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22A7D-7B6F-480A-B2A7-69138CDA5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B7927739-B648-4CC2-A2A2-F875F8AD8C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7006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189">
            <a:extLst>
              <a:ext uri="{FF2B5EF4-FFF2-40B4-BE49-F238E27FC236}">
                <a16:creationId xmlns:a16="http://schemas.microsoft.com/office/drawing/2014/main" id="{B2D72960-A3D0-46BC-BE29-FD161234788D}"/>
              </a:ext>
            </a:extLst>
          </p:cNvPr>
          <p:cNvSpPr/>
          <p:nvPr/>
        </p:nvSpPr>
        <p:spPr>
          <a:xfrm>
            <a:off x="-9525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ja-JP" altLang="en-US" sz="1800">
              <a:solidFill>
                <a:srgbClr val="FFFFFF"/>
              </a:solidFill>
              <a:latin typeface="Cambria" pitchFamily="18" charset="0"/>
              <a:ea typeface="MS Mincho" pitchFamily="49" charset="-128"/>
            </a:endParaRPr>
          </a:p>
        </p:txBody>
      </p:sp>
      <p:grpSp>
        <p:nvGrpSpPr>
          <p:cNvPr id="5" name="グループ化 90"/>
          <p:cNvGrpSpPr>
            <a:grpSpLocks/>
          </p:cNvGrpSpPr>
          <p:nvPr/>
        </p:nvGrpSpPr>
        <p:grpSpPr bwMode="auto">
          <a:xfrm>
            <a:off x="4763" y="5589588"/>
            <a:ext cx="5067300" cy="1268412"/>
            <a:chOff x="16865" y="4817936"/>
            <a:chExt cx="5067302" cy="1268398"/>
          </a:xfrm>
        </p:grpSpPr>
        <p:sp>
          <p:nvSpPr>
            <p:cNvPr id="6" name="図形 91">
              <a:extLst>
                <a:ext uri="{FF2B5EF4-FFF2-40B4-BE49-F238E27FC236}">
                  <a16:creationId xmlns:a16="http://schemas.microsoft.com/office/drawing/2014/main" id="{31B79D78-85EA-4081-8020-03D68600B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5459279"/>
              <a:ext cx="254000" cy="303209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" name="図形 92">
              <a:extLst>
                <a:ext uri="{FF2B5EF4-FFF2-40B4-BE49-F238E27FC236}">
                  <a16:creationId xmlns:a16="http://schemas.microsoft.com/office/drawing/2014/main" id="{6BC95F26-F010-4C3C-AA10-DD47176A9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4906835"/>
              <a:ext cx="158750" cy="187323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" name="図形 93">
              <a:extLst>
                <a:ext uri="{FF2B5EF4-FFF2-40B4-BE49-F238E27FC236}">
                  <a16:creationId xmlns:a16="http://schemas.microsoft.com/office/drawing/2014/main" id="{32A0602E-AFB5-4844-8463-23A5758EC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2742" y="5919649"/>
              <a:ext cx="317500" cy="166685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" name="図形 94">
              <a:extLst>
                <a:ext uri="{FF2B5EF4-FFF2-40B4-BE49-F238E27FC236}">
                  <a16:creationId xmlns:a16="http://schemas.microsoft.com/office/drawing/2014/main" id="{8E254B3E-818B-4953-971B-16B4983C6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4984621"/>
              <a:ext cx="22225" cy="68262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" name="図形 95">
              <a:extLst>
                <a:ext uri="{FF2B5EF4-FFF2-40B4-BE49-F238E27FC236}">
                  <a16:creationId xmlns:a16="http://schemas.microsoft.com/office/drawing/2014/main" id="{47847071-20F7-4F97-AD8F-31753F936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5470391"/>
              <a:ext cx="158750" cy="261935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" name="図形 96">
              <a:extLst>
                <a:ext uri="{FF2B5EF4-FFF2-40B4-BE49-F238E27FC236}">
                  <a16:creationId xmlns:a16="http://schemas.microsoft.com/office/drawing/2014/main" id="{AFD34434-3510-488F-A890-69970A84C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" name="図形 97">
              <a:extLst>
                <a:ext uri="{FF2B5EF4-FFF2-40B4-BE49-F238E27FC236}">
                  <a16:creationId xmlns:a16="http://schemas.microsoft.com/office/drawing/2014/main" id="{0F0A8690-E6DD-4E96-BEBF-76A15E864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77" y="4827461"/>
              <a:ext cx="165100" cy="79374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" name="図形 98">
              <a:extLst>
                <a:ext uri="{FF2B5EF4-FFF2-40B4-BE49-F238E27FC236}">
                  <a16:creationId xmlns:a16="http://schemas.microsoft.com/office/drawing/2014/main" id="{C2A6F0CB-F851-49B7-9E7A-4BE09829E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77" y="4827461"/>
              <a:ext cx="187325" cy="841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" name="図形 99">
              <a:extLst>
                <a:ext uri="{FF2B5EF4-FFF2-40B4-BE49-F238E27FC236}">
                  <a16:creationId xmlns:a16="http://schemas.microsoft.com/office/drawing/2014/main" id="{702353C1-0C0D-4326-85A8-3FE199C0C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253" y="5308468"/>
              <a:ext cx="390525" cy="119062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6" name="図形 100">
              <a:extLst>
                <a:ext uri="{FF2B5EF4-FFF2-40B4-BE49-F238E27FC236}">
                  <a16:creationId xmlns:a16="http://schemas.microsoft.com/office/drawing/2014/main" id="{9980D530-3780-47ED-9E10-77F0F82FF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0403" y="5292593"/>
              <a:ext cx="287338" cy="150811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7" name="図形 101">
              <a:extLst>
                <a:ext uri="{FF2B5EF4-FFF2-40B4-BE49-F238E27FC236}">
                  <a16:creationId xmlns:a16="http://schemas.microsoft.com/office/drawing/2014/main" id="{A05618CC-C020-4381-8A41-888D33F0A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452" y="5187819"/>
              <a:ext cx="619125" cy="255585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8" name="図形 102">
              <a:extLst>
                <a:ext uri="{FF2B5EF4-FFF2-40B4-BE49-F238E27FC236}">
                  <a16:creationId xmlns:a16="http://schemas.microsoft.com/office/drawing/2014/main" id="{52D2B89E-9762-4D71-8440-5614D3AF5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041" y="5249731"/>
              <a:ext cx="293687" cy="152398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9" name="図形 103">
              <a:extLst>
                <a:ext uri="{FF2B5EF4-FFF2-40B4-BE49-F238E27FC236}">
                  <a16:creationId xmlns:a16="http://schemas.microsoft.com/office/drawing/2014/main" id="{4EA0794C-24F2-4027-B159-4002E4374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903" y="5246556"/>
              <a:ext cx="384175" cy="176210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0" name="図形 104">
              <a:extLst>
                <a:ext uri="{FF2B5EF4-FFF2-40B4-BE49-F238E27FC236}">
                  <a16:creationId xmlns:a16="http://schemas.microsoft.com/office/drawing/2014/main" id="{2B60501E-029B-4AC8-A850-41FC40132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0515" y="5224332"/>
              <a:ext cx="460375" cy="209548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1" name="図形 105">
              <a:extLst>
                <a:ext uri="{FF2B5EF4-FFF2-40B4-BE49-F238E27FC236}">
                  <a16:creationId xmlns:a16="http://schemas.microsoft.com/office/drawing/2014/main" id="{9FFB2A3B-D016-4D4D-9F1F-D061401B3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415" y="5203694"/>
              <a:ext cx="225425" cy="209548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2" name="図形 106">
              <a:extLst>
                <a:ext uri="{FF2B5EF4-FFF2-40B4-BE49-F238E27FC236}">
                  <a16:creationId xmlns:a16="http://schemas.microsoft.com/office/drawing/2014/main" id="{6835D982-CE62-4A9A-A81F-346056406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866" y="4827461"/>
              <a:ext cx="204787" cy="200023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3" name="図形 107">
              <a:extLst>
                <a:ext uri="{FF2B5EF4-FFF2-40B4-BE49-F238E27FC236}">
                  <a16:creationId xmlns:a16="http://schemas.microsoft.com/office/drawing/2014/main" id="{F54CD32B-E3C1-4226-9F87-CD30C25D2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841" y="4827461"/>
              <a:ext cx="215900" cy="20954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4" name="図形 108">
              <a:extLst>
                <a:ext uri="{FF2B5EF4-FFF2-40B4-BE49-F238E27FC236}">
                  <a16:creationId xmlns:a16="http://schemas.microsoft.com/office/drawing/2014/main" id="{9F587192-8374-49D4-8648-8CBAEF3A3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4891" y="4827461"/>
              <a:ext cx="242887" cy="21907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5" name="図形 109">
              <a:extLst>
                <a:ext uri="{FF2B5EF4-FFF2-40B4-BE49-F238E27FC236}">
                  <a16:creationId xmlns:a16="http://schemas.microsoft.com/office/drawing/2014/main" id="{430F2426-231D-437F-9C10-3EA82FB84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716" y="4827461"/>
              <a:ext cx="266700" cy="239709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6" name="図形 110">
              <a:extLst>
                <a:ext uri="{FF2B5EF4-FFF2-40B4-BE49-F238E27FC236}">
                  <a16:creationId xmlns:a16="http://schemas.microsoft.com/office/drawing/2014/main" id="{4E32D733-7B23-4FAF-96B1-FD385D455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128" y="4827461"/>
              <a:ext cx="454025" cy="239709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7" name="図形 111">
              <a:extLst>
                <a:ext uri="{FF2B5EF4-FFF2-40B4-BE49-F238E27FC236}">
                  <a16:creationId xmlns:a16="http://schemas.microsoft.com/office/drawing/2014/main" id="{5B68D345-2D45-4BA8-8F6B-F8FDE3E55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916" y="4827461"/>
              <a:ext cx="420687" cy="255584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8" name="図形 112">
              <a:extLst>
                <a:ext uri="{FF2B5EF4-FFF2-40B4-BE49-F238E27FC236}">
                  <a16:creationId xmlns:a16="http://schemas.microsoft.com/office/drawing/2014/main" id="{94C4F91D-AF3A-4842-B777-4D75D5CE7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9891" y="4827461"/>
              <a:ext cx="363537" cy="26193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9" name="図形 113">
              <a:extLst>
                <a:ext uri="{FF2B5EF4-FFF2-40B4-BE49-F238E27FC236}">
                  <a16:creationId xmlns:a16="http://schemas.microsoft.com/office/drawing/2014/main" id="{B4043F46-F2CC-45BB-9154-76687F77C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240" y="4827461"/>
              <a:ext cx="668337" cy="674680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0" name="図形 114">
              <a:extLst>
                <a:ext uri="{FF2B5EF4-FFF2-40B4-BE49-F238E27FC236}">
                  <a16:creationId xmlns:a16="http://schemas.microsoft.com/office/drawing/2014/main" id="{4C469CD2-B678-4923-9A70-BBDA3829C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977" y="5146544"/>
              <a:ext cx="884238" cy="360359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1" name="図形 115">
              <a:extLst>
                <a:ext uri="{FF2B5EF4-FFF2-40B4-BE49-F238E27FC236}">
                  <a16:creationId xmlns:a16="http://schemas.microsoft.com/office/drawing/2014/main" id="{30AFE11E-E30A-44DA-806C-F09BB143D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252" y="5135432"/>
              <a:ext cx="749300" cy="366708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2" name="図形 116">
              <a:extLst>
                <a:ext uri="{FF2B5EF4-FFF2-40B4-BE49-F238E27FC236}">
                  <a16:creationId xmlns:a16="http://schemas.microsoft.com/office/drawing/2014/main" id="{4A47B16E-8832-4DD2-92AA-3237CC0C6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927" y="4827461"/>
              <a:ext cx="782638" cy="638168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3" name="図形 117">
              <a:extLst>
                <a:ext uri="{FF2B5EF4-FFF2-40B4-BE49-F238E27FC236}">
                  <a16:creationId xmlns:a16="http://schemas.microsoft.com/office/drawing/2014/main" id="{EBD6B14E-DDB6-4C44-97AC-43B7E184C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227" y="4827461"/>
              <a:ext cx="328613" cy="31908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4" name="図形 118">
              <a:extLst>
                <a:ext uri="{FF2B5EF4-FFF2-40B4-BE49-F238E27FC236}">
                  <a16:creationId xmlns:a16="http://schemas.microsoft.com/office/drawing/2014/main" id="{53590C1F-1133-4728-8F2B-4D3E5A1ED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90" y="4889372"/>
              <a:ext cx="242887" cy="261935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5" name="図形 119">
              <a:extLst>
                <a:ext uri="{FF2B5EF4-FFF2-40B4-BE49-F238E27FC236}">
                  <a16:creationId xmlns:a16="http://schemas.microsoft.com/office/drawing/2014/main" id="{14A9EB0C-9463-4529-826B-C1AD3EAF4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527" y="4911597"/>
              <a:ext cx="276225" cy="223836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6" name="図形 120">
              <a:extLst>
                <a:ext uri="{FF2B5EF4-FFF2-40B4-BE49-F238E27FC236}">
                  <a16:creationId xmlns:a16="http://schemas.microsoft.com/office/drawing/2014/main" id="{8213EA21-C250-4A8A-9424-7089CCFF1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565" y="4886197"/>
              <a:ext cx="442912" cy="223836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7" name="図形 121">
              <a:extLst>
                <a:ext uri="{FF2B5EF4-FFF2-40B4-BE49-F238E27FC236}">
                  <a16:creationId xmlns:a16="http://schemas.microsoft.com/office/drawing/2014/main" id="{EE4271DE-9842-4CBD-8847-46CDFC254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440" y="4886197"/>
              <a:ext cx="11112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8" name="図形 122">
              <a:extLst>
                <a:ext uri="{FF2B5EF4-FFF2-40B4-BE49-F238E27FC236}">
                  <a16:creationId xmlns:a16="http://schemas.microsoft.com/office/drawing/2014/main" id="{60600925-D48E-44B2-B3B6-4A762FBA4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52" y="4827461"/>
              <a:ext cx="103188" cy="47624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9" name="図形 123">
              <a:extLst>
                <a:ext uri="{FF2B5EF4-FFF2-40B4-BE49-F238E27FC236}">
                  <a16:creationId xmlns:a16="http://schemas.microsoft.com/office/drawing/2014/main" id="{8494A715-1E31-42A7-B884-400CF7DB1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015" y="4827461"/>
              <a:ext cx="90487" cy="47624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0" name="図形 124">
              <a:extLst>
                <a:ext uri="{FF2B5EF4-FFF2-40B4-BE49-F238E27FC236}">
                  <a16:creationId xmlns:a16="http://schemas.microsoft.com/office/drawing/2014/main" id="{3BE35B22-CE3C-409E-90FC-9A28D0D73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90" y="5187819"/>
              <a:ext cx="617537" cy="277810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1" name="図形 125">
              <a:extLst>
                <a:ext uri="{FF2B5EF4-FFF2-40B4-BE49-F238E27FC236}">
                  <a16:creationId xmlns:a16="http://schemas.microsoft.com/office/drawing/2014/main" id="{EA0696F9-A1EF-47C9-9FD6-04E396A08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765" y="4827461"/>
              <a:ext cx="1127125" cy="674680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2" name="図形 126">
              <a:extLst>
                <a:ext uri="{FF2B5EF4-FFF2-40B4-BE49-F238E27FC236}">
                  <a16:creationId xmlns:a16="http://schemas.microsoft.com/office/drawing/2014/main" id="{7E1B6A15-AA94-435F-8180-5343B0B62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15" y="5710101"/>
              <a:ext cx="720725" cy="314322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3" name="図形 127">
              <a:extLst>
                <a:ext uri="{FF2B5EF4-FFF2-40B4-BE49-F238E27FC236}">
                  <a16:creationId xmlns:a16="http://schemas.microsoft.com/office/drawing/2014/main" id="{BA0A1C19-EEAC-48F2-911C-F3024E3C3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365" y="5486266"/>
              <a:ext cx="311150" cy="21907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4" name="図形 128">
              <a:extLst>
                <a:ext uri="{FF2B5EF4-FFF2-40B4-BE49-F238E27FC236}">
                  <a16:creationId xmlns:a16="http://schemas.microsoft.com/office/drawing/2014/main" id="{1BAE33E5-05C5-4F03-9141-A15C77EF5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40" y="5486266"/>
              <a:ext cx="904875" cy="520694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5" name="図形 129">
              <a:extLst>
                <a:ext uri="{FF2B5EF4-FFF2-40B4-BE49-F238E27FC236}">
                  <a16:creationId xmlns:a16="http://schemas.microsoft.com/office/drawing/2014/main" id="{10AEF645-B180-4773-8A14-AF5CEF8A3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5767251"/>
              <a:ext cx="22225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6" name="図形 130">
              <a:extLst>
                <a:ext uri="{FF2B5EF4-FFF2-40B4-BE49-F238E27FC236}">
                  <a16:creationId xmlns:a16="http://schemas.microsoft.com/office/drawing/2014/main" id="{2A6DDE82-AD62-4B6B-A014-E7E6F4BEF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02" y="5486266"/>
              <a:ext cx="447675" cy="276222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7" name="図形 131">
              <a:extLst>
                <a:ext uri="{FF2B5EF4-FFF2-40B4-BE49-F238E27FC236}">
                  <a16:creationId xmlns:a16="http://schemas.microsoft.com/office/drawing/2014/main" id="{E5F17B3C-A26A-4006-97CF-A93568C43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702" y="5522778"/>
              <a:ext cx="227013" cy="18732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8" name="図形 132">
              <a:extLst>
                <a:ext uri="{FF2B5EF4-FFF2-40B4-BE49-F238E27FC236}">
                  <a16:creationId xmlns:a16="http://schemas.microsoft.com/office/drawing/2014/main" id="{1ACE13D6-77FB-4EF5-B0D2-B35C6458A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40" y="5459279"/>
              <a:ext cx="942975" cy="307972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9" name="図形 133">
              <a:extLst>
                <a:ext uri="{FF2B5EF4-FFF2-40B4-BE49-F238E27FC236}">
                  <a16:creationId xmlns:a16="http://schemas.microsoft.com/office/drawing/2014/main" id="{4839AB2B-F4CD-4AB7-A8AF-38A886BE0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90" y="5746613"/>
              <a:ext cx="965200" cy="319084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0" name="図形 134">
              <a:extLst>
                <a:ext uri="{FF2B5EF4-FFF2-40B4-BE49-F238E27FC236}">
                  <a16:creationId xmlns:a16="http://schemas.microsoft.com/office/drawing/2014/main" id="{8DE01B08-F7F6-4835-A4B5-91B9C9532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190" y="5757726"/>
              <a:ext cx="236537" cy="198435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1" name="図形 135">
              <a:extLst>
                <a:ext uri="{FF2B5EF4-FFF2-40B4-BE49-F238E27FC236}">
                  <a16:creationId xmlns:a16="http://schemas.microsoft.com/office/drawing/2014/main" id="{9B18C8DB-B9F8-4CC9-9D36-63C0EA86F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665" y="5778362"/>
              <a:ext cx="352425" cy="203198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2" name="図形 136">
              <a:extLst>
                <a:ext uri="{FF2B5EF4-FFF2-40B4-BE49-F238E27FC236}">
                  <a16:creationId xmlns:a16="http://schemas.microsoft.com/office/drawing/2014/main" id="{DF38CBDC-EBFA-4971-8DF2-B6EE85581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377" y="5762488"/>
              <a:ext cx="514350" cy="255585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3" name="図形 137">
              <a:extLst>
                <a:ext uri="{FF2B5EF4-FFF2-40B4-BE49-F238E27FC236}">
                  <a16:creationId xmlns:a16="http://schemas.microsoft.com/office/drawing/2014/main" id="{28B86932-0D6F-407E-A00F-C68D5D0D1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740" y="5810112"/>
              <a:ext cx="338137" cy="177798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4" name="図形 138">
              <a:extLst>
                <a:ext uri="{FF2B5EF4-FFF2-40B4-BE49-F238E27FC236}">
                  <a16:creationId xmlns:a16="http://schemas.microsoft.com/office/drawing/2014/main" id="{10B9A60A-11BC-4F9B-87C2-2EF5AD0C7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102" y="5767251"/>
              <a:ext cx="265113" cy="198435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5" name="図形 139">
              <a:extLst>
                <a:ext uri="{FF2B5EF4-FFF2-40B4-BE49-F238E27FC236}">
                  <a16:creationId xmlns:a16="http://schemas.microsoft.com/office/drawing/2014/main" id="{41D52505-F4D4-4A15-8357-E6C23F775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790" y="5746613"/>
              <a:ext cx="306387" cy="209548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6" name="図形 140">
              <a:extLst>
                <a:ext uri="{FF2B5EF4-FFF2-40B4-BE49-F238E27FC236}">
                  <a16:creationId xmlns:a16="http://schemas.microsoft.com/office/drawing/2014/main" id="{5265E901-F31C-4867-8E86-042456269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240" y="5522778"/>
              <a:ext cx="517525" cy="406396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7" name="図形 141">
              <a:extLst>
                <a:ext uri="{FF2B5EF4-FFF2-40B4-BE49-F238E27FC236}">
                  <a16:creationId xmlns:a16="http://schemas.microsoft.com/office/drawing/2014/main" id="{4D5325C0-B7EE-45CB-A6A7-CC87A1471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040" y="5710101"/>
              <a:ext cx="312737" cy="214310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8" name="図形 142">
              <a:extLst>
                <a:ext uri="{FF2B5EF4-FFF2-40B4-BE49-F238E27FC236}">
                  <a16:creationId xmlns:a16="http://schemas.microsoft.com/office/drawing/2014/main" id="{ECBEE5DD-EF66-45DA-8C98-DBB6A0F5D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540" y="5527540"/>
              <a:ext cx="454025" cy="380996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9" name="図形 143">
              <a:extLst>
                <a:ext uri="{FF2B5EF4-FFF2-40B4-BE49-F238E27FC236}">
                  <a16:creationId xmlns:a16="http://schemas.microsoft.com/office/drawing/2014/main" id="{AB5C75CF-4276-41E9-BF99-2A8FEBFD9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215" y="5506903"/>
              <a:ext cx="487362" cy="401633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0" name="図形 144">
              <a:extLst>
                <a:ext uri="{FF2B5EF4-FFF2-40B4-BE49-F238E27FC236}">
                  <a16:creationId xmlns:a16="http://schemas.microsoft.com/office/drawing/2014/main" id="{938F7053-3915-482C-B94F-AE69F5BE7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177" y="5511665"/>
              <a:ext cx="533400" cy="396871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1" name="図形 145">
              <a:extLst>
                <a:ext uri="{FF2B5EF4-FFF2-40B4-BE49-F238E27FC236}">
                  <a16:creationId xmlns:a16="http://schemas.microsoft.com/office/drawing/2014/main" id="{341B06FE-9398-4965-A1F0-2111B805D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216" y="5919649"/>
              <a:ext cx="6350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2" name="図形 146">
              <a:extLst>
                <a:ext uri="{FF2B5EF4-FFF2-40B4-BE49-F238E27FC236}">
                  <a16:creationId xmlns:a16="http://schemas.microsoft.com/office/drawing/2014/main" id="{495B4108-053E-45EA-A4A5-2AB01094A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091" y="5502140"/>
              <a:ext cx="641350" cy="417508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3" name="図形 147">
              <a:extLst>
                <a:ext uri="{FF2B5EF4-FFF2-40B4-BE49-F238E27FC236}">
                  <a16:creationId xmlns:a16="http://schemas.microsoft.com/office/drawing/2014/main" id="{5A37F50D-D362-498B-9408-DC6A09E03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277" y="5135432"/>
              <a:ext cx="1144588" cy="773103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4" name="図形 148">
              <a:extLst>
                <a:ext uri="{FF2B5EF4-FFF2-40B4-BE49-F238E27FC236}">
                  <a16:creationId xmlns:a16="http://schemas.microsoft.com/office/drawing/2014/main" id="{772CD16E-6D40-4E9D-B078-BD8C92A8C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066" y="5459279"/>
              <a:ext cx="430212" cy="220660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5" name="図形 149">
              <a:extLst>
                <a:ext uri="{FF2B5EF4-FFF2-40B4-BE49-F238E27FC236}">
                  <a16:creationId xmlns:a16="http://schemas.microsoft.com/office/drawing/2014/main" id="{5EBBFE0D-D62D-4C7E-83D3-5DB5582D1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616" y="5470391"/>
              <a:ext cx="288925" cy="19843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6" name="図形 150">
              <a:extLst>
                <a:ext uri="{FF2B5EF4-FFF2-40B4-BE49-F238E27FC236}">
                  <a16:creationId xmlns:a16="http://schemas.microsoft.com/office/drawing/2014/main" id="{191D82B9-8153-4047-A7CE-7A180B435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266" y="5705338"/>
              <a:ext cx="471487" cy="198436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7" name="図形 151">
              <a:extLst>
                <a:ext uri="{FF2B5EF4-FFF2-40B4-BE49-F238E27FC236}">
                  <a16:creationId xmlns:a16="http://schemas.microsoft.com/office/drawing/2014/main" id="{E8DFEB59-98C0-4F9D-8D71-A233C18A5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4853" y="5443404"/>
              <a:ext cx="754063" cy="444495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8" name="図形 152">
              <a:extLst>
                <a:ext uri="{FF2B5EF4-FFF2-40B4-BE49-F238E27FC236}">
                  <a16:creationId xmlns:a16="http://schemas.microsoft.com/office/drawing/2014/main" id="{3B669829-865E-47AB-A6ED-91DF2688E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341" y="5689463"/>
              <a:ext cx="385762" cy="19843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9" name="図形 153">
              <a:extLst>
                <a:ext uri="{FF2B5EF4-FFF2-40B4-BE49-F238E27FC236}">
                  <a16:creationId xmlns:a16="http://schemas.microsoft.com/office/drawing/2014/main" id="{41795E3F-0654-455D-A395-341158D61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403" y="5459279"/>
              <a:ext cx="815975" cy="423857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0" name="図形 154">
              <a:extLst>
                <a:ext uri="{FF2B5EF4-FFF2-40B4-BE49-F238E27FC236}">
                  <a16:creationId xmlns:a16="http://schemas.microsoft.com/office/drawing/2014/main" id="{4D3182B2-AE96-445E-A365-B80BC1138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3428" y="5302118"/>
              <a:ext cx="1082675" cy="387346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1" name="図形 155">
              <a:extLst>
                <a:ext uri="{FF2B5EF4-FFF2-40B4-BE49-F238E27FC236}">
                  <a16:creationId xmlns:a16="http://schemas.microsoft.com/office/drawing/2014/main" id="{5DDE8143-2F6C-4E17-AB8C-346B2E242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1553" y="5313231"/>
              <a:ext cx="350838" cy="114299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2" name="図形 156">
              <a:extLst>
                <a:ext uri="{FF2B5EF4-FFF2-40B4-BE49-F238E27FC236}">
                  <a16:creationId xmlns:a16="http://schemas.microsoft.com/office/drawing/2014/main" id="{648CBBA9-F5C2-4D85-8394-59778F9AB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716" y="5443404"/>
              <a:ext cx="409575" cy="277809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3" name="図形 157">
              <a:extLst>
                <a:ext uri="{FF2B5EF4-FFF2-40B4-BE49-F238E27FC236}">
                  <a16:creationId xmlns:a16="http://schemas.microsoft.com/office/drawing/2014/main" id="{C4A6B489-706D-4DD1-B6AD-7014CA1E4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542" y="5360855"/>
              <a:ext cx="322262" cy="269872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4" name="図形 158">
              <a:extLst>
                <a:ext uri="{FF2B5EF4-FFF2-40B4-BE49-F238E27FC236}">
                  <a16:creationId xmlns:a16="http://schemas.microsoft.com/office/drawing/2014/main" id="{9C96D99D-230B-4691-97E2-AE83B3045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291" y="5329105"/>
              <a:ext cx="477837" cy="328608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5" name="図形 159">
              <a:extLst>
                <a:ext uri="{FF2B5EF4-FFF2-40B4-BE49-F238E27FC236}">
                  <a16:creationId xmlns:a16="http://schemas.microsoft.com/office/drawing/2014/main" id="{4365E3A4-9699-4E8F-A95A-4D29E4E3A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078" y="5365617"/>
              <a:ext cx="322263" cy="292097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6" name="図形 160">
              <a:extLst>
                <a:ext uri="{FF2B5EF4-FFF2-40B4-BE49-F238E27FC236}">
                  <a16:creationId xmlns:a16="http://schemas.microsoft.com/office/drawing/2014/main" id="{B96D8C1C-CB0E-498F-B209-9C02ACEB7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6628" y="5344980"/>
              <a:ext cx="555625" cy="334958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7" name="図形 161">
              <a:extLst>
                <a:ext uri="{FF2B5EF4-FFF2-40B4-BE49-F238E27FC236}">
                  <a16:creationId xmlns:a16="http://schemas.microsoft.com/office/drawing/2014/main" id="{048E5F06-3740-4E9B-92BB-A49DAE04F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991" y="5908536"/>
              <a:ext cx="4762" cy="111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8" name="図形 162">
              <a:extLst>
                <a:ext uri="{FF2B5EF4-FFF2-40B4-BE49-F238E27FC236}">
                  <a16:creationId xmlns:a16="http://schemas.microsoft.com/office/drawing/2014/main" id="{CE727F57-E18C-4023-95B6-979704DD8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6065697"/>
              <a:ext cx="90487" cy="2063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9" name="図形 163">
              <a:extLst>
                <a:ext uri="{FF2B5EF4-FFF2-40B4-BE49-F238E27FC236}">
                  <a16:creationId xmlns:a16="http://schemas.microsoft.com/office/drawing/2014/main" id="{32C5A921-6F35-4641-B074-D54A37863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903" y="5402130"/>
              <a:ext cx="260350" cy="280984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0" name="図形 164">
              <a:extLst>
                <a:ext uri="{FF2B5EF4-FFF2-40B4-BE49-F238E27FC236}">
                  <a16:creationId xmlns:a16="http://schemas.microsoft.com/office/drawing/2014/main" id="{B9D7386A-9AFC-44AD-85E1-1DF2A2185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6029185"/>
              <a:ext cx="493712" cy="57149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</p:grpSp>
      <p:sp>
        <p:nvSpPr>
          <p:cNvPr id="81" name="図形 9"/>
          <p:cNvSpPr>
            <a:spLocks/>
          </p:cNvSpPr>
          <p:nvPr/>
        </p:nvSpPr>
        <p:spPr bwMode="auto">
          <a:xfrm>
            <a:off x="3929063" y="0"/>
            <a:ext cx="5214937" cy="3382963"/>
          </a:xfrm>
          <a:custGeom>
            <a:avLst/>
            <a:gdLst>
              <a:gd name="T0" fmla="*/ 2147483646 w 3732"/>
              <a:gd name="T1" fmla="*/ 2147483646 h 2421"/>
              <a:gd name="T2" fmla="*/ 2147483646 w 3732"/>
              <a:gd name="T3" fmla="*/ 2147483646 h 2421"/>
              <a:gd name="T4" fmla="*/ 2147483646 w 3732"/>
              <a:gd name="T5" fmla="*/ 2147483646 h 2421"/>
              <a:gd name="T6" fmla="*/ 2147483646 w 3732"/>
              <a:gd name="T7" fmla="*/ 2147483646 h 2421"/>
              <a:gd name="T8" fmla="*/ 2147483646 w 3732"/>
              <a:gd name="T9" fmla="*/ 2147483646 h 2421"/>
              <a:gd name="T10" fmla="*/ 2147483646 w 3732"/>
              <a:gd name="T11" fmla="*/ 2147483646 h 2421"/>
              <a:gd name="T12" fmla="*/ 2147483646 w 3732"/>
              <a:gd name="T13" fmla="*/ 2147483646 h 2421"/>
              <a:gd name="T14" fmla="*/ 2147483646 w 3732"/>
              <a:gd name="T15" fmla="*/ 2147483646 h 2421"/>
              <a:gd name="T16" fmla="*/ 2147483646 w 3732"/>
              <a:gd name="T17" fmla="*/ 2147483646 h 2421"/>
              <a:gd name="T18" fmla="*/ 2147483646 w 3732"/>
              <a:gd name="T19" fmla="*/ 2147483646 h 2421"/>
              <a:gd name="T20" fmla="*/ 2147483646 w 3732"/>
              <a:gd name="T21" fmla="*/ 2147483646 h 2421"/>
              <a:gd name="T22" fmla="*/ 2147483646 w 3732"/>
              <a:gd name="T23" fmla="*/ 2147483646 h 2421"/>
              <a:gd name="T24" fmla="*/ 2147483646 w 3732"/>
              <a:gd name="T25" fmla="*/ 2147483646 h 2421"/>
              <a:gd name="T26" fmla="*/ 2147483646 w 3732"/>
              <a:gd name="T27" fmla="*/ 2147483646 h 2421"/>
              <a:gd name="T28" fmla="*/ 2147483646 w 3732"/>
              <a:gd name="T29" fmla="*/ 2147483646 h 2421"/>
              <a:gd name="T30" fmla="*/ 2147483646 w 3732"/>
              <a:gd name="T31" fmla="*/ 2147483646 h 2421"/>
              <a:gd name="T32" fmla="*/ 2147483646 w 3732"/>
              <a:gd name="T33" fmla="*/ 2147483646 h 2421"/>
              <a:gd name="T34" fmla="*/ 2147483646 w 3732"/>
              <a:gd name="T35" fmla="*/ 2147483646 h 2421"/>
              <a:gd name="T36" fmla="*/ 2147483646 w 3732"/>
              <a:gd name="T37" fmla="*/ 2147483646 h 2421"/>
              <a:gd name="T38" fmla="*/ 2147483646 w 3732"/>
              <a:gd name="T39" fmla="*/ 2147483646 h 2421"/>
              <a:gd name="T40" fmla="*/ 2147483646 w 3732"/>
              <a:gd name="T41" fmla="*/ 2147483646 h 2421"/>
              <a:gd name="T42" fmla="*/ 2147483646 w 3732"/>
              <a:gd name="T43" fmla="*/ 2147483646 h 2421"/>
              <a:gd name="T44" fmla="*/ 2147483646 w 3732"/>
              <a:gd name="T45" fmla="*/ 2147483646 h 2421"/>
              <a:gd name="T46" fmla="*/ 2147483646 w 3732"/>
              <a:gd name="T47" fmla="*/ 2147483646 h 2421"/>
              <a:gd name="T48" fmla="*/ 2147483646 w 3732"/>
              <a:gd name="T49" fmla="*/ 2147483646 h 2421"/>
              <a:gd name="T50" fmla="*/ 2147483646 w 3732"/>
              <a:gd name="T51" fmla="*/ 2147483646 h 2421"/>
              <a:gd name="T52" fmla="*/ 2147483646 w 3732"/>
              <a:gd name="T53" fmla="*/ 2147483646 h 2421"/>
              <a:gd name="T54" fmla="*/ 2147483646 w 3732"/>
              <a:gd name="T55" fmla="*/ 2147483646 h 2421"/>
              <a:gd name="T56" fmla="*/ 2147483646 w 3732"/>
              <a:gd name="T57" fmla="*/ 2147483646 h 2421"/>
              <a:gd name="T58" fmla="*/ 2147483646 w 3732"/>
              <a:gd name="T59" fmla="*/ 2147483646 h 2421"/>
              <a:gd name="T60" fmla="*/ 2147483646 w 3732"/>
              <a:gd name="T61" fmla="*/ 2147483646 h 2421"/>
              <a:gd name="T62" fmla="*/ 2147483646 w 3732"/>
              <a:gd name="T63" fmla="*/ 2147483646 h 2421"/>
              <a:gd name="T64" fmla="*/ 2147483646 w 3732"/>
              <a:gd name="T65" fmla="*/ 2147483646 h 2421"/>
              <a:gd name="T66" fmla="*/ 2147483646 w 3732"/>
              <a:gd name="T67" fmla="*/ 2147483646 h 2421"/>
              <a:gd name="T68" fmla="*/ 2147483646 w 3732"/>
              <a:gd name="T69" fmla="*/ 2147483646 h 2421"/>
              <a:gd name="T70" fmla="*/ 2147483646 w 3732"/>
              <a:gd name="T71" fmla="*/ 2147483646 h 2421"/>
              <a:gd name="T72" fmla="*/ 2147483646 w 3732"/>
              <a:gd name="T73" fmla="*/ 2147483646 h 2421"/>
              <a:gd name="T74" fmla="*/ 2147483646 w 3732"/>
              <a:gd name="T75" fmla="*/ 2147483646 h 2421"/>
              <a:gd name="T76" fmla="*/ 2147483646 w 3732"/>
              <a:gd name="T77" fmla="*/ 2147483646 h 2421"/>
              <a:gd name="T78" fmla="*/ 2147483646 w 3732"/>
              <a:gd name="T79" fmla="*/ 2147483646 h 2421"/>
              <a:gd name="T80" fmla="*/ 2147483646 w 3732"/>
              <a:gd name="T81" fmla="*/ 2147483646 h 2421"/>
              <a:gd name="T82" fmla="*/ 2147483646 w 3732"/>
              <a:gd name="T83" fmla="*/ 2147483646 h 2421"/>
              <a:gd name="T84" fmla="*/ 2147483646 w 3732"/>
              <a:gd name="T85" fmla="*/ 2147483646 h 2421"/>
              <a:gd name="T86" fmla="*/ 2147483646 w 3732"/>
              <a:gd name="T87" fmla="*/ 2147483646 h 2421"/>
              <a:gd name="T88" fmla="*/ 2147483646 w 3732"/>
              <a:gd name="T89" fmla="*/ 2147483646 h 2421"/>
              <a:gd name="T90" fmla="*/ 2147483646 w 3732"/>
              <a:gd name="T91" fmla="*/ 2147483646 h 2421"/>
              <a:gd name="T92" fmla="*/ 2147483646 w 3732"/>
              <a:gd name="T93" fmla="*/ 2147483646 h 2421"/>
              <a:gd name="T94" fmla="*/ 2147483646 w 3732"/>
              <a:gd name="T95" fmla="*/ 2147483646 h 2421"/>
              <a:gd name="T96" fmla="*/ 2147483646 w 3732"/>
              <a:gd name="T97" fmla="*/ 2147483646 h 2421"/>
              <a:gd name="T98" fmla="*/ 2147483646 w 3732"/>
              <a:gd name="T99" fmla="*/ 2147483646 h 2421"/>
              <a:gd name="T100" fmla="*/ 2147483646 w 3732"/>
              <a:gd name="T101" fmla="*/ 2147483646 h 2421"/>
              <a:gd name="T102" fmla="*/ 2147483646 w 3732"/>
              <a:gd name="T103" fmla="*/ 2147483646 h 2421"/>
              <a:gd name="T104" fmla="*/ 2147483646 w 3732"/>
              <a:gd name="T105" fmla="*/ 2147483646 h 2421"/>
              <a:gd name="T106" fmla="*/ 2147483646 w 3732"/>
              <a:gd name="T107" fmla="*/ 2147483646 h 2421"/>
              <a:gd name="T108" fmla="*/ 2147483646 w 3732"/>
              <a:gd name="T109" fmla="*/ 2147483646 h 2421"/>
              <a:gd name="T110" fmla="*/ 2147483646 w 3732"/>
              <a:gd name="T111" fmla="*/ 2147483646 h 2421"/>
              <a:gd name="T112" fmla="*/ 2147483646 w 3732"/>
              <a:gd name="T113" fmla="*/ 2147483646 h 2421"/>
              <a:gd name="T114" fmla="*/ 2147483646 w 3732"/>
              <a:gd name="T115" fmla="*/ 2147483646 h 2421"/>
              <a:gd name="T116" fmla="*/ 2147483646 w 3732"/>
              <a:gd name="T117" fmla="*/ 2147483646 h 2421"/>
              <a:gd name="T118" fmla="*/ 2147483646 w 3732"/>
              <a:gd name="T119" fmla="*/ 2147483646 h 2421"/>
              <a:gd name="T120" fmla="*/ 0 w 3732"/>
              <a:gd name="T121" fmla="*/ 2147483646 h 2421"/>
              <a:gd name="T122" fmla="*/ 2147483646 w 3732"/>
              <a:gd name="T123" fmla="*/ 0 h 242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732"/>
              <a:gd name="T187" fmla="*/ 0 h 2421"/>
              <a:gd name="T188" fmla="*/ 3732 w 3732"/>
              <a:gd name="T189" fmla="*/ 2421 h 242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2" name="グループ化 12"/>
          <p:cNvGrpSpPr>
            <a:grpSpLocks/>
          </p:cNvGrpSpPr>
          <p:nvPr/>
        </p:nvGrpSpPr>
        <p:grpSpPr bwMode="auto">
          <a:xfrm>
            <a:off x="4000500" y="0"/>
            <a:ext cx="5143500" cy="2000250"/>
            <a:chOff x="2168" y="0"/>
            <a:chExt cx="3576" cy="1384"/>
          </a:xfrm>
        </p:grpSpPr>
        <p:sp>
          <p:nvSpPr>
            <p:cNvPr id="83" name="図形 13">
              <a:extLst>
                <a:ext uri="{FF2B5EF4-FFF2-40B4-BE49-F238E27FC236}">
                  <a16:creationId xmlns:a16="http://schemas.microsoft.com/office/drawing/2014/main" id="{7E1287D3-2C01-413E-9A34-EE86AFBAD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" y="1043"/>
              <a:ext cx="324" cy="268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4" name="図形 14">
              <a:extLst>
                <a:ext uri="{FF2B5EF4-FFF2-40B4-BE49-F238E27FC236}">
                  <a16:creationId xmlns:a16="http://schemas.microsoft.com/office/drawing/2014/main" id="{079E4DA7-EBA7-4BD6-B157-84F76CAD9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5" name="図形 15">
              <a:extLst>
                <a:ext uri="{FF2B5EF4-FFF2-40B4-BE49-F238E27FC236}">
                  <a16:creationId xmlns:a16="http://schemas.microsoft.com/office/drawing/2014/main" id="{FD3C6564-E5C7-40D9-A361-C35ECBCD9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6" name="図形 16">
              <a:extLst>
                <a:ext uri="{FF2B5EF4-FFF2-40B4-BE49-F238E27FC236}">
                  <a16:creationId xmlns:a16="http://schemas.microsoft.com/office/drawing/2014/main" id="{62DAFF07-57DD-4265-BAE5-DD25AF90E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4" y="1076"/>
              <a:ext cx="240" cy="213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7" name="図形 18">
              <a:extLst>
                <a:ext uri="{FF2B5EF4-FFF2-40B4-BE49-F238E27FC236}">
                  <a16:creationId xmlns:a16="http://schemas.microsoft.com/office/drawing/2014/main" id="{4AAA61D9-1B34-4DBD-8290-391A6B5E1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8" name="図形 19">
              <a:extLst>
                <a:ext uri="{FF2B5EF4-FFF2-40B4-BE49-F238E27FC236}">
                  <a16:creationId xmlns:a16="http://schemas.microsoft.com/office/drawing/2014/main" id="{F699E876-310F-4E04-A93F-A65ECCFC7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9" name="図形 20">
              <a:extLst>
                <a:ext uri="{FF2B5EF4-FFF2-40B4-BE49-F238E27FC236}">
                  <a16:creationId xmlns:a16="http://schemas.microsoft.com/office/drawing/2014/main" id="{25DCDA5B-92D9-4CDD-A5D6-91DB89145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0" name="図形 21">
              <a:extLst>
                <a:ext uri="{FF2B5EF4-FFF2-40B4-BE49-F238E27FC236}">
                  <a16:creationId xmlns:a16="http://schemas.microsoft.com/office/drawing/2014/main" id="{4DA644DC-13AD-4C2F-A172-486CB831C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1" name="図形 22">
              <a:extLst>
                <a:ext uri="{FF2B5EF4-FFF2-40B4-BE49-F238E27FC236}">
                  <a16:creationId xmlns:a16="http://schemas.microsoft.com/office/drawing/2014/main" id="{6E3D400E-2001-4E76-A450-B6DF481E6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1" y="0"/>
              <a:ext cx="143" cy="129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2" name="図形 23">
              <a:extLst>
                <a:ext uri="{FF2B5EF4-FFF2-40B4-BE49-F238E27FC236}">
                  <a16:creationId xmlns:a16="http://schemas.microsoft.com/office/drawing/2014/main" id="{6A9ACA5B-B527-4E95-9786-009E96E41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3" name="図形 24">
              <a:extLst>
                <a:ext uri="{FF2B5EF4-FFF2-40B4-BE49-F238E27FC236}">
                  <a16:creationId xmlns:a16="http://schemas.microsoft.com/office/drawing/2014/main" id="{F524F938-68A3-4D3D-A79B-4F57BF148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" y="48"/>
              <a:ext cx="85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4" name="図形 25">
              <a:extLst>
                <a:ext uri="{FF2B5EF4-FFF2-40B4-BE49-F238E27FC236}">
                  <a16:creationId xmlns:a16="http://schemas.microsoft.com/office/drawing/2014/main" id="{CC396FF0-BE4F-45B6-971B-492B87D24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4" y="884"/>
              <a:ext cx="104" cy="81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5" name="図形 26">
              <a:extLst>
                <a:ext uri="{FF2B5EF4-FFF2-40B4-BE49-F238E27FC236}">
                  <a16:creationId xmlns:a16="http://schemas.microsoft.com/office/drawing/2014/main" id="{5BC47987-0918-48E7-B33F-0B2B77693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6" name="図形 27">
              <a:extLst>
                <a:ext uri="{FF2B5EF4-FFF2-40B4-BE49-F238E27FC236}">
                  <a16:creationId xmlns:a16="http://schemas.microsoft.com/office/drawing/2014/main" id="{517BF1DA-145F-4982-B683-CBE917DFD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056"/>
              <a:ext cx="128" cy="178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7" name="図形 28">
              <a:extLst>
                <a:ext uri="{FF2B5EF4-FFF2-40B4-BE49-F238E27FC236}">
                  <a16:creationId xmlns:a16="http://schemas.microsoft.com/office/drawing/2014/main" id="{AB3133D1-656C-4E27-9D16-D3F72BE66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6" y="821"/>
              <a:ext cx="532" cy="491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8" name="図形 29">
              <a:extLst>
                <a:ext uri="{FF2B5EF4-FFF2-40B4-BE49-F238E27FC236}">
                  <a16:creationId xmlns:a16="http://schemas.microsoft.com/office/drawing/2014/main" id="{D01B2BB1-2E53-4C35-B9DF-22CD89995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816"/>
              <a:ext cx="576" cy="350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9" name="図形 30">
              <a:extLst>
                <a:ext uri="{FF2B5EF4-FFF2-40B4-BE49-F238E27FC236}">
                  <a16:creationId xmlns:a16="http://schemas.microsoft.com/office/drawing/2014/main" id="{57B05F29-7BDC-4A98-A0B6-E834AB303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0" name="図形 31">
              <a:extLst>
                <a:ext uri="{FF2B5EF4-FFF2-40B4-BE49-F238E27FC236}">
                  <a16:creationId xmlns:a16="http://schemas.microsoft.com/office/drawing/2014/main" id="{62B85867-066A-4570-A605-3617213EE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4" y="831"/>
              <a:ext cx="192" cy="197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1" name="図形 32">
              <a:extLst>
                <a:ext uri="{FF2B5EF4-FFF2-40B4-BE49-F238E27FC236}">
                  <a16:creationId xmlns:a16="http://schemas.microsoft.com/office/drawing/2014/main" id="{BB3232C6-9DED-479C-84C8-D615F368A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0" y="756"/>
              <a:ext cx="625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2" name="図形 33">
              <a:extLst>
                <a:ext uri="{FF2B5EF4-FFF2-40B4-BE49-F238E27FC236}">
                  <a16:creationId xmlns:a16="http://schemas.microsoft.com/office/drawing/2014/main" id="{C6F7836D-A399-4D38-84BF-6BBE3B1FE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7" y="768"/>
              <a:ext cx="0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3" name="図形 34">
              <a:extLst>
                <a:ext uri="{FF2B5EF4-FFF2-40B4-BE49-F238E27FC236}">
                  <a16:creationId xmlns:a16="http://schemas.microsoft.com/office/drawing/2014/main" id="{17A6B30F-E418-43B2-ACF6-A1C1BE11A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4" name="図形 35">
              <a:extLst>
                <a:ext uri="{FF2B5EF4-FFF2-40B4-BE49-F238E27FC236}">
                  <a16:creationId xmlns:a16="http://schemas.microsoft.com/office/drawing/2014/main" id="{97B29A9B-1F28-46D7-84F4-09C3419A5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5" name="図形 36">
              <a:extLst>
                <a:ext uri="{FF2B5EF4-FFF2-40B4-BE49-F238E27FC236}">
                  <a16:creationId xmlns:a16="http://schemas.microsoft.com/office/drawing/2014/main" id="{E43A3D04-5D49-42CA-BE64-7924F2389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6" name="図形 37">
              <a:extLst>
                <a:ext uri="{FF2B5EF4-FFF2-40B4-BE49-F238E27FC236}">
                  <a16:creationId xmlns:a16="http://schemas.microsoft.com/office/drawing/2014/main" id="{359130FB-300A-42DC-9D7C-E0C2F8F56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7" name="図形 38">
              <a:extLst>
                <a:ext uri="{FF2B5EF4-FFF2-40B4-BE49-F238E27FC236}">
                  <a16:creationId xmlns:a16="http://schemas.microsoft.com/office/drawing/2014/main" id="{5B13B778-A9CA-434B-BC0B-E275A85F4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388"/>
              <a:ext cx="247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8" name="図形 39">
              <a:extLst>
                <a:ext uri="{FF2B5EF4-FFF2-40B4-BE49-F238E27FC236}">
                  <a16:creationId xmlns:a16="http://schemas.microsoft.com/office/drawing/2014/main" id="{EC3F7A78-6B62-42FF-9FDE-5FDAB3CD4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2" y="368"/>
              <a:ext cx="190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9" name="図形 40">
              <a:extLst>
                <a:ext uri="{FF2B5EF4-FFF2-40B4-BE49-F238E27FC236}">
                  <a16:creationId xmlns:a16="http://schemas.microsoft.com/office/drawing/2014/main" id="{5E14C041-1ADB-4187-86E5-8472DABE8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0" name="図形 41">
              <a:extLst>
                <a:ext uri="{FF2B5EF4-FFF2-40B4-BE49-F238E27FC236}">
                  <a16:creationId xmlns:a16="http://schemas.microsoft.com/office/drawing/2014/main" id="{3C9996A3-F334-4448-9C96-8B2622577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3" y="139"/>
              <a:ext cx="183" cy="133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1" name="図形 42">
              <a:extLst>
                <a:ext uri="{FF2B5EF4-FFF2-40B4-BE49-F238E27FC236}">
                  <a16:creationId xmlns:a16="http://schemas.microsoft.com/office/drawing/2014/main" id="{F307DAA3-4170-4018-8D7B-929A052B0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3" y="1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2" name="図形 43">
              <a:extLst>
                <a:ext uri="{FF2B5EF4-FFF2-40B4-BE49-F238E27FC236}">
                  <a16:creationId xmlns:a16="http://schemas.microsoft.com/office/drawing/2014/main" id="{AA1EB0AA-D750-46A0-BB11-CC91E778F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129"/>
              <a:ext cx="316" cy="147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3" name="図形 44">
              <a:extLst>
                <a:ext uri="{FF2B5EF4-FFF2-40B4-BE49-F238E27FC236}">
                  <a16:creationId xmlns:a16="http://schemas.microsoft.com/office/drawing/2014/main" id="{582438AE-D13D-45FD-9F20-DC2FC63C4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4" name="図形 45">
              <a:extLst>
                <a:ext uri="{FF2B5EF4-FFF2-40B4-BE49-F238E27FC236}">
                  <a16:creationId xmlns:a16="http://schemas.microsoft.com/office/drawing/2014/main" id="{DF91F649-F2D7-4A37-BCF8-D8265967F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5" name="図形 46">
              <a:extLst>
                <a:ext uri="{FF2B5EF4-FFF2-40B4-BE49-F238E27FC236}">
                  <a16:creationId xmlns:a16="http://schemas.microsoft.com/office/drawing/2014/main" id="{0A0BCC23-913E-4F2C-B75A-98CF99F8E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96"/>
              <a:ext cx="284" cy="18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6" name="図形 47">
              <a:extLst>
                <a:ext uri="{FF2B5EF4-FFF2-40B4-BE49-F238E27FC236}">
                  <a16:creationId xmlns:a16="http://schemas.microsoft.com/office/drawing/2014/main" id="{AAB46AE2-6E70-49AA-84A3-A7D07BF8C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7" name="図形 48">
              <a:extLst>
                <a:ext uri="{FF2B5EF4-FFF2-40B4-BE49-F238E27FC236}">
                  <a16:creationId xmlns:a16="http://schemas.microsoft.com/office/drawing/2014/main" id="{9C628473-80A3-43A5-967D-89A859410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228"/>
              <a:ext cx="85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8" name="図形 49">
              <a:extLst>
                <a:ext uri="{FF2B5EF4-FFF2-40B4-BE49-F238E27FC236}">
                  <a16:creationId xmlns:a16="http://schemas.microsoft.com/office/drawing/2014/main" id="{68ACFCF3-267B-4711-86FA-C47AE0ED1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9" name="図形 50">
              <a:extLst>
                <a:ext uri="{FF2B5EF4-FFF2-40B4-BE49-F238E27FC236}">
                  <a16:creationId xmlns:a16="http://schemas.microsoft.com/office/drawing/2014/main" id="{A92F713A-18AD-4ABE-8FB6-2CE6AC012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0" y="139"/>
              <a:ext cx="72" cy="1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0" name="図形 51">
              <a:extLst>
                <a:ext uri="{FF2B5EF4-FFF2-40B4-BE49-F238E27FC236}">
                  <a16:creationId xmlns:a16="http://schemas.microsoft.com/office/drawing/2014/main" id="{49573983-5611-4BF4-99F0-2D107A472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" y="264"/>
              <a:ext cx="149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1" name="図形 52">
              <a:extLst>
                <a:ext uri="{FF2B5EF4-FFF2-40B4-BE49-F238E27FC236}">
                  <a16:creationId xmlns:a16="http://schemas.microsoft.com/office/drawing/2014/main" id="{C261B906-B298-4370-BC7F-F6E5F6D75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" y="236"/>
              <a:ext cx="221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2" name="図形 53">
              <a:extLst>
                <a:ext uri="{FF2B5EF4-FFF2-40B4-BE49-F238E27FC236}">
                  <a16:creationId xmlns:a16="http://schemas.microsoft.com/office/drawing/2014/main" id="{42EC606A-327D-462E-BAC0-6B58B492B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" y="224"/>
              <a:ext cx="287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3" name="図形 54">
              <a:extLst>
                <a:ext uri="{FF2B5EF4-FFF2-40B4-BE49-F238E27FC236}">
                  <a16:creationId xmlns:a16="http://schemas.microsoft.com/office/drawing/2014/main" id="{770A44F8-E4A2-4E99-B0D6-A7E76B742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4" name="図形 55">
              <a:extLst>
                <a:ext uri="{FF2B5EF4-FFF2-40B4-BE49-F238E27FC236}">
                  <a16:creationId xmlns:a16="http://schemas.microsoft.com/office/drawing/2014/main" id="{87770DDE-20BC-48B8-9069-6B6B58E35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5" name="図形 56">
              <a:extLst>
                <a:ext uri="{FF2B5EF4-FFF2-40B4-BE49-F238E27FC236}">
                  <a16:creationId xmlns:a16="http://schemas.microsoft.com/office/drawing/2014/main" id="{84428319-ABC3-4A50-AF43-8FB39AECD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6" name="図形 57">
              <a:extLst>
                <a:ext uri="{FF2B5EF4-FFF2-40B4-BE49-F238E27FC236}">
                  <a16:creationId xmlns:a16="http://schemas.microsoft.com/office/drawing/2014/main" id="{1FE59B9B-5B1D-4E63-A6D7-75AF17CBE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4" y="176"/>
              <a:ext cx="456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7" name="図形 58">
              <a:extLst>
                <a:ext uri="{FF2B5EF4-FFF2-40B4-BE49-F238E27FC236}">
                  <a16:creationId xmlns:a16="http://schemas.microsoft.com/office/drawing/2014/main" id="{416A2E60-74E0-41D3-A5B3-ACF0984DC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5" y="204"/>
              <a:ext cx="479" cy="259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8" name="図形 59">
              <a:extLst>
                <a:ext uri="{FF2B5EF4-FFF2-40B4-BE49-F238E27FC236}">
                  <a16:creationId xmlns:a16="http://schemas.microsoft.com/office/drawing/2014/main" id="{C6AD9497-C162-4585-A546-627053625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152"/>
              <a:ext cx="381" cy="278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9" name="図形 60">
              <a:extLst>
                <a:ext uri="{FF2B5EF4-FFF2-40B4-BE49-F238E27FC236}">
                  <a16:creationId xmlns:a16="http://schemas.microsoft.com/office/drawing/2014/main" id="{95C429EA-F411-4251-9652-E176CBCED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0" name="図形 61">
              <a:extLst>
                <a:ext uri="{FF2B5EF4-FFF2-40B4-BE49-F238E27FC236}">
                  <a16:creationId xmlns:a16="http://schemas.microsoft.com/office/drawing/2014/main" id="{586FC72D-83F7-49B6-B472-2992183CE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1" name="図形 62">
              <a:extLst>
                <a:ext uri="{FF2B5EF4-FFF2-40B4-BE49-F238E27FC236}">
                  <a16:creationId xmlns:a16="http://schemas.microsoft.com/office/drawing/2014/main" id="{60108CDD-F465-4CA9-91B8-B88791C3B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" y="139"/>
              <a:ext cx="287" cy="280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2" name="図形 63">
              <a:extLst>
                <a:ext uri="{FF2B5EF4-FFF2-40B4-BE49-F238E27FC236}">
                  <a16:creationId xmlns:a16="http://schemas.microsoft.com/office/drawing/2014/main" id="{8ECF9193-967C-4D84-A2D1-F891DAB8F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" y="139"/>
              <a:ext cx="260" cy="268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3" name="図形 64">
              <a:extLst>
                <a:ext uri="{FF2B5EF4-FFF2-40B4-BE49-F238E27FC236}">
                  <a16:creationId xmlns:a16="http://schemas.microsoft.com/office/drawing/2014/main" id="{51B8C1F4-4CB7-4C4F-AD3B-B32334B7C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4" name="図形 65">
              <a:extLst>
                <a:ext uri="{FF2B5EF4-FFF2-40B4-BE49-F238E27FC236}">
                  <a16:creationId xmlns:a16="http://schemas.microsoft.com/office/drawing/2014/main" id="{88AA52C4-E5A2-41E9-BEA4-DDC7E3CFA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5" name="図形 66">
              <a:extLst>
                <a:ext uri="{FF2B5EF4-FFF2-40B4-BE49-F238E27FC236}">
                  <a16:creationId xmlns:a16="http://schemas.microsoft.com/office/drawing/2014/main" id="{A977B97E-CE06-4BC7-AA27-326696C31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" y="320"/>
              <a:ext cx="216" cy="110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6" name="図形 67">
              <a:extLst>
                <a:ext uri="{FF2B5EF4-FFF2-40B4-BE49-F238E27FC236}">
                  <a16:creationId xmlns:a16="http://schemas.microsoft.com/office/drawing/2014/main" id="{9659A1DA-1A97-49EB-AE7C-CB9AF5E89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" y="295"/>
              <a:ext cx="296" cy="157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7" name="図形 68">
              <a:extLst>
                <a:ext uri="{FF2B5EF4-FFF2-40B4-BE49-F238E27FC236}">
                  <a16:creationId xmlns:a16="http://schemas.microsoft.com/office/drawing/2014/main" id="{CF23DE7F-D88B-4760-85C5-BA5CAEB49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2" y="272"/>
              <a:ext cx="328" cy="202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8" name="図形 69">
              <a:extLst>
                <a:ext uri="{FF2B5EF4-FFF2-40B4-BE49-F238E27FC236}">
                  <a16:creationId xmlns:a16="http://schemas.microsoft.com/office/drawing/2014/main" id="{93BD222D-57D3-4005-9488-27FB8B95B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" y="284"/>
              <a:ext cx="319" cy="223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9" name="図形 70">
              <a:extLst>
                <a:ext uri="{FF2B5EF4-FFF2-40B4-BE49-F238E27FC236}">
                  <a16:creationId xmlns:a16="http://schemas.microsoft.com/office/drawing/2014/main" id="{3ED3BE8C-1A49-47FC-A029-75272C625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8" y="295"/>
              <a:ext cx="528" cy="257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0" name="図形 71">
              <a:extLst>
                <a:ext uri="{FF2B5EF4-FFF2-40B4-BE49-F238E27FC236}">
                  <a16:creationId xmlns:a16="http://schemas.microsoft.com/office/drawing/2014/main" id="{624665E5-8A50-453B-93EB-EDEEB64CA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1" name="図形 72">
              <a:extLst>
                <a:ext uri="{FF2B5EF4-FFF2-40B4-BE49-F238E27FC236}">
                  <a16:creationId xmlns:a16="http://schemas.microsoft.com/office/drawing/2014/main" id="{07C1224C-6CC8-4C29-9FF2-8732E5FEA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" y="276"/>
              <a:ext cx="576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2" name="図形 73">
              <a:extLst>
                <a:ext uri="{FF2B5EF4-FFF2-40B4-BE49-F238E27FC236}">
                  <a16:creationId xmlns:a16="http://schemas.microsoft.com/office/drawing/2014/main" id="{78E8DD03-D021-41A8-8BA7-33DB6DEEB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292"/>
              <a:ext cx="613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3" name="図形 74">
              <a:extLst>
                <a:ext uri="{FF2B5EF4-FFF2-40B4-BE49-F238E27FC236}">
                  <a16:creationId xmlns:a16="http://schemas.microsoft.com/office/drawing/2014/main" id="{BAF1304F-47BB-4668-83CF-432BE075E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" y="295"/>
              <a:ext cx="640" cy="389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4" name="図形 75">
              <a:extLst>
                <a:ext uri="{FF2B5EF4-FFF2-40B4-BE49-F238E27FC236}">
                  <a16:creationId xmlns:a16="http://schemas.microsoft.com/office/drawing/2014/main" id="{23C31F4A-07FA-4693-A86C-91ADE1852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5" name="図形 76">
              <a:extLst>
                <a:ext uri="{FF2B5EF4-FFF2-40B4-BE49-F238E27FC236}">
                  <a16:creationId xmlns:a16="http://schemas.microsoft.com/office/drawing/2014/main" id="{C4D82154-9BAB-41FF-945B-802649BDB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" y="536"/>
              <a:ext cx="145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6" name="図形 77">
              <a:extLst>
                <a:ext uri="{FF2B5EF4-FFF2-40B4-BE49-F238E27FC236}">
                  <a16:creationId xmlns:a16="http://schemas.microsoft.com/office/drawing/2014/main" id="{2B42CE35-3BB4-466F-84CF-69433D04A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7" name="図形 78">
              <a:extLst>
                <a:ext uri="{FF2B5EF4-FFF2-40B4-BE49-F238E27FC236}">
                  <a16:creationId xmlns:a16="http://schemas.microsoft.com/office/drawing/2014/main" id="{AA20B4F2-063C-4499-939E-6846B6184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8" name="図形 79">
              <a:extLst>
                <a:ext uri="{FF2B5EF4-FFF2-40B4-BE49-F238E27FC236}">
                  <a16:creationId xmlns:a16="http://schemas.microsoft.com/office/drawing/2014/main" id="{D2F512DC-FBC4-4320-BF74-6DA378C16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8" y="156"/>
              <a:ext cx="433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9" name="図形 80">
              <a:extLst>
                <a:ext uri="{FF2B5EF4-FFF2-40B4-BE49-F238E27FC236}">
                  <a16:creationId xmlns:a16="http://schemas.microsoft.com/office/drawing/2014/main" id="{8232EA4E-040A-4F20-BBD7-99E21C82C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2" y="156"/>
              <a:ext cx="213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0" name="図形 81">
              <a:extLst>
                <a:ext uri="{FF2B5EF4-FFF2-40B4-BE49-F238E27FC236}">
                  <a16:creationId xmlns:a16="http://schemas.microsoft.com/office/drawing/2014/main" id="{BB6A6396-2657-4F3A-AA87-F2E6522D7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4" y="164"/>
              <a:ext cx="170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1" name="図形 82">
              <a:extLst>
                <a:ext uri="{FF2B5EF4-FFF2-40B4-BE49-F238E27FC236}">
                  <a16:creationId xmlns:a16="http://schemas.microsoft.com/office/drawing/2014/main" id="{AF328319-5D3A-4FDD-BAB7-6178DDD12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164"/>
              <a:ext cx="140" cy="99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2" name="図形 83">
              <a:extLst>
                <a:ext uri="{FF2B5EF4-FFF2-40B4-BE49-F238E27FC236}">
                  <a16:creationId xmlns:a16="http://schemas.microsoft.com/office/drawing/2014/main" id="{08044F7C-EF81-43C7-AFFD-53BB15D61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" y="168"/>
              <a:ext cx="276" cy="71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3" name="図形 84">
              <a:extLst>
                <a:ext uri="{FF2B5EF4-FFF2-40B4-BE49-F238E27FC236}">
                  <a16:creationId xmlns:a16="http://schemas.microsoft.com/office/drawing/2014/main" id="{DC403B93-8F43-486E-A59C-262942DD1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1" y="960"/>
              <a:ext cx="453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4" name="図形 85">
              <a:extLst>
                <a:ext uri="{FF2B5EF4-FFF2-40B4-BE49-F238E27FC236}">
                  <a16:creationId xmlns:a16="http://schemas.microsoft.com/office/drawing/2014/main" id="{9E166C8E-C0F4-40C4-8CB2-93F18545B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7" y="600"/>
              <a:ext cx="47" cy="9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5" name="図形 86">
              <a:extLst>
                <a:ext uri="{FF2B5EF4-FFF2-40B4-BE49-F238E27FC236}">
                  <a16:creationId xmlns:a16="http://schemas.microsoft.com/office/drawing/2014/main" id="{9F9BE27A-5D50-4BEA-8CBD-EA4DD9193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6" name="図形 87">
              <a:extLst>
                <a:ext uri="{FF2B5EF4-FFF2-40B4-BE49-F238E27FC236}">
                  <a16:creationId xmlns:a16="http://schemas.microsoft.com/office/drawing/2014/main" id="{D1FE3CC4-09BC-438A-BFCE-416297F5D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7" name="図形 88">
              <a:extLst>
                <a:ext uri="{FF2B5EF4-FFF2-40B4-BE49-F238E27FC236}">
                  <a16:creationId xmlns:a16="http://schemas.microsoft.com/office/drawing/2014/main" id="{256445CB-0CC1-4A2E-BFA5-E1BBA8B60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3" y="476"/>
              <a:ext cx="320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</p:grpSp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642910" y="3699318"/>
            <a:ext cx="7772400" cy="90012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/>
              <a:t>Click to edit Master subtitle style</a:t>
            </a:r>
            <a:endParaRPr lang="ja-JP" altLang="en-US" dirty="0"/>
          </a:p>
        </p:txBody>
      </p:sp>
      <p:sp>
        <p:nvSpPr>
          <p:cNvPr id="158" name="図形 11">
            <a:extLst>
              <a:ext uri="{FF2B5EF4-FFF2-40B4-BE49-F238E27FC236}">
                <a16:creationId xmlns:a16="http://schemas.microsoft.com/office/drawing/2014/main" id="{B8380475-6CCA-4505-B495-CDE6DAECF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6B1541ED-A258-4B62-9E69-38CCA47C968E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159" name="図形 10">
            <a:extLst>
              <a:ext uri="{FF2B5EF4-FFF2-40B4-BE49-F238E27FC236}">
                <a16:creationId xmlns:a16="http://schemas.microsoft.com/office/drawing/2014/main" id="{D6E1E150-B35F-4D45-A88D-05BEEC029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48375" y="6492875"/>
            <a:ext cx="2393950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0" name="図形 17">
            <a:extLst>
              <a:ext uri="{FF2B5EF4-FFF2-40B4-BE49-F238E27FC236}">
                <a16:creationId xmlns:a16="http://schemas.microsoft.com/office/drawing/2014/main" id="{0DE6EE3D-DAB3-4C2C-A031-4BB09B32F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9475" y="6492875"/>
            <a:ext cx="644525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3EFF4632-4142-43D1-BC6B-D88EF1047C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6325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12">
            <a:extLst>
              <a:ext uri="{FF2B5EF4-FFF2-40B4-BE49-F238E27FC236}">
                <a16:creationId xmlns:a16="http://schemas.microsoft.com/office/drawing/2014/main" id="{5B8D52AF-7BC1-4B42-A9B0-9BDB8648DA5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ja-JP" altLang="en-US" sz="1800">
              <a:solidFill>
                <a:srgbClr val="FFFFFF"/>
              </a:solidFill>
              <a:latin typeface="Cambria" pitchFamily="18" charset="0"/>
              <a:ea typeface="MS Mincho" pitchFamily="49" charset="-128"/>
            </a:endParaRPr>
          </a:p>
        </p:txBody>
      </p:sp>
      <p:grpSp>
        <p:nvGrpSpPr>
          <p:cNvPr id="8" name="グループ化 11"/>
          <p:cNvGrpSpPr>
            <a:grpSpLocks/>
          </p:cNvGrpSpPr>
          <p:nvPr/>
        </p:nvGrpSpPr>
        <p:grpSpPr bwMode="auto">
          <a:xfrm>
            <a:off x="4763" y="5589588"/>
            <a:ext cx="5067300" cy="1268412"/>
            <a:chOff x="16865" y="4817936"/>
            <a:chExt cx="5067302" cy="1268398"/>
          </a:xfrm>
        </p:grpSpPr>
        <p:sp>
          <p:nvSpPr>
            <p:cNvPr id="9" name="図形 14">
              <a:extLst>
                <a:ext uri="{FF2B5EF4-FFF2-40B4-BE49-F238E27FC236}">
                  <a16:creationId xmlns:a16="http://schemas.microsoft.com/office/drawing/2014/main" id="{924C0859-B567-4B1A-B07C-182AD0929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5459279"/>
              <a:ext cx="254000" cy="303209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" name="図形 15">
              <a:extLst>
                <a:ext uri="{FF2B5EF4-FFF2-40B4-BE49-F238E27FC236}">
                  <a16:creationId xmlns:a16="http://schemas.microsoft.com/office/drawing/2014/main" id="{A89D004D-EDCA-444A-B5A3-6AE479D30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4906835"/>
              <a:ext cx="158750" cy="187323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" name="図形 16">
              <a:extLst>
                <a:ext uri="{FF2B5EF4-FFF2-40B4-BE49-F238E27FC236}">
                  <a16:creationId xmlns:a16="http://schemas.microsoft.com/office/drawing/2014/main" id="{6A06F624-D7E4-433D-9E45-568404846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2742" y="5919649"/>
              <a:ext cx="317500" cy="166685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" name="図形 17">
              <a:extLst>
                <a:ext uri="{FF2B5EF4-FFF2-40B4-BE49-F238E27FC236}">
                  <a16:creationId xmlns:a16="http://schemas.microsoft.com/office/drawing/2014/main" id="{7E42A019-034D-4324-953C-44F40166E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4984621"/>
              <a:ext cx="22225" cy="68262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" name="図形 18">
              <a:extLst>
                <a:ext uri="{FF2B5EF4-FFF2-40B4-BE49-F238E27FC236}">
                  <a16:creationId xmlns:a16="http://schemas.microsoft.com/office/drawing/2014/main" id="{B0B1C70C-29F6-4753-B2D6-1963DD211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5470391"/>
              <a:ext cx="158750" cy="261935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" name="図形 19">
              <a:extLst>
                <a:ext uri="{FF2B5EF4-FFF2-40B4-BE49-F238E27FC236}">
                  <a16:creationId xmlns:a16="http://schemas.microsoft.com/office/drawing/2014/main" id="{953889F0-8273-49D0-AC29-CE1A4FB82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" name="図形 20">
              <a:extLst>
                <a:ext uri="{FF2B5EF4-FFF2-40B4-BE49-F238E27FC236}">
                  <a16:creationId xmlns:a16="http://schemas.microsoft.com/office/drawing/2014/main" id="{74906504-9CD0-4156-A429-67382CCA4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77" y="4827461"/>
              <a:ext cx="165100" cy="79374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6" name="図形 21">
              <a:extLst>
                <a:ext uri="{FF2B5EF4-FFF2-40B4-BE49-F238E27FC236}">
                  <a16:creationId xmlns:a16="http://schemas.microsoft.com/office/drawing/2014/main" id="{5A5E63BC-FC12-4D11-9BAB-AFC92DC26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77" y="4827461"/>
              <a:ext cx="187325" cy="841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7" name="図形 22">
              <a:extLst>
                <a:ext uri="{FF2B5EF4-FFF2-40B4-BE49-F238E27FC236}">
                  <a16:creationId xmlns:a16="http://schemas.microsoft.com/office/drawing/2014/main" id="{D61C5038-16DE-47F9-BF78-9F42520C1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253" y="5308468"/>
              <a:ext cx="390525" cy="119062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8" name="図形 23">
              <a:extLst>
                <a:ext uri="{FF2B5EF4-FFF2-40B4-BE49-F238E27FC236}">
                  <a16:creationId xmlns:a16="http://schemas.microsoft.com/office/drawing/2014/main" id="{10D38089-1BAE-405F-A1B5-229FCBFDF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0403" y="5292593"/>
              <a:ext cx="287338" cy="150811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9" name="図形 24">
              <a:extLst>
                <a:ext uri="{FF2B5EF4-FFF2-40B4-BE49-F238E27FC236}">
                  <a16:creationId xmlns:a16="http://schemas.microsoft.com/office/drawing/2014/main" id="{48088B67-13F6-412F-8791-228B3AA93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452" y="5187819"/>
              <a:ext cx="619125" cy="255585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0" name="図形 25">
              <a:extLst>
                <a:ext uri="{FF2B5EF4-FFF2-40B4-BE49-F238E27FC236}">
                  <a16:creationId xmlns:a16="http://schemas.microsoft.com/office/drawing/2014/main" id="{49FE96BD-B22C-467D-9274-6D9DB93AD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041" y="5249731"/>
              <a:ext cx="293687" cy="152398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1" name="図形 26">
              <a:extLst>
                <a:ext uri="{FF2B5EF4-FFF2-40B4-BE49-F238E27FC236}">
                  <a16:creationId xmlns:a16="http://schemas.microsoft.com/office/drawing/2014/main" id="{794BAA7C-10C1-402E-996F-F5E8CDDBA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903" y="5246556"/>
              <a:ext cx="384175" cy="176210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2" name="図形 27">
              <a:extLst>
                <a:ext uri="{FF2B5EF4-FFF2-40B4-BE49-F238E27FC236}">
                  <a16:creationId xmlns:a16="http://schemas.microsoft.com/office/drawing/2014/main" id="{73630012-92CD-4BA3-B3C8-3ACDA6C04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0515" y="5224332"/>
              <a:ext cx="460375" cy="209548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3" name="図形 28">
              <a:extLst>
                <a:ext uri="{FF2B5EF4-FFF2-40B4-BE49-F238E27FC236}">
                  <a16:creationId xmlns:a16="http://schemas.microsoft.com/office/drawing/2014/main" id="{F136E63C-99A7-401E-A327-FA979FEC7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415" y="5203694"/>
              <a:ext cx="225425" cy="209548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4" name="図形 29">
              <a:extLst>
                <a:ext uri="{FF2B5EF4-FFF2-40B4-BE49-F238E27FC236}">
                  <a16:creationId xmlns:a16="http://schemas.microsoft.com/office/drawing/2014/main" id="{1DCFC0DC-80EB-4853-9CB6-4DE517068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866" y="4827461"/>
              <a:ext cx="204787" cy="200023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5" name="図形 30">
              <a:extLst>
                <a:ext uri="{FF2B5EF4-FFF2-40B4-BE49-F238E27FC236}">
                  <a16:creationId xmlns:a16="http://schemas.microsoft.com/office/drawing/2014/main" id="{796D754B-1B39-4A99-A03B-82D60CC94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841" y="4827461"/>
              <a:ext cx="215900" cy="20954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6" name="図形 31">
              <a:extLst>
                <a:ext uri="{FF2B5EF4-FFF2-40B4-BE49-F238E27FC236}">
                  <a16:creationId xmlns:a16="http://schemas.microsoft.com/office/drawing/2014/main" id="{967665AD-D881-46F8-823F-DE323598B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4891" y="4827461"/>
              <a:ext cx="242887" cy="21907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7" name="図形 32">
              <a:extLst>
                <a:ext uri="{FF2B5EF4-FFF2-40B4-BE49-F238E27FC236}">
                  <a16:creationId xmlns:a16="http://schemas.microsoft.com/office/drawing/2014/main" id="{9656E0AD-800C-4DCA-87A8-679B16F28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716" y="4827461"/>
              <a:ext cx="266700" cy="239709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8" name="図形 33">
              <a:extLst>
                <a:ext uri="{FF2B5EF4-FFF2-40B4-BE49-F238E27FC236}">
                  <a16:creationId xmlns:a16="http://schemas.microsoft.com/office/drawing/2014/main" id="{8440C1CE-60E0-4B2A-B4B9-6D784410A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128" y="4827461"/>
              <a:ext cx="454025" cy="239709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9" name="図形 34">
              <a:extLst>
                <a:ext uri="{FF2B5EF4-FFF2-40B4-BE49-F238E27FC236}">
                  <a16:creationId xmlns:a16="http://schemas.microsoft.com/office/drawing/2014/main" id="{3D773DD3-A923-49F3-A7E5-3017CAFD8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916" y="4827461"/>
              <a:ext cx="420687" cy="255584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0" name="図形 35">
              <a:extLst>
                <a:ext uri="{FF2B5EF4-FFF2-40B4-BE49-F238E27FC236}">
                  <a16:creationId xmlns:a16="http://schemas.microsoft.com/office/drawing/2014/main" id="{E454027D-48D8-4357-B430-D3812027C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9891" y="4827461"/>
              <a:ext cx="363537" cy="26193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1" name="図形 36">
              <a:extLst>
                <a:ext uri="{FF2B5EF4-FFF2-40B4-BE49-F238E27FC236}">
                  <a16:creationId xmlns:a16="http://schemas.microsoft.com/office/drawing/2014/main" id="{467A9BA0-D5AF-446B-8487-9122C6FC0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240" y="4827461"/>
              <a:ext cx="668337" cy="674680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2" name="図形 37">
              <a:extLst>
                <a:ext uri="{FF2B5EF4-FFF2-40B4-BE49-F238E27FC236}">
                  <a16:creationId xmlns:a16="http://schemas.microsoft.com/office/drawing/2014/main" id="{47D72726-C9FE-457A-8B85-89D222FF5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977" y="5146544"/>
              <a:ext cx="884238" cy="360359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3" name="図形 38">
              <a:extLst>
                <a:ext uri="{FF2B5EF4-FFF2-40B4-BE49-F238E27FC236}">
                  <a16:creationId xmlns:a16="http://schemas.microsoft.com/office/drawing/2014/main" id="{1958D414-9097-4551-AEBD-3822EBD86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252" y="5135432"/>
              <a:ext cx="749300" cy="366708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4" name="図形 39">
              <a:extLst>
                <a:ext uri="{FF2B5EF4-FFF2-40B4-BE49-F238E27FC236}">
                  <a16:creationId xmlns:a16="http://schemas.microsoft.com/office/drawing/2014/main" id="{63375F3A-8707-4BAA-9A55-F621575D1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927" y="4827461"/>
              <a:ext cx="782638" cy="638168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5" name="図形 40">
              <a:extLst>
                <a:ext uri="{FF2B5EF4-FFF2-40B4-BE49-F238E27FC236}">
                  <a16:creationId xmlns:a16="http://schemas.microsoft.com/office/drawing/2014/main" id="{5D128511-93C2-478D-A3F4-9C7140D6C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227" y="4827461"/>
              <a:ext cx="328613" cy="31908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6" name="図形 41">
              <a:extLst>
                <a:ext uri="{FF2B5EF4-FFF2-40B4-BE49-F238E27FC236}">
                  <a16:creationId xmlns:a16="http://schemas.microsoft.com/office/drawing/2014/main" id="{7FDFB088-DA75-4334-8AEB-2014FBBFC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90" y="4889372"/>
              <a:ext cx="242887" cy="261935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7" name="図形 42">
              <a:extLst>
                <a:ext uri="{FF2B5EF4-FFF2-40B4-BE49-F238E27FC236}">
                  <a16:creationId xmlns:a16="http://schemas.microsoft.com/office/drawing/2014/main" id="{5F747408-2B5B-441E-ADBA-D28EADB75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527" y="4911597"/>
              <a:ext cx="276225" cy="223836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8" name="図形 43">
              <a:extLst>
                <a:ext uri="{FF2B5EF4-FFF2-40B4-BE49-F238E27FC236}">
                  <a16:creationId xmlns:a16="http://schemas.microsoft.com/office/drawing/2014/main" id="{5200337C-8252-4725-98BE-4903D8C82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565" y="4886197"/>
              <a:ext cx="442912" cy="223836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9" name="図形 44">
              <a:extLst>
                <a:ext uri="{FF2B5EF4-FFF2-40B4-BE49-F238E27FC236}">
                  <a16:creationId xmlns:a16="http://schemas.microsoft.com/office/drawing/2014/main" id="{B29F044C-F22E-41A4-89CB-0436CBBD3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440" y="4886197"/>
              <a:ext cx="11112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0" name="図形 45">
              <a:extLst>
                <a:ext uri="{FF2B5EF4-FFF2-40B4-BE49-F238E27FC236}">
                  <a16:creationId xmlns:a16="http://schemas.microsoft.com/office/drawing/2014/main" id="{A8D98CB2-48E7-4062-8B06-A8549A52C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52" y="4827461"/>
              <a:ext cx="103188" cy="47624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1" name="図形 46">
              <a:extLst>
                <a:ext uri="{FF2B5EF4-FFF2-40B4-BE49-F238E27FC236}">
                  <a16:creationId xmlns:a16="http://schemas.microsoft.com/office/drawing/2014/main" id="{653630CF-6947-4952-9C1D-CFEB0E796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015" y="4827461"/>
              <a:ext cx="90487" cy="47624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2" name="図形 47">
              <a:extLst>
                <a:ext uri="{FF2B5EF4-FFF2-40B4-BE49-F238E27FC236}">
                  <a16:creationId xmlns:a16="http://schemas.microsoft.com/office/drawing/2014/main" id="{FBBD5BB4-91C6-4D31-ABC4-D8F6BA25A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90" y="5187819"/>
              <a:ext cx="617537" cy="277810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3" name="図形 48">
              <a:extLst>
                <a:ext uri="{FF2B5EF4-FFF2-40B4-BE49-F238E27FC236}">
                  <a16:creationId xmlns:a16="http://schemas.microsoft.com/office/drawing/2014/main" id="{9C383FBB-A228-4716-984D-09BB8632D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765" y="4827461"/>
              <a:ext cx="1127125" cy="674680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4" name="図形 49">
              <a:extLst>
                <a:ext uri="{FF2B5EF4-FFF2-40B4-BE49-F238E27FC236}">
                  <a16:creationId xmlns:a16="http://schemas.microsoft.com/office/drawing/2014/main" id="{552A42B0-4C2D-41B6-863B-50EDF8C7E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15" y="5710101"/>
              <a:ext cx="720725" cy="314322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5" name="図形 50">
              <a:extLst>
                <a:ext uri="{FF2B5EF4-FFF2-40B4-BE49-F238E27FC236}">
                  <a16:creationId xmlns:a16="http://schemas.microsoft.com/office/drawing/2014/main" id="{7340F72E-8CEE-437B-956F-BB84BA430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365" y="5486266"/>
              <a:ext cx="311150" cy="21907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6" name="図形 51">
              <a:extLst>
                <a:ext uri="{FF2B5EF4-FFF2-40B4-BE49-F238E27FC236}">
                  <a16:creationId xmlns:a16="http://schemas.microsoft.com/office/drawing/2014/main" id="{CDEE2F12-F348-4648-ADFB-3905E3CB6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40" y="5486266"/>
              <a:ext cx="904875" cy="520694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7" name="図形 52">
              <a:extLst>
                <a:ext uri="{FF2B5EF4-FFF2-40B4-BE49-F238E27FC236}">
                  <a16:creationId xmlns:a16="http://schemas.microsoft.com/office/drawing/2014/main" id="{DA4E0976-8518-4207-8EE9-99D4BFC50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5767251"/>
              <a:ext cx="22225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8" name="図形 53">
              <a:extLst>
                <a:ext uri="{FF2B5EF4-FFF2-40B4-BE49-F238E27FC236}">
                  <a16:creationId xmlns:a16="http://schemas.microsoft.com/office/drawing/2014/main" id="{FF24CED9-874F-4F98-8448-12000D04A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02" y="5486266"/>
              <a:ext cx="447675" cy="276222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9" name="図形 54">
              <a:extLst>
                <a:ext uri="{FF2B5EF4-FFF2-40B4-BE49-F238E27FC236}">
                  <a16:creationId xmlns:a16="http://schemas.microsoft.com/office/drawing/2014/main" id="{161DA9B6-4A34-4B22-9712-4BC2F6127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702" y="5522778"/>
              <a:ext cx="227013" cy="18732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0" name="図形 55">
              <a:extLst>
                <a:ext uri="{FF2B5EF4-FFF2-40B4-BE49-F238E27FC236}">
                  <a16:creationId xmlns:a16="http://schemas.microsoft.com/office/drawing/2014/main" id="{8925BC0D-0CFE-4FD0-BCD9-DDAB15333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40" y="5459279"/>
              <a:ext cx="942975" cy="307972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1" name="図形 56">
              <a:extLst>
                <a:ext uri="{FF2B5EF4-FFF2-40B4-BE49-F238E27FC236}">
                  <a16:creationId xmlns:a16="http://schemas.microsoft.com/office/drawing/2014/main" id="{D9840A21-6E90-41CA-AF5A-D502652D2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90" y="5746613"/>
              <a:ext cx="965200" cy="319084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2" name="図形 57">
              <a:extLst>
                <a:ext uri="{FF2B5EF4-FFF2-40B4-BE49-F238E27FC236}">
                  <a16:creationId xmlns:a16="http://schemas.microsoft.com/office/drawing/2014/main" id="{BF328121-111A-4D57-9D9E-D13A0C2B9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190" y="5757726"/>
              <a:ext cx="236537" cy="198435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3" name="図形 58">
              <a:extLst>
                <a:ext uri="{FF2B5EF4-FFF2-40B4-BE49-F238E27FC236}">
                  <a16:creationId xmlns:a16="http://schemas.microsoft.com/office/drawing/2014/main" id="{6B0C0A2D-3EE1-49D5-BC4F-E177839BA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665" y="5778362"/>
              <a:ext cx="352425" cy="203198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4" name="図形 59">
              <a:extLst>
                <a:ext uri="{FF2B5EF4-FFF2-40B4-BE49-F238E27FC236}">
                  <a16:creationId xmlns:a16="http://schemas.microsoft.com/office/drawing/2014/main" id="{BFFBD3D3-0570-4566-901F-61B58005E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377" y="5762488"/>
              <a:ext cx="514350" cy="255585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5" name="図形 60">
              <a:extLst>
                <a:ext uri="{FF2B5EF4-FFF2-40B4-BE49-F238E27FC236}">
                  <a16:creationId xmlns:a16="http://schemas.microsoft.com/office/drawing/2014/main" id="{134FD311-501B-4D41-877D-13D14564F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740" y="5810112"/>
              <a:ext cx="338137" cy="177798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6" name="図形 61">
              <a:extLst>
                <a:ext uri="{FF2B5EF4-FFF2-40B4-BE49-F238E27FC236}">
                  <a16:creationId xmlns:a16="http://schemas.microsoft.com/office/drawing/2014/main" id="{F0EBD176-19C4-47AF-8AB4-4456C2198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102" y="5767251"/>
              <a:ext cx="265113" cy="198435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7" name="図形 62">
              <a:extLst>
                <a:ext uri="{FF2B5EF4-FFF2-40B4-BE49-F238E27FC236}">
                  <a16:creationId xmlns:a16="http://schemas.microsoft.com/office/drawing/2014/main" id="{9085513C-92C1-4A1F-8802-584233312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790" y="5746613"/>
              <a:ext cx="306387" cy="209548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8" name="図形 63">
              <a:extLst>
                <a:ext uri="{FF2B5EF4-FFF2-40B4-BE49-F238E27FC236}">
                  <a16:creationId xmlns:a16="http://schemas.microsoft.com/office/drawing/2014/main" id="{81C1CB0D-32E4-4BC4-B455-5AD496B56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240" y="5522778"/>
              <a:ext cx="517525" cy="406396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9" name="図形 64">
              <a:extLst>
                <a:ext uri="{FF2B5EF4-FFF2-40B4-BE49-F238E27FC236}">
                  <a16:creationId xmlns:a16="http://schemas.microsoft.com/office/drawing/2014/main" id="{216045E4-7BD2-4EE4-85BD-1CF1A4FC4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040" y="5710101"/>
              <a:ext cx="312737" cy="214310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0" name="図形 65">
              <a:extLst>
                <a:ext uri="{FF2B5EF4-FFF2-40B4-BE49-F238E27FC236}">
                  <a16:creationId xmlns:a16="http://schemas.microsoft.com/office/drawing/2014/main" id="{7FBCD3EB-9869-49C9-BDE1-CBA8769E1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540" y="5527540"/>
              <a:ext cx="454025" cy="380996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1" name="図形 66">
              <a:extLst>
                <a:ext uri="{FF2B5EF4-FFF2-40B4-BE49-F238E27FC236}">
                  <a16:creationId xmlns:a16="http://schemas.microsoft.com/office/drawing/2014/main" id="{8BF2175D-17EE-47EF-8DE7-2CC2E432C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215" y="5506903"/>
              <a:ext cx="487362" cy="401633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2" name="図形 67">
              <a:extLst>
                <a:ext uri="{FF2B5EF4-FFF2-40B4-BE49-F238E27FC236}">
                  <a16:creationId xmlns:a16="http://schemas.microsoft.com/office/drawing/2014/main" id="{787D262D-44E5-428D-92F7-98A4E7728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177" y="5511665"/>
              <a:ext cx="533400" cy="396871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3" name="図形 68">
              <a:extLst>
                <a:ext uri="{FF2B5EF4-FFF2-40B4-BE49-F238E27FC236}">
                  <a16:creationId xmlns:a16="http://schemas.microsoft.com/office/drawing/2014/main" id="{F3A8EEF9-00A0-4E17-AF16-A38C893BA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216" y="5919649"/>
              <a:ext cx="6350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4" name="図形 69">
              <a:extLst>
                <a:ext uri="{FF2B5EF4-FFF2-40B4-BE49-F238E27FC236}">
                  <a16:creationId xmlns:a16="http://schemas.microsoft.com/office/drawing/2014/main" id="{21AD1DBF-703F-4537-9417-5EEE76F18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091" y="5502140"/>
              <a:ext cx="641350" cy="417508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5" name="図形 70">
              <a:extLst>
                <a:ext uri="{FF2B5EF4-FFF2-40B4-BE49-F238E27FC236}">
                  <a16:creationId xmlns:a16="http://schemas.microsoft.com/office/drawing/2014/main" id="{27CBE90D-7FAB-4B50-B70F-3593C7B9F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277" y="5135432"/>
              <a:ext cx="1144588" cy="773103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6" name="図形 71">
              <a:extLst>
                <a:ext uri="{FF2B5EF4-FFF2-40B4-BE49-F238E27FC236}">
                  <a16:creationId xmlns:a16="http://schemas.microsoft.com/office/drawing/2014/main" id="{A8AF3E34-F977-4612-A567-9ED8D88E6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066" y="5459279"/>
              <a:ext cx="430212" cy="220660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7" name="図形 72">
              <a:extLst>
                <a:ext uri="{FF2B5EF4-FFF2-40B4-BE49-F238E27FC236}">
                  <a16:creationId xmlns:a16="http://schemas.microsoft.com/office/drawing/2014/main" id="{954121B8-0CD5-495D-ABF4-282116314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616" y="5470391"/>
              <a:ext cx="288925" cy="19843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8" name="図形 73">
              <a:extLst>
                <a:ext uri="{FF2B5EF4-FFF2-40B4-BE49-F238E27FC236}">
                  <a16:creationId xmlns:a16="http://schemas.microsoft.com/office/drawing/2014/main" id="{5B2E6115-C299-4E4B-AB50-F1B8E256C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266" y="5705338"/>
              <a:ext cx="471487" cy="198436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9" name="図形 74">
              <a:extLst>
                <a:ext uri="{FF2B5EF4-FFF2-40B4-BE49-F238E27FC236}">
                  <a16:creationId xmlns:a16="http://schemas.microsoft.com/office/drawing/2014/main" id="{2EB3A314-257A-43A6-B2D2-74443631D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4853" y="5443404"/>
              <a:ext cx="754063" cy="444495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0" name="図形 75">
              <a:extLst>
                <a:ext uri="{FF2B5EF4-FFF2-40B4-BE49-F238E27FC236}">
                  <a16:creationId xmlns:a16="http://schemas.microsoft.com/office/drawing/2014/main" id="{0E036ABF-B13D-438D-A80A-F05EFE667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341" y="5689463"/>
              <a:ext cx="385762" cy="19843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1" name="図形 76">
              <a:extLst>
                <a:ext uri="{FF2B5EF4-FFF2-40B4-BE49-F238E27FC236}">
                  <a16:creationId xmlns:a16="http://schemas.microsoft.com/office/drawing/2014/main" id="{6D446868-7CFB-4873-8B3F-8B47D3DEA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403" y="5459279"/>
              <a:ext cx="815975" cy="423857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2" name="図形 77">
              <a:extLst>
                <a:ext uri="{FF2B5EF4-FFF2-40B4-BE49-F238E27FC236}">
                  <a16:creationId xmlns:a16="http://schemas.microsoft.com/office/drawing/2014/main" id="{B1214A83-1C84-42A5-BAD8-1B4F0741F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3428" y="5302118"/>
              <a:ext cx="1082675" cy="387346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3" name="図形 78">
              <a:extLst>
                <a:ext uri="{FF2B5EF4-FFF2-40B4-BE49-F238E27FC236}">
                  <a16:creationId xmlns:a16="http://schemas.microsoft.com/office/drawing/2014/main" id="{89A872BB-1AB4-419A-A716-D2B4789B2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1553" y="5313231"/>
              <a:ext cx="350838" cy="114299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4" name="図形 79">
              <a:extLst>
                <a:ext uri="{FF2B5EF4-FFF2-40B4-BE49-F238E27FC236}">
                  <a16:creationId xmlns:a16="http://schemas.microsoft.com/office/drawing/2014/main" id="{5748AAA0-7B88-40CD-AE3F-B569D000C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716" y="5443404"/>
              <a:ext cx="409575" cy="277809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5" name="図形 80">
              <a:extLst>
                <a:ext uri="{FF2B5EF4-FFF2-40B4-BE49-F238E27FC236}">
                  <a16:creationId xmlns:a16="http://schemas.microsoft.com/office/drawing/2014/main" id="{0E2A449E-D603-4336-B51B-B74906419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542" y="5360855"/>
              <a:ext cx="322262" cy="269872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6" name="図形 81">
              <a:extLst>
                <a:ext uri="{FF2B5EF4-FFF2-40B4-BE49-F238E27FC236}">
                  <a16:creationId xmlns:a16="http://schemas.microsoft.com/office/drawing/2014/main" id="{CA200D41-883F-4102-A181-BD88B5E7B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291" y="5329105"/>
              <a:ext cx="477837" cy="328608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7" name="図形 82">
              <a:extLst>
                <a:ext uri="{FF2B5EF4-FFF2-40B4-BE49-F238E27FC236}">
                  <a16:creationId xmlns:a16="http://schemas.microsoft.com/office/drawing/2014/main" id="{AE192979-9462-4D45-9316-D6A27F869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078" y="5365617"/>
              <a:ext cx="322263" cy="292097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8" name="図形 83">
              <a:extLst>
                <a:ext uri="{FF2B5EF4-FFF2-40B4-BE49-F238E27FC236}">
                  <a16:creationId xmlns:a16="http://schemas.microsoft.com/office/drawing/2014/main" id="{C5E915C7-0075-48AE-84AE-0069AD650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6628" y="5344980"/>
              <a:ext cx="555625" cy="334958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9" name="図形 84">
              <a:extLst>
                <a:ext uri="{FF2B5EF4-FFF2-40B4-BE49-F238E27FC236}">
                  <a16:creationId xmlns:a16="http://schemas.microsoft.com/office/drawing/2014/main" id="{36D37047-AB69-4463-A27A-CCBFFFA66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991" y="5908536"/>
              <a:ext cx="4762" cy="111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0" name="図形 85">
              <a:extLst>
                <a:ext uri="{FF2B5EF4-FFF2-40B4-BE49-F238E27FC236}">
                  <a16:creationId xmlns:a16="http://schemas.microsoft.com/office/drawing/2014/main" id="{BDE3C6AE-629C-4E07-ABAC-709D6B2BC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6065697"/>
              <a:ext cx="90487" cy="2063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1" name="図形 86">
              <a:extLst>
                <a:ext uri="{FF2B5EF4-FFF2-40B4-BE49-F238E27FC236}">
                  <a16:creationId xmlns:a16="http://schemas.microsoft.com/office/drawing/2014/main" id="{D1FD8F4C-1112-4019-A6CF-8A0F78119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903" y="5402130"/>
              <a:ext cx="260350" cy="280984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2" name="図形 87">
              <a:extLst>
                <a:ext uri="{FF2B5EF4-FFF2-40B4-BE49-F238E27FC236}">
                  <a16:creationId xmlns:a16="http://schemas.microsoft.com/office/drawing/2014/main" id="{9B53E320-79E6-4CDD-9F98-E53D1FA35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6029185"/>
              <a:ext cx="493712" cy="57149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</p:grp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32079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19605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320799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1960561"/>
            <a:ext cx="403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83" name="図形 6">
            <a:extLst>
              <a:ext uri="{FF2B5EF4-FFF2-40B4-BE49-F238E27FC236}">
                <a16:creationId xmlns:a16="http://schemas.microsoft.com/office/drawing/2014/main" id="{0ADFDC14-79ED-48EF-A993-15E36260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63860706-0C40-4488-B098-EE7FBCBDAAF3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84" name="図形 7">
            <a:extLst>
              <a:ext uri="{FF2B5EF4-FFF2-40B4-BE49-F238E27FC236}">
                <a16:creationId xmlns:a16="http://schemas.microsoft.com/office/drawing/2014/main" id="{FCE4F1F6-AE5C-48AD-B5E0-2D634983F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" name="図形 8">
            <a:extLst>
              <a:ext uri="{FF2B5EF4-FFF2-40B4-BE49-F238E27FC236}">
                <a16:creationId xmlns:a16="http://schemas.microsoft.com/office/drawing/2014/main" id="{F77873C6-6FEC-47CC-B322-9F01EA12F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0F2CA9EB-14B8-44D8-B9F3-00F485601C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53027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466696" y="1857370"/>
            <a:ext cx="8248708" cy="4429151"/>
          </a:xfrm>
        </p:spPr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 dirty="0"/>
          </a:p>
        </p:txBody>
      </p:sp>
      <p:sp>
        <p:nvSpPr>
          <p:cNvPr id="4" name="図形 3">
            <a:extLst>
              <a:ext uri="{FF2B5EF4-FFF2-40B4-BE49-F238E27FC236}">
                <a16:creationId xmlns:a16="http://schemas.microsoft.com/office/drawing/2014/main" id="{90B26950-A3FD-4E73-B2D4-9DF3708F0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EA7CBBBA-6B90-44B5-BAD7-E06003626E7B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5" name="図形 4">
            <a:extLst>
              <a:ext uri="{FF2B5EF4-FFF2-40B4-BE49-F238E27FC236}">
                <a16:creationId xmlns:a16="http://schemas.microsoft.com/office/drawing/2014/main" id="{649B482A-780E-44A5-A20F-0E4D2FB4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図形 5">
            <a:extLst>
              <a:ext uri="{FF2B5EF4-FFF2-40B4-BE49-F238E27FC236}">
                <a16:creationId xmlns:a16="http://schemas.microsoft.com/office/drawing/2014/main" id="{38A4E221-05CA-468C-9450-C302388CE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DC7D0961-FE29-4B75-9AE1-6412A0C012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83746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828676" y="3357551"/>
            <a:ext cx="681515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828676" y="1857364"/>
            <a:ext cx="6815158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dirty="0"/>
          </a:p>
        </p:txBody>
      </p:sp>
      <p:sp>
        <p:nvSpPr>
          <p:cNvPr id="4" name="図形 3">
            <a:extLst>
              <a:ext uri="{FF2B5EF4-FFF2-40B4-BE49-F238E27FC236}">
                <a16:creationId xmlns:a16="http://schemas.microsoft.com/office/drawing/2014/main" id="{C7481C16-DD7A-4D75-BC1E-085B83A111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9D58D1E4-9AEC-4F6B-B15F-DF57F84D35B9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5" name="図形 4">
            <a:extLst>
              <a:ext uri="{FF2B5EF4-FFF2-40B4-BE49-F238E27FC236}">
                <a16:creationId xmlns:a16="http://schemas.microsoft.com/office/drawing/2014/main" id="{3E417B01-7B99-47D9-B5C8-AC5A0A45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図形 5">
            <a:extLst>
              <a:ext uri="{FF2B5EF4-FFF2-40B4-BE49-F238E27FC236}">
                <a16:creationId xmlns:a16="http://schemas.microsoft.com/office/drawing/2014/main" id="{B12B5155-56DF-4C21-89A9-92363F8E3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9475" y="6492875"/>
            <a:ext cx="644525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7F205CAD-BD48-4FAB-BED1-7740516E44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21828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 dirty="0"/>
          </a:p>
        </p:txBody>
      </p:sp>
      <p:sp>
        <p:nvSpPr>
          <p:cNvPr id="5" name="図形 4">
            <a:extLst>
              <a:ext uri="{FF2B5EF4-FFF2-40B4-BE49-F238E27FC236}">
                <a16:creationId xmlns:a16="http://schemas.microsoft.com/office/drawing/2014/main" id="{488A026E-8FFB-4DA8-822F-79D960FA9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C554FB48-8610-46A4-BCA0-719BA0E08EEE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6" name="図形 5">
            <a:extLst>
              <a:ext uri="{FF2B5EF4-FFF2-40B4-BE49-F238E27FC236}">
                <a16:creationId xmlns:a16="http://schemas.microsoft.com/office/drawing/2014/main" id="{181A2978-22B9-45A7-9814-07A139E4B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5538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図形 6">
            <a:extLst>
              <a:ext uri="{FF2B5EF4-FFF2-40B4-BE49-F238E27FC236}">
                <a16:creationId xmlns:a16="http://schemas.microsoft.com/office/drawing/2014/main" id="{D64CF08D-34F7-433D-BC50-2756ED650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D6315DEE-DA74-4C0A-B2C5-5373CFAA5E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15487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12">
            <a:extLst>
              <a:ext uri="{FF2B5EF4-FFF2-40B4-BE49-F238E27FC236}">
                <a16:creationId xmlns:a16="http://schemas.microsoft.com/office/drawing/2014/main" id="{CCE81C55-172C-4D9B-9009-B6BA771B285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ja-JP" altLang="en-US" sz="1800">
              <a:solidFill>
                <a:srgbClr val="FFFFFF"/>
              </a:solidFill>
              <a:latin typeface="Cambria" pitchFamily="18" charset="0"/>
              <a:ea typeface="MS Mincho" pitchFamily="49" charset="-128"/>
            </a:endParaRPr>
          </a:p>
        </p:txBody>
      </p:sp>
      <p:grpSp>
        <p:nvGrpSpPr>
          <p:cNvPr id="8" name="グループ化 11"/>
          <p:cNvGrpSpPr>
            <a:grpSpLocks/>
          </p:cNvGrpSpPr>
          <p:nvPr/>
        </p:nvGrpSpPr>
        <p:grpSpPr bwMode="auto">
          <a:xfrm>
            <a:off x="4763" y="5589588"/>
            <a:ext cx="5067300" cy="1268412"/>
            <a:chOff x="16865" y="4817936"/>
            <a:chExt cx="5067302" cy="1268398"/>
          </a:xfrm>
        </p:grpSpPr>
        <p:sp>
          <p:nvSpPr>
            <p:cNvPr id="9" name="図形 14">
              <a:extLst>
                <a:ext uri="{FF2B5EF4-FFF2-40B4-BE49-F238E27FC236}">
                  <a16:creationId xmlns:a16="http://schemas.microsoft.com/office/drawing/2014/main" id="{ED783E40-3CA0-4CAB-BB1B-9054050C1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5459279"/>
              <a:ext cx="254000" cy="303209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" name="図形 15">
              <a:extLst>
                <a:ext uri="{FF2B5EF4-FFF2-40B4-BE49-F238E27FC236}">
                  <a16:creationId xmlns:a16="http://schemas.microsoft.com/office/drawing/2014/main" id="{922D87E7-91E7-4CDD-A29F-60B15344B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4906835"/>
              <a:ext cx="158750" cy="187323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" name="図形 16">
              <a:extLst>
                <a:ext uri="{FF2B5EF4-FFF2-40B4-BE49-F238E27FC236}">
                  <a16:creationId xmlns:a16="http://schemas.microsoft.com/office/drawing/2014/main" id="{F8DF1FFB-E695-4F60-8041-9C47D3A4F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2742" y="5919649"/>
              <a:ext cx="317500" cy="166685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" name="図形 17">
              <a:extLst>
                <a:ext uri="{FF2B5EF4-FFF2-40B4-BE49-F238E27FC236}">
                  <a16:creationId xmlns:a16="http://schemas.microsoft.com/office/drawing/2014/main" id="{FEF6ECD9-C1CA-40EF-8CF9-C63410EE3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4984621"/>
              <a:ext cx="22225" cy="68262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" name="図形 18">
              <a:extLst>
                <a:ext uri="{FF2B5EF4-FFF2-40B4-BE49-F238E27FC236}">
                  <a16:creationId xmlns:a16="http://schemas.microsoft.com/office/drawing/2014/main" id="{134D139B-7E26-4734-B9ED-4704BAB09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5470391"/>
              <a:ext cx="158750" cy="261935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" name="図形 19">
              <a:extLst>
                <a:ext uri="{FF2B5EF4-FFF2-40B4-BE49-F238E27FC236}">
                  <a16:creationId xmlns:a16="http://schemas.microsoft.com/office/drawing/2014/main" id="{A548A244-706D-4DC2-9260-CF0AF4938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" name="図形 20">
              <a:extLst>
                <a:ext uri="{FF2B5EF4-FFF2-40B4-BE49-F238E27FC236}">
                  <a16:creationId xmlns:a16="http://schemas.microsoft.com/office/drawing/2014/main" id="{9D3A2804-F337-42F0-950C-AF70D88C2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77" y="4827461"/>
              <a:ext cx="165100" cy="79374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6" name="図形 21">
              <a:extLst>
                <a:ext uri="{FF2B5EF4-FFF2-40B4-BE49-F238E27FC236}">
                  <a16:creationId xmlns:a16="http://schemas.microsoft.com/office/drawing/2014/main" id="{38B68E00-2DA6-44BB-AB0B-08CC785C4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77" y="4827461"/>
              <a:ext cx="187325" cy="841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7" name="図形 22">
              <a:extLst>
                <a:ext uri="{FF2B5EF4-FFF2-40B4-BE49-F238E27FC236}">
                  <a16:creationId xmlns:a16="http://schemas.microsoft.com/office/drawing/2014/main" id="{A26E70C1-D0E8-421B-89B3-CD14434A1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253" y="5308468"/>
              <a:ext cx="390525" cy="119062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8" name="図形 23">
              <a:extLst>
                <a:ext uri="{FF2B5EF4-FFF2-40B4-BE49-F238E27FC236}">
                  <a16:creationId xmlns:a16="http://schemas.microsoft.com/office/drawing/2014/main" id="{9A072CCD-6DB9-43C3-9DCA-13EC3F45A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0403" y="5292593"/>
              <a:ext cx="287338" cy="150811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9" name="図形 24">
              <a:extLst>
                <a:ext uri="{FF2B5EF4-FFF2-40B4-BE49-F238E27FC236}">
                  <a16:creationId xmlns:a16="http://schemas.microsoft.com/office/drawing/2014/main" id="{DA539531-29EE-4B9B-B696-77EFE9B2D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452" y="5187819"/>
              <a:ext cx="619125" cy="255585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0" name="図形 25">
              <a:extLst>
                <a:ext uri="{FF2B5EF4-FFF2-40B4-BE49-F238E27FC236}">
                  <a16:creationId xmlns:a16="http://schemas.microsoft.com/office/drawing/2014/main" id="{C3675D71-CB09-498A-91D3-121F62F58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041" y="5249731"/>
              <a:ext cx="293687" cy="152398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1" name="図形 26">
              <a:extLst>
                <a:ext uri="{FF2B5EF4-FFF2-40B4-BE49-F238E27FC236}">
                  <a16:creationId xmlns:a16="http://schemas.microsoft.com/office/drawing/2014/main" id="{3A8B3276-ED16-4BCF-95E2-7F6468076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903" y="5246556"/>
              <a:ext cx="384175" cy="176210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2" name="図形 27">
              <a:extLst>
                <a:ext uri="{FF2B5EF4-FFF2-40B4-BE49-F238E27FC236}">
                  <a16:creationId xmlns:a16="http://schemas.microsoft.com/office/drawing/2014/main" id="{A0028F1F-C6C6-458D-9483-91FF32BF7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0515" y="5224332"/>
              <a:ext cx="460375" cy="209548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3" name="図形 28">
              <a:extLst>
                <a:ext uri="{FF2B5EF4-FFF2-40B4-BE49-F238E27FC236}">
                  <a16:creationId xmlns:a16="http://schemas.microsoft.com/office/drawing/2014/main" id="{57CA6264-3E95-45DB-95BD-932D25F71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415" y="5203694"/>
              <a:ext cx="225425" cy="209548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4" name="図形 29">
              <a:extLst>
                <a:ext uri="{FF2B5EF4-FFF2-40B4-BE49-F238E27FC236}">
                  <a16:creationId xmlns:a16="http://schemas.microsoft.com/office/drawing/2014/main" id="{E64B0165-DF83-4CAB-ADE5-D37E1C618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866" y="4827461"/>
              <a:ext cx="204787" cy="200023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5" name="図形 30">
              <a:extLst>
                <a:ext uri="{FF2B5EF4-FFF2-40B4-BE49-F238E27FC236}">
                  <a16:creationId xmlns:a16="http://schemas.microsoft.com/office/drawing/2014/main" id="{8E209FF5-4CB8-425E-861F-94DEC3F61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841" y="4827461"/>
              <a:ext cx="215900" cy="20954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6" name="図形 31">
              <a:extLst>
                <a:ext uri="{FF2B5EF4-FFF2-40B4-BE49-F238E27FC236}">
                  <a16:creationId xmlns:a16="http://schemas.microsoft.com/office/drawing/2014/main" id="{76EFEBE0-09F4-4604-BD05-3FB557150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4891" y="4827461"/>
              <a:ext cx="242887" cy="21907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7" name="図形 32">
              <a:extLst>
                <a:ext uri="{FF2B5EF4-FFF2-40B4-BE49-F238E27FC236}">
                  <a16:creationId xmlns:a16="http://schemas.microsoft.com/office/drawing/2014/main" id="{9E94F17E-9C51-435A-9B34-F4F9BEE89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716" y="4827461"/>
              <a:ext cx="266700" cy="239709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8" name="図形 33">
              <a:extLst>
                <a:ext uri="{FF2B5EF4-FFF2-40B4-BE49-F238E27FC236}">
                  <a16:creationId xmlns:a16="http://schemas.microsoft.com/office/drawing/2014/main" id="{723654B3-522E-47A7-9F33-D655193EE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128" y="4827461"/>
              <a:ext cx="454025" cy="239709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9" name="図形 34">
              <a:extLst>
                <a:ext uri="{FF2B5EF4-FFF2-40B4-BE49-F238E27FC236}">
                  <a16:creationId xmlns:a16="http://schemas.microsoft.com/office/drawing/2014/main" id="{7D44550B-B0E4-404C-92A2-8028EADAE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916" y="4827461"/>
              <a:ext cx="420687" cy="255584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0" name="図形 35">
              <a:extLst>
                <a:ext uri="{FF2B5EF4-FFF2-40B4-BE49-F238E27FC236}">
                  <a16:creationId xmlns:a16="http://schemas.microsoft.com/office/drawing/2014/main" id="{DF4EC8A5-D435-4993-AC08-4592F0A48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9891" y="4827461"/>
              <a:ext cx="363537" cy="26193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1" name="図形 36">
              <a:extLst>
                <a:ext uri="{FF2B5EF4-FFF2-40B4-BE49-F238E27FC236}">
                  <a16:creationId xmlns:a16="http://schemas.microsoft.com/office/drawing/2014/main" id="{FDC5C829-9636-4AB9-AD18-2CDFEEE3D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240" y="4827461"/>
              <a:ext cx="668337" cy="674680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2" name="図形 37">
              <a:extLst>
                <a:ext uri="{FF2B5EF4-FFF2-40B4-BE49-F238E27FC236}">
                  <a16:creationId xmlns:a16="http://schemas.microsoft.com/office/drawing/2014/main" id="{408853AF-F61E-4E88-9575-892AA16E3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977" y="5146544"/>
              <a:ext cx="884238" cy="360359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3" name="図形 38">
              <a:extLst>
                <a:ext uri="{FF2B5EF4-FFF2-40B4-BE49-F238E27FC236}">
                  <a16:creationId xmlns:a16="http://schemas.microsoft.com/office/drawing/2014/main" id="{7B2A969F-A9BD-4BA6-B782-7C2A0B52A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252" y="5135432"/>
              <a:ext cx="749300" cy="366708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4" name="図形 39">
              <a:extLst>
                <a:ext uri="{FF2B5EF4-FFF2-40B4-BE49-F238E27FC236}">
                  <a16:creationId xmlns:a16="http://schemas.microsoft.com/office/drawing/2014/main" id="{8481E145-7632-49AF-90BD-4F0C9D358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927" y="4827461"/>
              <a:ext cx="782638" cy="638168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5" name="図形 40">
              <a:extLst>
                <a:ext uri="{FF2B5EF4-FFF2-40B4-BE49-F238E27FC236}">
                  <a16:creationId xmlns:a16="http://schemas.microsoft.com/office/drawing/2014/main" id="{42A504EF-7000-47DC-BB7B-24FD295FD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227" y="4827461"/>
              <a:ext cx="328613" cy="31908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6" name="図形 41">
              <a:extLst>
                <a:ext uri="{FF2B5EF4-FFF2-40B4-BE49-F238E27FC236}">
                  <a16:creationId xmlns:a16="http://schemas.microsoft.com/office/drawing/2014/main" id="{FBE6FF55-3B57-4F09-860D-64D4F6994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90" y="4889372"/>
              <a:ext cx="242887" cy="261935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7" name="図形 42">
              <a:extLst>
                <a:ext uri="{FF2B5EF4-FFF2-40B4-BE49-F238E27FC236}">
                  <a16:creationId xmlns:a16="http://schemas.microsoft.com/office/drawing/2014/main" id="{6080660A-D283-4576-A311-D4A15FEA9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527" y="4911597"/>
              <a:ext cx="276225" cy="223836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8" name="図形 43">
              <a:extLst>
                <a:ext uri="{FF2B5EF4-FFF2-40B4-BE49-F238E27FC236}">
                  <a16:creationId xmlns:a16="http://schemas.microsoft.com/office/drawing/2014/main" id="{49B791FA-452F-41DF-9DBA-5D23A0E1A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565" y="4886197"/>
              <a:ext cx="442912" cy="223836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9" name="図形 44">
              <a:extLst>
                <a:ext uri="{FF2B5EF4-FFF2-40B4-BE49-F238E27FC236}">
                  <a16:creationId xmlns:a16="http://schemas.microsoft.com/office/drawing/2014/main" id="{6F602334-BF85-4F37-B126-74A925141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440" y="4886197"/>
              <a:ext cx="11112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0" name="図形 45">
              <a:extLst>
                <a:ext uri="{FF2B5EF4-FFF2-40B4-BE49-F238E27FC236}">
                  <a16:creationId xmlns:a16="http://schemas.microsoft.com/office/drawing/2014/main" id="{17A4B5AB-4CEB-43EE-98F0-CC85CC5FC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52" y="4827461"/>
              <a:ext cx="103188" cy="47624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1" name="図形 46">
              <a:extLst>
                <a:ext uri="{FF2B5EF4-FFF2-40B4-BE49-F238E27FC236}">
                  <a16:creationId xmlns:a16="http://schemas.microsoft.com/office/drawing/2014/main" id="{D7C58EA2-D4EE-40DC-A2F5-E4A48E0EE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015" y="4827461"/>
              <a:ext cx="90487" cy="47624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2" name="図形 47">
              <a:extLst>
                <a:ext uri="{FF2B5EF4-FFF2-40B4-BE49-F238E27FC236}">
                  <a16:creationId xmlns:a16="http://schemas.microsoft.com/office/drawing/2014/main" id="{C58FA225-E023-4F7F-B424-CFDA1495C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90" y="5187819"/>
              <a:ext cx="617537" cy="277810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3" name="図形 48">
              <a:extLst>
                <a:ext uri="{FF2B5EF4-FFF2-40B4-BE49-F238E27FC236}">
                  <a16:creationId xmlns:a16="http://schemas.microsoft.com/office/drawing/2014/main" id="{4D68A668-5FBD-4AD8-83D6-164B7FD09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765" y="4827461"/>
              <a:ext cx="1127125" cy="674680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4" name="図形 49">
              <a:extLst>
                <a:ext uri="{FF2B5EF4-FFF2-40B4-BE49-F238E27FC236}">
                  <a16:creationId xmlns:a16="http://schemas.microsoft.com/office/drawing/2014/main" id="{ECCEC3AB-DF1E-4589-899C-756BB9316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15" y="5710101"/>
              <a:ext cx="720725" cy="314322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5" name="図形 50">
              <a:extLst>
                <a:ext uri="{FF2B5EF4-FFF2-40B4-BE49-F238E27FC236}">
                  <a16:creationId xmlns:a16="http://schemas.microsoft.com/office/drawing/2014/main" id="{2514FEE9-C22E-42CD-9DF3-0924233C1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365" y="5486266"/>
              <a:ext cx="311150" cy="21907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6" name="図形 51">
              <a:extLst>
                <a:ext uri="{FF2B5EF4-FFF2-40B4-BE49-F238E27FC236}">
                  <a16:creationId xmlns:a16="http://schemas.microsoft.com/office/drawing/2014/main" id="{83B59819-5D85-433F-8914-48C6F4A12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40" y="5486266"/>
              <a:ext cx="904875" cy="520694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7" name="図形 52">
              <a:extLst>
                <a:ext uri="{FF2B5EF4-FFF2-40B4-BE49-F238E27FC236}">
                  <a16:creationId xmlns:a16="http://schemas.microsoft.com/office/drawing/2014/main" id="{FEBC6E7B-C915-4255-B990-A84CA3DEB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5767251"/>
              <a:ext cx="22225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8" name="図形 53">
              <a:extLst>
                <a:ext uri="{FF2B5EF4-FFF2-40B4-BE49-F238E27FC236}">
                  <a16:creationId xmlns:a16="http://schemas.microsoft.com/office/drawing/2014/main" id="{7653A109-9D5F-481E-BD29-6268B8150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02" y="5486266"/>
              <a:ext cx="447675" cy="276222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9" name="図形 54">
              <a:extLst>
                <a:ext uri="{FF2B5EF4-FFF2-40B4-BE49-F238E27FC236}">
                  <a16:creationId xmlns:a16="http://schemas.microsoft.com/office/drawing/2014/main" id="{47C06E2D-023E-4A29-97AD-4323C3611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702" y="5522778"/>
              <a:ext cx="227013" cy="18732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0" name="図形 55">
              <a:extLst>
                <a:ext uri="{FF2B5EF4-FFF2-40B4-BE49-F238E27FC236}">
                  <a16:creationId xmlns:a16="http://schemas.microsoft.com/office/drawing/2014/main" id="{1571131A-3262-4FF4-986F-224D7D40D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40" y="5459279"/>
              <a:ext cx="942975" cy="307972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1" name="図形 56">
              <a:extLst>
                <a:ext uri="{FF2B5EF4-FFF2-40B4-BE49-F238E27FC236}">
                  <a16:creationId xmlns:a16="http://schemas.microsoft.com/office/drawing/2014/main" id="{9F8835B4-57B2-4DF8-BAF7-DE1A1AA21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90" y="5746613"/>
              <a:ext cx="965200" cy="319084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2" name="図形 57">
              <a:extLst>
                <a:ext uri="{FF2B5EF4-FFF2-40B4-BE49-F238E27FC236}">
                  <a16:creationId xmlns:a16="http://schemas.microsoft.com/office/drawing/2014/main" id="{F3F1E51C-2953-407B-96E3-C8ACB6CEE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190" y="5757726"/>
              <a:ext cx="236537" cy="198435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3" name="図形 58">
              <a:extLst>
                <a:ext uri="{FF2B5EF4-FFF2-40B4-BE49-F238E27FC236}">
                  <a16:creationId xmlns:a16="http://schemas.microsoft.com/office/drawing/2014/main" id="{D877641F-E757-4225-84D5-E44E56C5B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665" y="5778362"/>
              <a:ext cx="352425" cy="203198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4" name="図形 59">
              <a:extLst>
                <a:ext uri="{FF2B5EF4-FFF2-40B4-BE49-F238E27FC236}">
                  <a16:creationId xmlns:a16="http://schemas.microsoft.com/office/drawing/2014/main" id="{F423DAF4-F3F6-44D8-BBC0-B716920C9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377" y="5762488"/>
              <a:ext cx="514350" cy="255585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5" name="図形 60">
              <a:extLst>
                <a:ext uri="{FF2B5EF4-FFF2-40B4-BE49-F238E27FC236}">
                  <a16:creationId xmlns:a16="http://schemas.microsoft.com/office/drawing/2014/main" id="{7B987FBD-6518-4101-A805-93CCD948D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740" y="5810112"/>
              <a:ext cx="338137" cy="177798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6" name="図形 61">
              <a:extLst>
                <a:ext uri="{FF2B5EF4-FFF2-40B4-BE49-F238E27FC236}">
                  <a16:creationId xmlns:a16="http://schemas.microsoft.com/office/drawing/2014/main" id="{8EC58624-CC78-4689-9137-D68C9109E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102" y="5767251"/>
              <a:ext cx="265113" cy="198435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7" name="図形 62">
              <a:extLst>
                <a:ext uri="{FF2B5EF4-FFF2-40B4-BE49-F238E27FC236}">
                  <a16:creationId xmlns:a16="http://schemas.microsoft.com/office/drawing/2014/main" id="{EB0FBAB6-4CCD-4288-A344-95FC9B70E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790" y="5746613"/>
              <a:ext cx="306387" cy="209548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8" name="図形 63">
              <a:extLst>
                <a:ext uri="{FF2B5EF4-FFF2-40B4-BE49-F238E27FC236}">
                  <a16:creationId xmlns:a16="http://schemas.microsoft.com/office/drawing/2014/main" id="{2023B1C6-7CD5-46F3-8583-C6374B517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240" y="5522778"/>
              <a:ext cx="517525" cy="406396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9" name="図形 64">
              <a:extLst>
                <a:ext uri="{FF2B5EF4-FFF2-40B4-BE49-F238E27FC236}">
                  <a16:creationId xmlns:a16="http://schemas.microsoft.com/office/drawing/2014/main" id="{3AE1796E-73CA-4FCA-BF1E-B6E33736E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040" y="5710101"/>
              <a:ext cx="312737" cy="214310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0" name="図形 65">
              <a:extLst>
                <a:ext uri="{FF2B5EF4-FFF2-40B4-BE49-F238E27FC236}">
                  <a16:creationId xmlns:a16="http://schemas.microsoft.com/office/drawing/2014/main" id="{761BBF35-1FB6-4DAF-8150-AF825C403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540" y="5527540"/>
              <a:ext cx="454025" cy="380996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1" name="図形 66">
              <a:extLst>
                <a:ext uri="{FF2B5EF4-FFF2-40B4-BE49-F238E27FC236}">
                  <a16:creationId xmlns:a16="http://schemas.microsoft.com/office/drawing/2014/main" id="{A34DF748-C378-46D2-AF2D-D2E90F03F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215" y="5506903"/>
              <a:ext cx="487362" cy="401633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2" name="図形 67">
              <a:extLst>
                <a:ext uri="{FF2B5EF4-FFF2-40B4-BE49-F238E27FC236}">
                  <a16:creationId xmlns:a16="http://schemas.microsoft.com/office/drawing/2014/main" id="{DFD98059-EFEC-4500-846A-E280EE0E0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177" y="5511665"/>
              <a:ext cx="533400" cy="396871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3" name="図形 68">
              <a:extLst>
                <a:ext uri="{FF2B5EF4-FFF2-40B4-BE49-F238E27FC236}">
                  <a16:creationId xmlns:a16="http://schemas.microsoft.com/office/drawing/2014/main" id="{10815203-1FFD-4CAA-9575-19F287C60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216" y="5919649"/>
              <a:ext cx="6350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4" name="図形 69">
              <a:extLst>
                <a:ext uri="{FF2B5EF4-FFF2-40B4-BE49-F238E27FC236}">
                  <a16:creationId xmlns:a16="http://schemas.microsoft.com/office/drawing/2014/main" id="{B4F756B1-7E4A-4124-B2EA-BABE96650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091" y="5502140"/>
              <a:ext cx="641350" cy="417508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5" name="図形 70">
              <a:extLst>
                <a:ext uri="{FF2B5EF4-FFF2-40B4-BE49-F238E27FC236}">
                  <a16:creationId xmlns:a16="http://schemas.microsoft.com/office/drawing/2014/main" id="{E1F9CE7B-DDBD-40D0-AB14-0AD662FB9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277" y="5135432"/>
              <a:ext cx="1144588" cy="773103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6" name="図形 71">
              <a:extLst>
                <a:ext uri="{FF2B5EF4-FFF2-40B4-BE49-F238E27FC236}">
                  <a16:creationId xmlns:a16="http://schemas.microsoft.com/office/drawing/2014/main" id="{2E042B32-437D-402C-8E5F-CF8C25523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066" y="5459279"/>
              <a:ext cx="430212" cy="220660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7" name="図形 72">
              <a:extLst>
                <a:ext uri="{FF2B5EF4-FFF2-40B4-BE49-F238E27FC236}">
                  <a16:creationId xmlns:a16="http://schemas.microsoft.com/office/drawing/2014/main" id="{5BD72D37-0511-43BF-8956-DB9FBEB2A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616" y="5470391"/>
              <a:ext cx="288925" cy="19843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8" name="図形 73">
              <a:extLst>
                <a:ext uri="{FF2B5EF4-FFF2-40B4-BE49-F238E27FC236}">
                  <a16:creationId xmlns:a16="http://schemas.microsoft.com/office/drawing/2014/main" id="{66F03C15-2295-464F-A736-0DB15C5E7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266" y="5705338"/>
              <a:ext cx="471487" cy="198436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9" name="図形 74">
              <a:extLst>
                <a:ext uri="{FF2B5EF4-FFF2-40B4-BE49-F238E27FC236}">
                  <a16:creationId xmlns:a16="http://schemas.microsoft.com/office/drawing/2014/main" id="{674E3321-9CF0-4A0B-8EDF-332D95438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4853" y="5443404"/>
              <a:ext cx="754063" cy="444495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0" name="図形 75">
              <a:extLst>
                <a:ext uri="{FF2B5EF4-FFF2-40B4-BE49-F238E27FC236}">
                  <a16:creationId xmlns:a16="http://schemas.microsoft.com/office/drawing/2014/main" id="{9000A92D-2B88-40D4-9960-1B235EFCC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341" y="5689463"/>
              <a:ext cx="385762" cy="19843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1" name="図形 76">
              <a:extLst>
                <a:ext uri="{FF2B5EF4-FFF2-40B4-BE49-F238E27FC236}">
                  <a16:creationId xmlns:a16="http://schemas.microsoft.com/office/drawing/2014/main" id="{2F0A5ABC-49A5-463F-B4C8-2116FD559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403" y="5459279"/>
              <a:ext cx="815975" cy="423857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2" name="図形 77">
              <a:extLst>
                <a:ext uri="{FF2B5EF4-FFF2-40B4-BE49-F238E27FC236}">
                  <a16:creationId xmlns:a16="http://schemas.microsoft.com/office/drawing/2014/main" id="{A404741F-C382-4909-AAA1-F06287B14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3428" y="5302118"/>
              <a:ext cx="1082675" cy="387346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3" name="図形 78">
              <a:extLst>
                <a:ext uri="{FF2B5EF4-FFF2-40B4-BE49-F238E27FC236}">
                  <a16:creationId xmlns:a16="http://schemas.microsoft.com/office/drawing/2014/main" id="{2388B95F-E698-4C54-98DE-E2BFDB5F2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1553" y="5313231"/>
              <a:ext cx="350838" cy="114299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4" name="図形 79">
              <a:extLst>
                <a:ext uri="{FF2B5EF4-FFF2-40B4-BE49-F238E27FC236}">
                  <a16:creationId xmlns:a16="http://schemas.microsoft.com/office/drawing/2014/main" id="{959EDDA7-3F30-42CD-9D06-0E2F71A46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716" y="5443404"/>
              <a:ext cx="409575" cy="277809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5" name="図形 80">
              <a:extLst>
                <a:ext uri="{FF2B5EF4-FFF2-40B4-BE49-F238E27FC236}">
                  <a16:creationId xmlns:a16="http://schemas.microsoft.com/office/drawing/2014/main" id="{E2B4FAC4-F657-4B2D-89D4-28BAE3939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542" y="5360855"/>
              <a:ext cx="322262" cy="269872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6" name="図形 81">
              <a:extLst>
                <a:ext uri="{FF2B5EF4-FFF2-40B4-BE49-F238E27FC236}">
                  <a16:creationId xmlns:a16="http://schemas.microsoft.com/office/drawing/2014/main" id="{2FF358CD-74BE-4AB1-875B-1DB9918A0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291" y="5329105"/>
              <a:ext cx="477837" cy="328608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7" name="図形 82">
              <a:extLst>
                <a:ext uri="{FF2B5EF4-FFF2-40B4-BE49-F238E27FC236}">
                  <a16:creationId xmlns:a16="http://schemas.microsoft.com/office/drawing/2014/main" id="{DAC63DDD-023B-4972-B04E-A8F62CFE4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078" y="5365617"/>
              <a:ext cx="322263" cy="292097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8" name="図形 83">
              <a:extLst>
                <a:ext uri="{FF2B5EF4-FFF2-40B4-BE49-F238E27FC236}">
                  <a16:creationId xmlns:a16="http://schemas.microsoft.com/office/drawing/2014/main" id="{F215AF41-032A-4ECF-A7CF-C8E0679FF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6628" y="5344980"/>
              <a:ext cx="555625" cy="334958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9" name="図形 84">
              <a:extLst>
                <a:ext uri="{FF2B5EF4-FFF2-40B4-BE49-F238E27FC236}">
                  <a16:creationId xmlns:a16="http://schemas.microsoft.com/office/drawing/2014/main" id="{7BD7B814-C5D7-496B-A53F-AC3A87315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991" y="5908536"/>
              <a:ext cx="4762" cy="111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0" name="図形 85">
              <a:extLst>
                <a:ext uri="{FF2B5EF4-FFF2-40B4-BE49-F238E27FC236}">
                  <a16:creationId xmlns:a16="http://schemas.microsoft.com/office/drawing/2014/main" id="{1C69A624-3D63-4750-9346-9D99E353B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6065697"/>
              <a:ext cx="90487" cy="2063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1" name="図形 86">
              <a:extLst>
                <a:ext uri="{FF2B5EF4-FFF2-40B4-BE49-F238E27FC236}">
                  <a16:creationId xmlns:a16="http://schemas.microsoft.com/office/drawing/2014/main" id="{37D4944E-0AF6-4466-A2AF-48D4BC35E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903" y="5402130"/>
              <a:ext cx="260350" cy="280984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2" name="図形 87">
              <a:extLst>
                <a:ext uri="{FF2B5EF4-FFF2-40B4-BE49-F238E27FC236}">
                  <a16:creationId xmlns:a16="http://schemas.microsoft.com/office/drawing/2014/main" id="{3F0C7FAE-D39E-4083-BD04-BAE0EB149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6029185"/>
              <a:ext cx="493712" cy="57149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</p:grp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32079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19605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320799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1960561"/>
            <a:ext cx="403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83" name="図形 6">
            <a:extLst>
              <a:ext uri="{FF2B5EF4-FFF2-40B4-BE49-F238E27FC236}">
                <a16:creationId xmlns:a16="http://schemas.microsoft.com/office/drawing/2014/main" id="{D1AB5C29-7E04-48FB-A524-EC650A9854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DA650716-29E3-4A2B-85B2-B790A9FAFC38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84" name="図形 7">
            <a:extLst>
              <a:ext uri="{FF2B5EF4-FFF2-40B4-BE49-F238E27FC236}">
                <a16:creationId xmlns:a16="http://schemas.microsoft.com/office/drawing/2014/main" id="{A81EAAFE-4FDB-4EAF-A56C-D4E4F5B6D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" name="図形 8">
            <a:extLst>
              <a:ext uri="{FF2B5EF4-FFF2-40B4-BE49-F238E27FC236}">
                <a16:creationId xmlns:a16="http://schemas.microsoft.com/office/drawing/2014/main" id="{3F55B6DD-FFEF-4155-8338-222B2AD95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CF547461-1881-4DB1-8E9C-0577854E6F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9334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528638" y="2501900"/>
            <a:ext cx="8229600" cy="1143000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図形 2">
            <a:extLst>
              <a:ext uri="{FF2B5EF4-FFF2-40B4-BE49-F238E27FC236}">
                <a16:creationId xmlns:a16="http://schemas.microsoft.com/office/drawing/2014/main" id="{FE8E00E4-EC09-4878-A6F4-1DA597976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CEA33006-9B07-48D5-A701-0EE078F1C6B9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4" name="図形 3">
            <a:extLst>
              <a:ext uri="{FF2B5EF4-FFF2-40B4-BE49-F238E27FC236}">
                <a16:creationId xmlns:a16="http://schemas.microsoft.com/office/drawing/2014/main" id="{07A91F93-13CB-45A8-AA43-EF40E28D5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図形 4">
            <a:extLst>
              <a:ext uri="{FF2B5EF4-FFF2-40B4-BE49-F238E27FC236}">
                <a16:creationId xmlns:a16="http://schemas.microsoft.com/office/drawing/2014/main" id="{9CE6F25D-06E0-4103-9FB4-868EFE02A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E949CC2F-74C8-4A38-A5AC-41CB0597B6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1933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>
            <a:extLst>
              <a:ext uri="{FF2B5EF4-FFF2-40B4-BE49-F238E27FC236}">
                <a16:creationId xmlns:a16="http://schemas.microsoft.com/office/drawing/2014/main" id="{7A0C9BBF-D150-43B9-80EC-241B709A0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8ED89AE5-D878-4793-81D9-68A69FAD2D01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3" name="図形 2">
            <a:extLst>
              <a:ext uri="{FF2B5EF4-FFF2-40B4-BE49-F238E27FC236}">
                <a16:creationId xmlns:a16="http://schemas.microsoft.com/office/drawing/2014/main" id="{310B1278-2E7B-42DB-BAD8-B8679A92E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図形 3">
            <a:extLst>
              <a:ext uri="{FF2B5EF4-FFF2-40B4-BE49-F238E27FC236}">
                <a16:creationId xmlns:a16="http://schemas.microsoft.com/office/drawing/2014/main" id="{868E3659-32D8-4F86-8068-300DEB6CD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16245D92-5FCD-49E6-9E1B-E241AA573E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88171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47647" y="785794"/>
            <a:ext cx="27670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357554" y="785794"/>
            <a:ext cx="4572032" cy="5643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2" y="2000240"/>
            <a:ext cx="2767032" cy="4429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dirty="0"/>
          </a:p>
        </p:txBody>
      </p:sp>
      <p:sp>
        <p:nvSpPr>
          <p:cNvPr id="5" name="図形 4">
            <a:extLst>
              <a:ext uri="{FF2B5EF4-FFF2-40B4-BE49-F238E27FC236}">
                <a16:creationId xmlns:a16="http://schemas.microsoft.com/office/drawing/2014/main" id="{C5F46819-BDE2-4461-B2DA-791516CC91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8A7C28E6-F875-4E6D-B911-2A18C9F497E6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6" name="図形 5">
            <a:extLst>
              <a:ext uri="{FF2B5EF4-FFF2-40B4-BE49-F238E27FC236}">
                <a16:creationId xmlns:a16="http://schemas.microsoft.com/office/drawing/2014/main" id="{4242C879-671E-4E82-8C00-B66DCFC05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図形 6">
            <a:extLst>
              <a:ext uri="{FF2B5EF4-FFF2-40B4-BE49-F238E27FC236}">
                <a16:creationId xmlns:a16="http://schemas.microsoft.com/office/drawing/2014/main" id="{F5CFA88F-AA89-43A9-99A1-2A13010C9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EF8B6025-C6B1-4BE5-B98F-1B29703886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0313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4786346" cy="5413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 altLang="ja-JP"/>
              <a:t>Click to edit Master title style</a:t>
            </a:r>
            <a:endParaRPr lang="ja-JP" altLang="en-US" dirty="0"/>
          </a:p>
        </p:txBody>
      </p:sp>
      <p:sp useBgFill="1">
        <p:nvSpPr>
          <p:cNvPr id="3" name="図形 2"/>
          <p:cNvSpPr>
            <a:spLocks noGrp="1"/>
          </p:cNvSpPr>
          <p:nvPr>
            <p:ph type="pic" idx="1"/>
          </p:nvPr>
        </p:nvSpPr>
        <p:spPr>
          <a:xfrm>
            <a:off x="2433623" y="1142984"/>
            <a:ext cx="4357718" cy="3438395"/>
          </a:xfrm>
          <a:noFill/>
          <a:ln w="254000" cap="flat" cmpd="sng">
            <a:gradFill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prstDash val="solid"/>
            <a:beve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ja-JP" noProof="0"/>
              <a:t>Click icon to add picture</a:t>
            </a:r>
            <a:endParaRPr lang="ja-JP" altLang="en-US" noProof="0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928794" y="4929199"/>
            <a:ext cx="5642016" cy="10414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dirty="0"/>
          </a:p>
        </p:txBody>
      </p:sp>
      <p:sp>
        <p:nvSpPr>
          <p:cNvPr id="5" name="図形 8">
            <a:extLst>
              <a:ext uri="{FF2B5EF4-FFF2-40B4-BE49-F238E27FC236}">
                <a16:creationId xmlns:a16="http://schemas.microsoft.com/office/drawing/2014/main" id="{1704D586-FA94-4978-A98F-2DCDF073BB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052E372F-2711-45AD-8D4D-210B626FC6FB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6" name="図形 9">
            <a:extLst>
              <a:ext uri="{FF2B5EF4-FFF2-40B4-BE49-F238E27FC236}">
                <a16:creationId xmlns:a16="http://schemas.microsoft.com/office/drawing/2014/main" id="{D824A4A8-AD9C-4A7C-9F6B-FF8820DEE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図形 10">
            <a:extLst>
              <a:ext uri="{FF2B5EF4-FFF2-40B4-BE49-F238E27FC236}">
                <a16:creationId xmlns:a16="http://schemas.microsoft.com/office/drawing/2014/main" id="{B863FFEB-7D52-43E3-AD06-52F35569D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8B05F74C-CFAF-4BFE-A3A6-913348235C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8123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66696" y="1500178"/>
            <a:ext cx="8247600" cy="4857780"/>
          </a:xfrm>
        </p:spPr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 dirty="0"/>
          </a:p>
        </p:txBody>
      </p:sp>
      <p:sp>
        <p:nvSpPr>
          <p:cNvPr id="4" name="図形 3">
            <a:extLst>
              <a:ext uri="{FF2B5EF4-FFF2-40B4-BE49-F238E27FC236}">
                <a16:creationId xmlns:a16="http://schemas.microsoft.com/office/drawing/2014/main" id="{2496FD84-CCFF-4C13-9C93-68EFF2CB72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175E728C-936E-485E-A64F-E19CA9EB0374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5" name="図形 4">
            <a:extLst>
              <a:ext uri="{FF2B5EF4-FFF2-40B4-BE49-F238E27FC236}">
                <a16:creationId xmlns:a16="http://schemas.microsoft.com/office/drawing/2014/main" id="{E89E3C64-581D-4F97-97BE-44049F5D3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図形 5">
            <a:extLst>
              <a:ext uri="{FF2B5EF4-FFF2-40B4-BE49-F238E27FC236}">
                <a16:creationId xmlns:a16="http://schemas.microsoft.com/office/drawing/2014/main" id="{21DCE0DA-1D41-43BA-A512-C31EAEC89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358F9E21-14D5-4F8D-BCBD-66F6DD52F3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69854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6083318"/>
          </a:xfrm>
        </p:spPr>
        <p:txBody>
          <a:bodyPr vert="eaVert"/>
          <a:lstStyle/>
          <a:p>
            <a:r>
              <a:rPr lang="en-US" altLang="ja-JP"/>
              <a:t>Click to edit Master title style</a:t>
            </a:r>
            <a:endParaRPr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6083319"/>
          </a:xfrm>
        </p:spPr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図形 3">
            <a:extLst>
              <a:ext uri="{FF2B5EF4-FFF2-40B4-BE49-F238E27FC236}">
                <a16:creationId xmlns:a16="http://schemas.microsoft.com/office/drawing/2014/main" id="{6A7122A0-EEB4-4585-9487-BCE8BEE347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3A684BEE-E755-4444-B61A-15CA4A6139A6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5" name="図形 4">
            <a:extLst>
              <a:ext uri="{FF2B5EF4-FFF2-40B4-BE49-F238E27FC236}">
                <a16:creationId xmlns:a16="http://schemas.microsoft.com/office/drawing/2014/main" id="{3D0A9F58-057F-4C6B-BCFE-E5A297102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図形 5">
            <a:extLst>
              <a:ext uri="{FF2B5EF4-FFF2-40B4-BE49-F238E27FC236}">
                <a16:creationId xmlns:a16="http://schemas.microsoft.com/office/drawing/2014/main" id="{99271A99-46E1-4088-AE0B-EAFBC26F5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29C225FD-EAD0-4628-9336-28811B76C0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9512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528638" y="2501900"/>
            <a:ext cx="8229600" cy="1143000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図形 2">
            <a:extLst>
              <a:ext uri="{FF2B5EF4-FFF2-40B4-BE49-F238E27FC236}">
                <a16:creationId xmlns:a16="http://schemas.microsoft.com/office/drawing/2014/main" id="{9E92AA45-1777-4C93-9289-9C8D5F24E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FCD09092-59FF-47F7-94D6-C7148483D06F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4" name="図形 3">
            <a:extLst>
              <a:ext uri="{FF2B5EF4-FFF2-40B4-BE49-F238E27FC236}">
                <a16:creationId xmlns:a16="http://schemas.microsoft.com/office/drawing/2014/main" id="{1579A740-A263-4796-9B0A-407994DCA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図形 4">
            <a:extLst>
              <a:ext uri="{FF2B5EF4-FFF2-40B4-BE49-F238E27FC236}">
                <a16:creationId xmlns:a16="http://schemas.microsoft.com/office/drawing/2014/main" id="{0EB27475-C3F6-46F8-B66D-A95C3787B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54685230-E275-4F63-BB20-B007BB9DC6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87622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/>
              <a:t>Click to edit Master subtitle style</a:t>
            </a:r>
            <a:endParaRPr lang="ja-JP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DDF93-509A-4E89-8FB1-27DA47174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965FE351-139F-4E38-BCFC-7345DC16A58D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CD8E0-2379-47C7-A4C4-015C2FE35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52ABE-EFAD-42D9-B5C2-F0098009D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65810F84-F27F-41D4-90B4-D830EAA599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897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189">
            <a:extLst>
              <a:ext uri="{FF2B5EF4-FFF2-40B4-BE49-F238E27FC236}">
                <a16:creationId xmlns:a16="http://schemas.microsoft.com/office/drawing/2014/main" id="{F61A2E02-ED8C-44AF-8EBD-4852B40F487B}"/>
              </a:ext>
            </a:extLst>
          </p:cNvPr>
          <p:cNvSpPr/>
          <p:nvPr/>
        </p:nvSpPr>
        <p:spPr>
          <a:xfrm>
            <a:off x="-9525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ja-JP" altLang="en-US" sz="1800">
              <a:solidFill>
                <a:srgbClr val="FFFFFF"/>
              </a:solidFill>
              <a:latin typeface="Cambria" pitchFamily="18" charset="0"/>
              <a:ea typeface="MS Mincho" pitchFamily="49" charset="-128"/>
            </a:endParaRPr>
          </a:p>
        </p:txBody>
      </p:sp>
      <p:grpSp>
        <p:nvGrpSpPr>
          <p:cNvPr id="5" name="グループ化 90"/>
          <p:cNvGrpSpPr>
            <a:grpSpLocks/>
          </p:cNvGrpSpPr>
          <p:nvPr/>
        </p:nvGrpSpPr>
        <p:grpSpPr bwMode="auto">
          <a:xfrm>
            <a:off x="4763" y="5589588"/>
            <a:ext cx="5067300" cy="1268412"/>
            <a:chOff x="16865" y="4817936"/>
            <a:chExt cx="5067302" cy="1268398"/>
          </a:xfrm>
        </p:grpSpPr>
        <p:sp>
          <p:nvSpPr>
            <p:cNvPr id="6" name="図形 91">
              <a:extLst>
                <a:ext uri="{FF2B5EF4-FFF2-40B4-BE49-F238E27FC236}">
                  <a16:creationId xmlns:a16="http://schemas.microsoft.com/office/drawing/2014/main" id="{1BB3DC45-1CF0-4C49-8312-6A754AB3B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5459279"/>
              <a:ext cx="254000" cy="303209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" name="図形 92">
              <a:extLst>
                <a:ext uri="{FF2B5EF4-FFF2-40B4-BE49-F238E27FC236}">
                  <a16:creationId xmlns:a16="http://schemas.microsoft.com/office/drawing/2014/main" id="{FB75465B-3C56-4AAA-8FC0-9E59C0A41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4906835"/>
              <a:ext cx="158750" cy="187323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" name="図形 93">
              <a:extLst>
                <a:ext uri="{FF2B5EF4-FFF2-40B4-BE49-F238E27FC236}">
                  <a16:creationId xmlns:a16="http://schemas.microsoft.com/office/drawing/2014/main" id="{8471DD9F-0975-4BA7-B0DC-D1E59E1AD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2742" y="5919649"/>
              <a:ext cx="317500" cy="166685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" name="図形 94">
              <a:extLst>
                <a:ext uri="{FF2B5EF4-FFF2-40B4-BE49-F238E27FC236}">
                  <a16:creationId xmlns:a16="http://schemas.microsoft.com/office/drawing/2014/main" id="{86ED000B-47BD-4C22-9925-2797641E8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4984621"/>
              <a:ext cx="22225" cy="68262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" name="図形 95">
              <a:extLst>
                <a:ext uri="{FF2B5EF4-FFF2-40B4-BE49-F238E27FC236}">
                  <a16:creationId xmlns:a16="http://schemas.microsoft.com/office/drawing/2014/main" id="{1D1E166A-C037-4514-8EE7-0AFB54D09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5470391"/>
              <a:ext cx="158750" cy="261935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" name="図形 96">
              <a:extLst>
                <a:ext uri="{FF2B5EF4-FFF2-40B4-BE49-F238E27FC236}">
                  <a16:creationId xmlns:a16="http://schemas.microsoft.com/office/drawing/2014/main" id="{46291FEE-11FA-42DE-8992-A0850A895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" name="図形 97">
              <a:extLst>
                <a:ext uri="{FF2B5EF4-FFF2-40B4-BE49-F238E27FC236}">
                  <a16:creationId xmlns:a16="http://schemas.microsoft.com/office/drawing/2014/main" id="{5890B10A-3DC3-4334-B483-442E30B11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77" y="4827461"/>
              <a:ext cx="165100" cy="79374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" name="図形 98">
              <a:extLst>
                <a:ext uri="{FF2B5EF4-FFF2-40B4-BE49-F238E27FC236}">
                  <a16:creationId xmlns:a16="http://schemas.microsoft.com/office/drawing/2014/main" id="{C9E45582-90AD-47F0-92A6-BCC459727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77" y="4827461"/>
              <a:ext cx="187325" cy="841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" name="図形 99">
              <a:extLst>
                <a:ext uri="{FF2B5EF4-FFF2-40B4-BE49-F238E27FC236}">
                  <a16:creationId xmlns:a16="http://schemas.microsoft.com/office/drawing/2014/main" id="{E3258335-D324-4610-98D7-C5DE0F253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253" y="5308468"/>
              <a:ext cx="390525" cy="119062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6" name="図形 100">
              <a:extLst>
                <a:ext uri="{FF2B5EF4-FFF2-40B4-BE49-F238E27FC236}">
                  <a16:creationId xmlns:a16="http://schemas.microsoft.com/office/drawing/2014/main" id="{E7D6DFF4-13A6-4AAE-9067-006AEB713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0403" y="5292593"/>
              <a:ext cx="287338" cy="150811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7" name="図形 101">
              <a:extLst>
                <a:ext uri="{FF2B5EF4-FFF2-40B4-BE49-F238E27FC236}">
                  <a16:creationId xmlns:a16="http://schemas.microsoft.com/office/drawing/2014/main" id="{88E4ED26-57E0-4C31-BAD4-B61F0069D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452" y="5187819"/>
              <a:ext cx="619125" cy="255585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8" name="図形 102">
              <a:extLst>
                <a:ext uri="{FF2B5EF4-FFF2-40B4-BE49-F238E27FC236}">
                  <a16:creationId xmlns:a16="http://schemas.microsoft.com/office/drawing/2014/main" id="{F30EBCCE-A6E0-48D4-80C1-B0AE1983E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041" y="5249731"/>
              <a:ext cx="293687" cy="152398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9" name="図形 103">
              <a:extLst>
                <a:ext uri="{FF2B5EF4-FFF2-40B4-BE49-F238E27FC236}">
                  <a16:creationId xmlns:a16="http://schemas.microsoft.com/office/drawing/2014/main" id="{CB5F9972-32C1-441C-B489-CDA5B6CB0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903" y="5246556"/>
              <a:ext cx="384175" cy="176210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0" name="図形 104">
              <a:extLst>
                <a:ext uri="{FF2B5EF4-FFF2-40B4-BE49-F238E27FC236}">
                  <a16:creationId xmlns:a16="http://schemas.microsoft.com/office/drawing/2014/main" id="{2CAFC069-86B6-4128-A4ED-660E7EA7D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0515" y="5224332"/>
              <a:ext cx="460375" cy="209548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1" name="図形 105">
              <a:extLst>
                <a:ext uri="{FF2B5EF4-FFF2-40B4-BE49-F238E27FC236}">
                  <a16:creationId xmlns:a16="http://schemas.microsoft.com/office/drawing/2014/main" id="{3872AB02-AFE8-45A2-B779-92616191D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415" y="5203694"/>
              <a:ext cx="225425" cy="209548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2" name="図形 106">
              <a:extLst>
                <a:ext uri="{FF2B5EF4-FFF2-40B4-BE49-F238E27FC236}">
                  <a16:creationId xmlns:a16="http://schemas.microsoft.com/office/drawing/2014/main" id="{F934D779-8FCE-491C-92BE-A1C938CC0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866" y="4827461"/>
              <a:ext cx="204787" cy="200023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3" name="図形 107">
              <a:extLst>
                <a:ext uri="{FF2B5EF4-FFF2-40B4-BE49-F238E27FC236}">
                  <a16:creationId xmlns:a16="http://schemas.microsoft.com/office/drawing/2014/main" id="{072A4731-4689-476C-92F1-CF03C0E2D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841" y="4827461"/>
              <a:ext cx="215900" cy="20954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4" name="図形 108">
              <a:extLst>
                <a:ext uri="{FF2B5EF4-FFF2-40B4-BE49-F238E27FC236}">
                  <a16:creationId xmlns:a16="http://schemas.microsoft.com/office/drawing/2014/main" id="{2713C08C-98E6-4E25-8FCF-0E6AE5B99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4891" y="4827461"/>
              <a:ext cx="242887" cy="21907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5" name="図形 109">
              <a:extLst>
                <a:ext uri="{FF2B5EF4-FFF2-40B4-BE49-F238E27FC236}">
                  <a16:creationId xmlns:a16="http://schemas.microsoft.com/office/drawing/2014/main" id="{4648D1C4-67FA-431C-947D-D24326C90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716" y="4827461"/>
              <a:ext cx="266700" cy="239709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6" name="図形 110">
              <a:extLst>
                <a:ext uri="{FF2B5EF4-FFF2-40B4-BE49-F238E27FC236}">
                  <a16:creationId xmlns:a16="http://schemas.microsoft.com/office/drawing/2014/main" id="{CA5303B7-F45A-43C3-8BFF-2188EB960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128" y="4827461"/>
              <a:ext cx="454025" cy="239709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7" name="図形 111">
              <a:extLst>
                <a:ext uri="{FF2B5EF4-FFF2-40B4-BE49-F238E27FC236}">
                  <a16:creationId xmlns:a16="http://schemas.microsoft.com/office/drawing/2014/main" id="{5B7807A5-D0A1-456D-BF7F-B4AF12057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916" y="4827461"/>
              <a:ext cx="420687" cy="255584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8" name="図形 112">
              <a:extLst>
                <a:ext uri="{FF2B5EF4-FFF2-40B4-BE49-F238E27FC236}">
                  <a16:creationId xmlns:a16="http://schemas.microsoft.com/office/drawing/2014/main" id="{37A9A5E3-A4AF-4A1F-9FE4-25CAEE6F8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9891" y="4827461"/>
              <a:ext cx="363537" cy="26193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9" name="図形 113">
              <a:extLst>
                <a:ext uri="{FF2B5EF4-FFF2-40B4-BE49-F238E27FC236}">
                  <a16:creationId xmlns:a16="http://schemas.microsoft.com/office/drawing/2014/main" id="{0E8F4C90-4407-4258-80C8-9DA358ECA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240" y="4827461"/>
              <a:ext cx="668337" cy="674680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0" name="図形 114">
              <a:extLst>
                <a:ext uri="{FF2B5EF4-FFF2-40B4-BE49-F238E27FC236}">
                  <a16:creationId xmlns:a16="http://schemas.microsoft.com/office/drawing/2014/main" id="{47948C23-3F71-4103-8FD4-291CAAB48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977" y="5146544"/>
              <a:ext cx="884238" cy="360359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1" name="図形 115">
              <a:extLst>
                <a:ext uri="{FF2B5EF4-FFF2-40B4-BE49-F238E27FC236}">
                  <a16:creationId xmlns:a16="http://schemas.microsoft.com/office/drawing/2014/main" id="{59FE14DC-5FC7-4BEA-ABA6-35A24AD14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252" y="5135432"/>
              <a:ext cx="749300" cy="366708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2" name="図形 116">
              <a:extLst>
                <a:ext uri="{FF2B5EF4-FFF2-40B4-BE49-F238E27FC236}">
                  <a16:creationId xmlns:a16="http://schemas.microsoft.com/office/drawing/2014/main" id="{40EEA262-6F1D-4BCA-BC2B-09A1FA331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927" y="4827461"/>
              <a:ext cx="782638" cy="638168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3" name="図形 117">
              <a:extLst>
                <a:ext uri="{FF2B5EF4-FFF2-40B4-BE49-F238E27FC236}">
                  <a16:creationId xmlns:a16="http://schemas.microsoft.com/office/drawing/2014/main" id="{F04B063A-68F7-4214-B2B4-C9CA1F246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227" y="4827461"/>
              <a:ext cx="328613" cy="31908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4" name="図形 118">
              <a:extLst>
                <a:ext uri="{FF2B5EF4-FFF2-40B4-BE49-F238E27FC236}">
                  <a16:creationId xmlns:a16="http://schemas.microsoft.com/office/drawing/2014/main" id="{8BE07551-E127-473A-8550-0049D0DCC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90" y="4889372"/>
              <a:ext cx="242887" cy="261935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5" name="図形 119">
              <a:extLst>
                <a:ext uri="{FF2B5EF4-FFF2-40B4-BE49-F238E27FC236}">
                  <a16:creationId xmlns:a16="http://schemas.microsoft.com/office/drawing/2014/main" id="{906935EA-1390-4FBD-98B9-1D4345CE8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527" y="4911597"/>
              <a:ext cx="276225" cy="223836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6" name="図形 120">
              <a:extLst>
                <a:ext uri="{FF2B5EF4-FFF2-40B4-BE49-F238E27FC236}">
                  <a16:creationId xmlns:a16="http://schemas.microsoft.com/office/drawing/2014/main" id="{36487D58-CDBE-4704-A608-5D47479F9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565" y="4886197"/>
              <a:ext cx="442912" cy="223836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7" name="図形 121">
              <a:extLst>
                <a:ext uri="{FF2B5EF4-FFF2-40B4-BE49-F238E27FC236}">
                  <a16:creationId xmlns:a16="http://schemas.microsoft.com/office/drawing/2014/main" id="{53485D5C-0EB7-4A9E-A99B-FB47AFA46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440" y="4886197"/>
              <a:ext cx="11112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8" name="図形 122">
              <a:extLst>
                <a:ext uri="{FF2B5EF4-FFF2-40B4-BE49-F238E27FC236}">
                  <a16:creationId xmlns:a16="http://schemas.microsoft.com/office/drawing/2014/main" id="{D3C1E40C-F4AB-44BC-9747-70046CA9E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52" y="4827461"/>
              <a:ext cx="103188" cy="47624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9" name="図形 123">
              <a:extLst>
                <a:ext uri="{FF2B5EF4-FFF2-40B4-BE49-F238E27FC236}">
                  <a16:creationId xmlns:a16="http://schemas.microsoft.com/office/drawing/2014/main" id="{C65A3972-DB8D-4828-B6BA-60F40BE04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015" y="4827461"/>
              <a:ext cx="90487" cy="47624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0" name="図形 124">
              <a:extLst>
                <a:ext uri="{FF2B5EF4-FFF2-40B4-BE49-F238E27FC236}">
                  <a16:creationId xmlns:a16="http://schemas.microsoft.com/office/drawing/2014/main" id="{D8AE9D99-AB26-4CC9-8970-7A53D95E5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90" y="5187819"/>
              <a:ext cx="617537" cy="277810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1" name="図形 125">
              <a:extLst>
                <a:ext uri="{FF2B5EF4-FFF2-40B4-BE49-F238E27FC236}">
                  <a16:creationId xmlns:a16="http://schemas.microsoft.com/office/drawing/2014/main" id="{853DF53C-D8D3-4785-817A-88F8E8DE8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765" y="4827461"/>
              <a:ext cx="1127125" cy="674680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2" name="図形 126">
              <a:extLst>
                <a:ext uri="{FF2B5EF4-FFF2-40B4-BE49-F238E27FC236}">
                  <a16:creationId xmlns:a16="http://schemas.microsoft.com/office/drawing/2014/main" id="{D813AC77-9F9F-411D-A359-40F110A03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15" y="5710101"/>
              <a:ext cx="720725" cy="314322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3" name="図形 127">
              <a:extLst>
                <a:ext uri="{FF2B5EF4-FFF2-40B4-BE49-F238E27FC236}">
                  <a16:creationId xmlns:a16="http://schemas.microsoft.com/office/drawing/2014/main" id="{414E9F90-5164-4F00-9B37-C30B84225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365" y="5486266"/>
              <a:ext cx="311150" cy="21907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4" name="図形 128">
              <a:extLst>
                <a:ext uri="{FF2B5EF4-FFF2-40B4-BE49-F238E27FC236}">
                  <a16:creationId xmlns:a16="http://schemas.microsoft.com/office/drawing/2014/main" id="{2E4186C4-07A7-40ED-ADB8-89D8F849E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40" y="5486266"/>
              <a:ext cx="904875" cy="520694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5" name="図形 129">
              <a:extLst>
                <a:ext uri="{FF2B5EF4-FFF2-40B4-BE49-F238E27FC236}">
                  <a16:creationId xmlns:a16="http://schemas.microsoft.com/office/drawing/2014/main" id="{8B27F4B0-0EFA-46DB-9712-DE9EE39BB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5767251"/>
              <a:ext cx="22225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6" name="図形 130">
              <a:extLst>
                <a:ext uri="{FF2B5EF4-FFF2-40B4-BE49-F238E27FC236}">
                  <a16:creationId xmlns:a16="http://schemas.microsoft.com/office/drawing/2014/main" id="{73898655-2798-4630-9615-D07823510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02" y="5486266"/>
              <a:ext cx="447675" cy="276222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7" name="図形 131">
              <a:extLst>
                <a:ext uri="{FF2B5EF4-FFF2-40B4-BE49-F238E27FC236}">
                  <a16:creationId xmlns:a16="http://schemas.microsoft.com/office/drawing/2014/main" id="{8637613E-6FFF-4C92-AD49-B017FFFAD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702" y="5522778"/>
              <a:ext cx="227013" cy="18732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8" name="図形 132">
              <a:extLst>
                <a:ext uri="{FF2B5EF4-FFF2-40B4-BE49-F238E27FC236}">
                  <a16:creationId xmlns:a16="http://schemas.microsoft.com/office/drawing/2014/main" id="{D30905AD-2BED-4871-A052-DDC91796F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40" y="5459279"/>
              <a:ext cx="942975" cy="307972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9" name="図形 133">
              <a:extLst>
                <a:ext uri="{FF2B5EF4-FFF2-40B4-BE49-F238E27FC236}">
                  <a16:creationId xmlns:a16="http://schemas.microsoft.com/office/drawing/2014/main" id="{FEB91CEA-4A00-4844-A5DE-D1BC620FB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90" y="5746613"/>
              <a:ext cx="965200" cy="319084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0" name="図形 134">
              <a:extLst>
                <a:ext uri="{FF2B5EF4-FFF2-40B4-BE49-F238E27FC236}">
                  <a16:creationId xmlns:a16="http://schemas.microsoft.com/office/drawing/2014/main" id="{645377C2-15F1-4867-A039-9DC51DC39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190" y="5757726"/>
              <a:ext cx="236537" cy="198435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1" name="図形 135">
              <a:extLst>
                <a:ext uri="{FF2B5EF4-FFF2-40B4-BE49-F238E27FC236}">
                  <a16:creationId xmlns:a16="http://schemas.microsoft.com/office/drawing/2014/main" id="{343FC0A1-BA90-4DD6-BC7B-231ACD374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665" y="5778362"/>
              <a:ext cx="352425" cy="203198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2" name="図形 136">
              <a:extLst>
                <a:ext uri="{FF2B5EF4-FFF2-40B4-BE49-F238E27FC236}">
                  <a16:creationId xmlns:a16="http://schemas.microsoft.com/office/drawing/2014/main" id="{AFBDF1EF-C7A9-4B91-980A-145B66132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377" y="5762488"/>
              <a:ext cx="514350" cy="255585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3" name="図形 137">
              <a:extLst>
                <a:ext uri="{FF2B5EF4-FFF2-40B4-BE49-F238E27FC236}">
                  <a16:creationId xmlns:a16="http://schemas.microsoft.com/office/drawing/2014/main" id="{8938F623-B4F8-409A-997F-4F6633100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740" y="5810112"/>
              <a:ext cx="338137" cy="177798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4" name="図形 138">
              <a:extLst>
                <a:ext uri="{FF2B5EF4-FFF2-40B4-BE49-F238E27FC236}">
                  <a16:creationId xmlns:a16="http://schemas.microsoft.com/office/drawing/2014/main" id="{B961C29E-4B9C-414D-A0C6-8D4574F5E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102" y="5767251"/>
              <a:ext cx="265113" cy="198435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5" name="図形 139">
              <a:extLst>
                <a:ext uri="{FF2B5EF4-FFF2-40B4-BE49-F238E27FC236}">
                  <a16:creationId xmlns:a16="http://schemas.microsoft.com/office/drawing/2014/main" id="{6D25A61A-1193-4841-8F6C-F437C400C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790" y="5746613"/>
              <a:ext cx="306387" cy="209548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6" name="図形 140">
              <a:extLst>
                <a:ext uri="{FF2B5EF4-FFF2-40B4-BE49-F238E27FC236}">
                  <a16:creationId xmlns:a16="http://schemas.microsoft.com/office/drawing/2014/main" id="{4C172C8D-ADFA-4884-ADBF-4A8AA35C3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240" y="5522778"/>
              <a:ext cx="517525" cy="406396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7" name="図形 141">
              <a:extLst>
                <a:ext uri="{FF2B5EF4-FFF2-40B4-BE49-F238E27FC236}">
                  <a16:creationId xmlns:a16="http://schemas.microsoft.com/office/drawing/2014/main" id="{1C74334B-56C0-4AC9-9101-ED025CA1A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040" y="5710101"/>
              <a:ext cx="312737" cy="214310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8" name="図形 142">
              <a:extLst>
                <a:ext uri="{FF2B5EF4-FFF2-40B4-BE49-F238E27FC236}">
                  <a16:creationId xmlns:a16="http://schemas.microsoft.com/office/drawing/2014/main" id="{9DD70879-3E78-404F-8FCE-FA572B4D9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540" y="5527540"/>
              <a:ext cx="454025" cy="380996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9" name="図形 143">
              <a:extLst>
                <a:ext uri="{FF2B5EF4-FFF2-40B4-BE49-F238E27FC236}">
                  <a16:creationId xmlns:a16="http://schemas.microsoft.com/office/drawing/2014/main" id="{AAEF058E-7D3B-4F11-82E2-74F3B0AA1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215" y="5506903"/>
              <a:ext cx="487362" cy="401633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0" name="図形 144">
              <a:extLst>
                <a:ext uri="{FF2B5EF4-FFF2-40B4-BE49-F238E27FC236}">
                  <a16:creationId xmlns:a16="http://schemas.microsoft.com/office/drawing/2014/main" id="{D75A6616-37A0-471F-86DB-2B674F9C7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177" y="5511665"/>
              <a:ext cx="533400" cy="396871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1" name="図形 145">
              <a:extLst>
                <a:ext uri="{FF2B5EF4-FFF2-40B4-BE49-F238E27FC236}">
                  <a16:creationId xmlns:a16="http://schemas.microsoft.com/office/drawing/2014/main" id="{AE9D043C-1FA5-4B58-8E4B-267EAB05E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216" y="5919649"/>
              <a:ext cx="6350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2" name="図形 146">
              <a:extLst>
                <a:ext uri="{FF2B5EF4-FFF2-40B4-BE49-F238E27FC236}">
                  <a16:creationId xmlns:a16="http://schemas.microsoft.com/office/drawing/2014/main" id="{35A0E287-653D-4713-BAC1-5B58927BA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091" y="5502140"/>
              <a:ext cx="641350" cy="417508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3" name="図形 147">
              <a:extLst>
                <a:ext uri="{FF2B5EF4-FFF2-40B4-BE49-F238E27FC236}">
                  <a16:creationId xmlns:a16="http://schemas.microsoft.com/office/drawing/2014/main" id="{486AD3AE-A0AD-4D3F-BCD9-F78E84C20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277" y="5135432"/>
              <a:ext cx="1144588" cy="773103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4" name="図形 148">
              <a:extLst>
                <a:ext uri="{FF2B5EF4-FFF2-40B4-BE49-F238E27FC236}">
                  <a16:creationId xmlns:a16="http://schemas.microsoft.com/office/drawing/2014/main" id="{92E3C23D-A1BB-441E-AF61-A78EA8D0A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066" y="5459279"/>
              <a:ext cx="430212" cy="220660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5" name="図形 149">
              <a:extLst>
                <a:ext uri="{FF2B5EF4-FFF2-40B4-BE49-F238E27FC236}">
                  <a16:creationId xmlns:a16="http://schemas.microsoft.com/office/drawing/2014/main" id="{31CF61A5-92E3-490D-97EE-436E62E5A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616" y="5470391"/>
              <a:ext cx="288925" cy="19843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6" name="図形 150">
              <a:extLst>
                <a:ext uri="{FF2B5EF4-FFF2-40B4-BE49-F238E27FC236}">
                  <a16:creationId xmlns:a16="http://schemas.microsoft.com/office/drawing/2014/main" id="{A42A56B1-F268-4053-AE4E-6CB63E364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266" y="5705338"/>
              <a:ext cx="471487" cy="198436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7" name="図形 151">
              <a:extLst>
                <a:ext uri="{FF2B5EF4-FFF2-40B4-BE49-F238E27FC236}">
                  <a16:creationId xmlns:a16="http://schemas.microsoft.com/office/drawing/2014/main" id="{2967167B-6A57-4686-A59E-AA6DC8FFB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4853" y="5443404"/>
              <a:ext cx="754063" cy="444495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8" name="図形 152">
              <a:extLst>
                <a:ext uri="{FF2B5EF4-FFF2-40B4-BE49-F238E27FC236}">
                  <a16:creationId xmlns:a16="http://schemas.microsoft.com/office/drawing/2014/main" id="{18DEAA4D-334B-41CC-ADB0-0AEFEC298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341" y="5689463"/>
              <a:ext cx="385762" cy="19843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9" name="図形 153">
              <a:extLst>
                <a:ext uri="{FF2B5EF4-FFF2-40B4-BE49-F238E27FC236}">
                  <a16:creationId xmlns:a16="http://schemas.microsoft.com/office/drawing/2014/main" id="{60CF68FC-5A05-492F-9DE5-F06DBF256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403" y="5459279"/>
              <a:ext cx="815975" cy="423857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0" name="図形 154">
              <a:extLst>
                <a:ext uri="{FF2B5EF4-FFF2-40B4-BE49-F238E27FC236}">
                  <a16:creationId xmlns:a16="http://schemas.microsoft.com/office/drawing/2014/main" id="{EA6E3CB6-D69D-4FA4-83A6-3C762D89D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3428" y="5302118"/>
              <a:ext cx="1082675" cy="387346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1" name="図形 155">
              <a:extLst>
                <a:ext uri="{FF2B5EF4-FFF2-40B4-BE49-F238E27FC236}">
                  <a16:creationId xmlns:a16="http://schemas.microsoft.com/office/drawing/2014/main" id="{E3917F77-2C2E-4808-A3EF-D2C07CF1A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1553" y="5313231"/>
              <a:ext cx="350838" cy="114299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2" name="図形 156">
              <a:extLst>
                <a:ext uri="{FF2B5EF4-FFF2-40B4-BE49-F238E27FC236}">
                  <a16:creationId xmlns:a16="http://schemas.microsoft.com/office/drawing/2014/main" id="{AC674A34-C715-4852-919C-BE42DD767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716" y="5443404"/>
              <a:ext cx="409575" cy="277809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3" name="図形 157">
              <a:extLst>
                <a:ext uri="{FF2B5EF4-FFF2-40B4-BE49-F238E27FC236}">
                  <a16:creationId xmlns:a16="http://schemas.microsoft.com/office/drawing/2014/main" id="{C16098F4-F292-4B96-8C7E-759FA27C3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542" y="5360855"/>
              <a:ext cx="322262" cy="269872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4" name="図形 158">
              <a:extLst>
                <a:ext uri="{FF2B5EF4-FFF2-40B4-BE49-F238E27FC236}">
                  <a16:creationId xmlns:a16="http://schemas.microsoft.com/office/drawing/2014/main" id="{BFF6221D-B127-470E-8098-2A3476164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291" y="5329105"/>
              <a:ext cx="477837" cy="328608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5" name="図形 159">
              <a:extLst>
                <a:ext uri="{FF2B5EF4-FFF2-40B4-BE49-F238E27FC236}">
                  <a16:creationId xmlns:a16="http://schemas.microsoft.com/office/drawing/2014/main" id="{28425175-CF15-4EDE-8637-291AC2FDF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078" y="5365617"/>
              <a:ext cx="322263" cy="292097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6" name="図形 160">
              <a:extLst>
                <a:ext uri="{FF2B5EF4-FFF2-40B4-BE49-F238E27FC236}">
                  <a16:creationId xmlns:a16="http://schemas.microsoft.com/office/drawing/2014/main" id="{0C3DEC5D-B79C-4B94-8BE4-3C8785C11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6628" y="5344980"/>
              <a:ext cx="555625" cy="334958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7" name="図形 161">
              <a:extLst>
                <a:ext uri="{FF2B5EF4-FFF2-40B4-BE49-F238E27FC236}">
                  <a16:creationId xmlns:a16="http://schemas.microsoft.com/office/drawing/2014/main" id="{CCC2A25A-9FC2-4634-A035-5A771CCDD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991" y="5908536"/>
              <a:ext cx="4762" cy="111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8" name="図形 162">
              <a:extLst>
                <a:ext uri="{FF2B5EF4-FFF2-40B4-BE49-F238E27FC236}">
                  <a16:creationId xmlns:a16="http://schemas.microsoft.com/office/drawing/2014/main" id="{E69C54E6-025C-4DED-B557-7AB336A8D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6065697"/>
              <a:ext cx="90487" cy="2063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9" name="図形 163">
              <a:extLst>
                <a:ext uri="{FF2B5EF4-FFF2-40B4-BE49-F238E27FC236}">
                  <a16:creationId xmlns:a16="http://schemas.microsoft.com/office/drawing/2014/main" id="{BE00705A-B50E-4C3A-AF4A-7A9D8E3FC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903" y="5402130"/>
              <a:ext cx="260350" cy="280984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0" name="図形 164">
              <a:extLst>
                <a:ext uri="{FF2B5EF4-FFF2-40B4-BE49-F238E27FC236}">
                  <a16:creationId xmlns:a16="http://schemas.microsoft.com/office/drawing/2014/main" id="{0734F3B8-31B6-4A1F-85B7-1E180D91D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6029185"/>
              <a:ext cx="493712" cy="57149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</p:grpSp>
      <p:sp>
        <p:nvSpPr>
          <p:cNvPr id="81" name="図形 9"/>
          <p:cNvSpPr>
            <a:spLocks/>
          </p:cNvSpPr>
          <p:nvPr/>
        </p:nvSpPr>
        <p:spPr bwMode="auto">
          <a:xfrm>
            <a:off x="3929063" y="0"/>
            <a:ext cx="5214937" cy="3382963"/>
          </a:xfrm>
          <a:custGeom>
            <a:avLst/>
            <a:gdLst>
              <a:gd name="T0" fmla="*/ 2147483646 w 3732"/>
              <a:gd name="T1" fmla="*/ 2147483646 h 2421"/>
              <a:gd name="T2" fmla="*/ 2147483646 w 3732"/>
              <a:gd name="T3" fmla="*/ 2147483646 h 2421"/>
              <a:gd name="T4" fmla="*/ 2147483646 w 3732"/>
              <a:gd name="T5" fmla="*/ 2147483646 h 2421"/>
              <a:gd name="T6" fmla="*/ 2147483646 w 3732"/>
              <a:gd name="T7" fmla="*/ 2147483646 h 2421"/>
              <a:gd name="T8" fmla="*/ 2147483646 w 3732"/>
              <a:gd name="T9" fmla="*/ 2147483646 h 2421"/>
              <a:gd name="T10" fmla="*/ 2147483646 w 3732"/>
              <a:gd name="T11" fmla="*/ 2147483646 h 2421"/>
              <a:gd name="T12" fmla="*/ 2147483646 w 3732"/>
              <a:gd name="T13" fmla="*/ 2147483646 h 2421"/>
              <a:gd name="T14" fmla="*/ 2147483646 w 3732"/>
              <a:gd name="T15" fmla="*/ 2147483646 h 2421"/>
              <a:gd name="T16" fmla="*/ 2147483646 w 3732"/>
              <a:gd name="T17" fmla="*/ 2147483646 h 2421"/>
              <a:gd name="T18" fmla="*/ 2147483646 w 3732"/>
              <a:gd name="T19" fmla="*/ 2147483646 h 2421"/>
              <a:gd name="T20" fmla="*/ 2147483646 w 3732"/>
              <a:gd name="T21" fmla="*/ 2147483646 h 2421"/>
              <a:gd name="T22" fmla="*/ 2147483646 w 3732"/>
              <a:gd name="T23" fmla="*/ 2147483646 h 2421"/>
              <a:gd name="T24" fmla="*/ 2147483646 w 3732"/>
              <a:gd name="T25" fmla="*/ 2147483646 h 2421"/>
              <a:gd name="T26" fmla="*/ 2147483646 w 3732"/>
              <a:gd name="T27" fmla="*/ 2147483646 h 2421"/>
              <a:gd name="T28" fmla="*/ 2147483646 w 3732"/>
              <a:gd name="T29" fmla="*/ 2147483646 h 2421"/>
              <a:gd name="T30" fmla="*/ 2147483646 w 3732"/>
              <a:gd name="T31" fmla="*/ 2147483646 h 2421"/>
              <a:gd name="T32" fmla="*/ 2147483646 w 3732"/>
              <a:gd name="T33" fmla="*/ 2147483646 h 2421"/>
              <a:gd name="T34" fmla="*/ 2147483646 w 3732"/>
              <a:gd name="T35" fmla="*/ 2147483646 h 2421"/>
              <a:gd name="T36" fmla="*/ 2147483646 w 3732"/>
              <a:gd name="T37" fmla="*/ 2147483646 h 2421"/>
              <a:gd name="T38" fmla="*/ 2147483646 w 3732"/>
              <a:gd name="T39" fmla="*/ 2147483646 h 2421"/>
              <a:gd name="T40" fmla="*/ 2147483646 w 3732"/>
              <a:gd name="T41" fmla="*/ 2147483646 h 2421"/>
              <a:gd name="T42" fmla="*/ 2147483646 w 3732"/>
              <a:gd name="T43" fmla="*/ 2147483646 h 2421"/>
              <a:gd name="T44" fmla="*/ 2147483646 w 3732"/>
              <a:gd name="T45" fmla="*/ 2147483646 h 2421"/>
              <a:gd name="T46" fmla="*/ 2147483646 w 3732"/>
              <a:gd name="T47" fmla="*/ 2147483646 h 2421"/>
              <a:gd name="T48" fmla="*/ 2147483646 w 3732"/>
              <a:gd name="T49" fmla="*/ 2147483646 h 2421"/>
              <a:gd name="T50" fmla="*/ 2147483646 w 3732"/>
              <a:gd name="T51" fmla="*/ 2147483646 h 2421"/>
              <a:gd name="T52" fmla="*/ 2147483646 w 3732"/>
              <a:gd name="T53" fmla="*/ 2147483646 h 2421"/>
              <a:gd name="T54" fmla="*/ 2147483646 w 3732"/>
              <a:gd name="T55" fmla="*/ 2147483646 h 2421"/>
              <a:gd name="T56" fmla="*/ 2147483646 w 3732"/>
              <a:gd name="T57" fmla="*/ 2147483646 h 2421"/>
              <a:gd name="T58" fmla="*/ 2147483646 w 3732"/>
              <a:gd name="T59" fmla="*/ 2147483646 h 2421"/>
              <a:gd name="T60" fmla="*/ 2147483646 w 3732"/>
              <a:gd name="T61" fmla="*/ 2147483646 h 2421"/>
              <a:gd name="T62" fmla="*/ 2147483646 w 3732"/>
              <a:gd name="T63" fmla="*/ 2147483646 h 2421"/>
              <a:gd name="T64" fmla="*/ 2147483646 w 3732"/>
              <a:gd name="T65" fmla="*/ 2147483646 h 2421"/>
              <a:gd name="T66" fmla="*/ 2147483646 w 3732"/>
              <a:gd name="T67" fmla="*/ 2147483646 h 2421"/>
              <a:gd name="T68" fmla="*/ 2147483646 w 3732"/>
              <a:gd name="T69" fmla="*/ 2147483646 h 2421"/>
              <a:gd name="T70" fmla="*/ 2147483646 w 3732"/>
              <a:gd name="T71" fmla="*/ 2147483646 h 2421"/>
              <a:gd name="T72" fmla="*/ 2147483646 w 3732"/>
              <a:gd name="T73" fmla="*/ 2147483646 h 2421"/>
              <a:gd name="T74" fmla="*/ 2147483646 w 3732"/>
              <a:gd name="T75" fmla="*/ 2147483646 h 2421"/>
              <a:gd name="T76" fmla="*/ 2147483646 w 3732"/>
              <a:gd name="T77" fmla="*/ 2147483646 h 2421"/>
              <a:gd name="T78" fmla="*/ 2147483646 w 3732"/>
              <a:gd name="T79" fmla="*/ 2147483646 h 2421"/>
              <a:gd name="T80" fmla="*/ 2147483646 w 3732"/>
              <a:gd name="T81" fmla="*/ 2147483646 h 2421"/>
              <a:gd name="T82" fmla="*/ 2147483646 w 3732"/>
              <a:gd name="T83" fmla="*/ 2147483646 h 2421"/>
              <a:gd name="T84" fmla="*/ 2147483646 w 3732"/>
              <a:gd name="T85" fmla="*/ 2147483646 h 2421"/>
              <a:gd name="T86" fmla="*/ 2147483646 w 3732"/>
              <a:gd name="T87" fmla="*/ 2147483646 h 2421"/>
              <a:gd name="T88" fmla="*/ 2147483646 w 3732"/>
              <a:gd name="T89" fmla="*/ 2147483646 h 2421"/>
              <a:gd name="T90" fmla="*/ 2147483646 w 3732"/>
              <a:gd name="T91" fmla="*/ 2147483646 h 2421"/>
              <a:gd name="T92" fmla="*/ 2147483646 w 3732"/>
              <a:gd name="T93" fmla="*/ 2147483646 h 2421"/>
              <a:gd name="T94" fmla="*/ 2147483646 w 3732"/>
              <a:gd name="T95" fmla="*/ 2147483646 h 2421"/>
              <a:gd name="T96" fmla="*/ 2147483646 w 3732"/>
              <a:gd name="T97" fmla="*/ 2147483646 h 2421"/>
              <a:gd name="T98" fmla="*/ 2147483646 w 3732"/>
              <a:gd name="T99" fmla="*/ 2147483646 h 2421"/>
              <a:gd name="T100" fmla="*/ 2147483646 w 3732"/>
              <a:gd name="T101" fmla="*/ 2147483646 h 2421"/>
              <a:gd name="T102" fmla="*/ 2147483646 w 3732"/>
              <a:gd name="T103" fmla="*/ 2147483646 h 2421"/>
              <a:gd name="T104" fmla="*/ 2147483646 w 3732"/>
              <a:gd name="T105" fmla="*/ 2147483646 h 2421"/>
              <a:gd name="T106" fmla="*/ 2147483646 w 3732"/>
              <a:gd name="T107" fmla="*/ 2147483646 h 2421"/>
              <a:gd name="T108" fmla="*/ 2147483646 w 3732"/>
              <a:gd name="T109" fmla="*/ 2147483646 h 2421"/>
              <a:gd name="T110" fmla="*/ 2147483646 w 3732"/>
              <a:gd name="T111" fmla="*/ 2147483646 h 2421"/>
              <a:gd name="T112" fmla="*/ 2147483646 w 3732"/>
              <a:gd name="T113" fmla="*/ 2147483646 h 2421"/>
              <a:gd name="T114" fmla="*/ 2147483646 w 3732"/>
              <a:gd name="T115" fmla="*/ 2147483646 h 2421"/>
              <a:gd name="T116" fmla="*/ 2147483646 w 3732"/>
              <a:gd name="T117" fmla="*/ 2147483646 h 2421"/>
              <a:gd name="T118" fmla="*/ 2147483646 w 3732"/>
              <a:gd name="T119" fmla="*/ 2147483646 h 2421"/>
              <a:gd name="T120" fmla="*/ 0 w 3732"/>
              <a:gd name="T121" fmla="*/ 2147483646 h 2421"/>
              <a:gd name="T122" fmla="*/ 2147483646 w 3732"/>
              <a:gd name="T123" fmla="*/ 0 h 242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732"/>
              <a:gd name="T187" fmla="*/ 0 h 2421"/>
              <a:gd name="T188" fmla="*/ 3732 w 3732"/>
              <a:gd name="T189" fmla="*/ 2421 h 242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2" name="グループ化 12"/>
          <p:cNvGrpSpPr>
            <a:grpSpLocks/>
          </p:cNvGrpSpPr>
          <p:nvPr/>
        </p:nvGrpSpPr>
        <p:grpSpPr bwMode="auto">
          <a:xfrm>
            <a:off x="4000500" y="0"/>
            <a:ext cx="5143500" cy="2000250"/>
            <a:chOff x="2168" y="0"/>
            <a:chExt cx="3576" cy="1384"/>
          </a:xfrm>
        </p:grpSpPr>
        <p:sp>
          <p:nvSpPr>
            <p:cNvPr id="83" name="図形 13">
              <a:extLst>
                <a:ext uri="{FF2B5EF4-FFF2-40B4-BE49-F238E27FC236}">
                  <a16:creationId xmlns:a16="http://schemas.microsoft.com/office/drawing/2014/main" id="{0AC271EA-79C6-457D-95C9-A5F83B26B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" y="1043"/>
              <a:ext cx="324" cy="268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4" name="図形 14">
              <a:extLst>
                <a:ext uri="{FF2B5EF4-FFF2-40B4-BE49-F238E27FC236}">
                  <a16:creationId xmlns:a16="http://schemas.microsoft.com/office/drawing/2014/main" id="{CEF96886-BF5C-4C2B-AA8B-9354931D8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5" name="図形 15">
              <a:extLst>
                <a:ext uri="{FF2B5EF4-FFF2-40B4-BE49-F238E27FC236}">
                  <a16:creationId xmlns:a16="http://schemas.microsoft.com/office/drawing/2014/main" id="{18ABC854-2560-4456-A566-5020B5F3F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6" name="図形 16">
              <a:extLst>
                <a:ext uri="{FF2B5EF4-FFF2-40B4-BE49-F238E27FC236}">
                  <a16:creationId xmlns:a16="http://schemas.microsoft.com/office/drawing/2014/main" id="{CCFA6063-70AA-44F7-B5F5-E9A7D88F6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4" y="1076"/>
              <a:ext cx="240" cy="213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7" name="図形 18">
              <a:extLst>
                <a:ext uri="{FF2B5EF4-FFF2-40B4-BE49-F238E27FC236}">
                  <a16:creationId xmlns:a16="http://schemas.microsoft.com/office/drawing/2014/main" id="{EE7056F1-EF60-408D-A9FB-5090F272F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8" name="図形 19">
              <a:extLst>
                <a:ext uri="{FF2B5EF4-FFF2-40B4-BE49-F238E27FC236}">
                  <a16:creationId xmlns:a16="http://schemas.microsoft.com/office/drawing/2014/main" id="{60BAB925-DE57-4553-A98E-BD18201E7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9" name="図形 20">
              <a:extLst>
                <a:ext uri="{FF2B5EF4-FFF2-40B4-BE49-F238E27FC236}">
                  <a16:creationId xmlns:a16="http://schemas.microsoft.com/office/drawing/2014/main" id="{68B7A394-ED6D-4457-8707-252166E5E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0" name="図形 21">
              <a:extLst>
                <a:ext uri="{FF2B5EF4-FFF2-40B4-BE49-F238E27FC236}">
                  <a16:creationId xmlns:a16="http://schemas.microsoft.com/office/drawing/2014/main" id="{6F72B995-545D-404A-80B7-636351BDD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1" name="図形 22">
              <a:extLst>
                <a:ext uri="{FF2B5EF4-FFF2-40B4-BE49-F238E27FC236}">
                  <a16:creationId xmlns:a16="http://schemas.microsoft.com/office/drawing/2014/main" id="{4A832D01-4547-4F90-A40B-C8DE3E474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1" y="0"/>
              <a:ext cx="143" cy="129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2" name="図形 23">
              <a:extLst>
                <a:ext uri="{FF2B5EF4-FFF2-40B4-BE49-F238E27FC236}">
                  <a16:creationId xmlns:a16="http://schemas.microsoft.com/office/drawing/2014/main" id="{3618A4AC-9A2E-424B-BDB5-0B804B688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3" name="図形 24">
              <a:extLst>
                <a:ext uri="{FF2B5EF4-FFF2-40B4-BE49-F238E27FC236}">
                  <a16:creationId xmlns:a16="http://schemas.microsoft.com/office/drawing/2014/main" id="{E2468562-649F-46AC-A675-3DA262EC8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" y="48"/>
              <a:ext cx="85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4" name="図形 25">
              <a:extLst>
                <a:ext uri="{FF2B5EF4-FFF2-40B4-BE49-F238E27FC236}">
                  <a16:creationId xmlns:a16="http://schemas.microsoft.com/office/drawing/2014/main" id="{96E92803-55E3-47B0-828F-4234D85FE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4" y="884"/>
              <a:ext cx="104" cy="81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5" name="図形 26">
              <a:extLst>
                <a:ext uri="{FF2B5EF4-FFF2-40B4-BE49-F238E27FC236}">
                  <a16:creationId xmlns:a16="http://schemas.microsoft.com/office/drawing/2014/main" id="{45C72A91-819A-4F80-A441-92D3349C0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6" name="図形 27">
              <a:extLst>
                <a:ext uri="{FF2B5EF4-FFF2-40B4-BE49-F238E27FC236}">
                  <a16:creationId xmlns:a16="http://schemas.microsoft.com/office/drawing/2014/main" id="{C55FEEEA-CECC-49FE-A3D0-E663C1F68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056"/>
              <a:ext cx="128" cy="178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7" name="図形 28">
              <a:extLst>
                <a:ext uri="{FF2B5EF4-FFF2-40B4-BE49-F238E27FC236}">
                  <a16:creationId xmlns:a16="http://schemas.microsoft.com/office/drawing/2014/main" id="{55926789-089C-4CCE-BBC5-49717A866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6" y="821"/>
              <a:ext cx="532" cy="491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8" name="図形 29">
              <a:extLst>
                <a:ext uri="{FF2B5EF4-FFF2-40B4-BE49-F238E27FC236}">
                  <a16:creationId xmlns:a16="http://schemas.microsoft.com/office/drawing/2014/main" id="{DB5A9453-0C73-47DB-8F46-B2ACA37FB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816"/>
              <a:ext cx="576" cy="350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9" name="図形 30">
              <a:extLst>
                <a:ext uri="{FF2B5EF4-FFF2-40B4-BE49-F238E27FC236}">
                  <a16:creationId xmlns:a16="http://schemas.microsoft.com/office/drawing/2014/main" id="{3E2C4D4B-D74D-42A6-BC2F-A6BFCD273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0" name="図形 31">
              <a:extLst>
                <a:ext uri="{FF2B5EF4-FFF2-40B4-BE49-F238E27FC236}">
                  <a16:creationId xmlns:a16="http://schemas.microsoft.com/office/drawing/2014/main" id="{E9766359-F1FC-426F-B1B5-6BF25F65E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4" y="831"/>
              <a:ext cx="192" cy="197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1" name="図形 32">
              <a:extLst>
                <a:ext uri="{FF2B5EF4-FFF2-40B4-BE49-F238E27FC236}">
                  <a16:creationId xmlns:a16="http://schemas.microsoft.com/office/drawing/2014/main" id="{9F81F2A9-9B6B-4852-BDC1-F7D4EB9B1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0" y="756"/>
              <a:ext cx="625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2" name="図形 33">
              <a:extLst>
                <a:ext uri="{FF2B5EF4-FFF2-40B4-BE49-F238E27FC236}">
                  <a16:creationId xmlns:a16="http://schemas.microsoft.com/office/drawing/2014/main" id="{BAD9192D-2FD4-4200-B954-97A0443C0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7" y="768"/>
              <a:ext cx="0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3" name="図形 34">
              <a:extLst>
                <a:ext uri="{FF2B5EF4-FFF2-40B4-BE49-F238E27FC236}">
                  <a16:creationId xmlns:a16="http://schemas.microsoft.com/office/drawing/2014/main" id="{3091CB89-A7A8-4CF4-915D-05F48305F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4" name="図形 35">
              <a:extLst>
                <a:ext uri="{FF2B5EF4-FFF2-40B4-BE49-F238E27FC236}">
                  <a16:creationId xmlns:a16="http://schemas.microsoft.com/office/drawing/2014/main" id="{2CD5D0C2-C0A9-4815-A8F9-E5B7ED5D4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5" name="図形 36">
              <a:extLst>
                <a:ext uri="{FF2B5EF4-FFF2-40B4-BE49-F238E27FC236}">
                  <a16:creationId xmlns:a16="http://schemas.microsoft.com/office/drawing/2014/main" id="{A4DDA827-4AFC-4441-99FD-2C338BEE8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6" name="図形 37">
              <a:extLst>
                <a:ext uri="{FF2B5EF4-FFF2-40B4-BE49-F238E27FC236}">
                  <a16:creationId xmlns:a16="http://schemas.microsoft.com/office/drawing/2014/main" id="{F583AA0D-6C59-4C5B-845B-AAFE9BFD9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7" name="図形 38">
              <a:extLst>
                <a:ext uri="{FF2B5EF4-FFF2-40B4-BE49-F238E27FC236}">
                  <a16:creationId xmlns:a16="http://schemas.microsoft.com/office/drawing/2014/main" id="{3DA29A60-31E7-4672-8DE2-BFD3AB8CB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388"/>
              <a:ext cx="247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8" name="図形 39">
              <a:extLst>
                <a:ext uri="{FF2B5EF4-FFF2-40B4-BE49-F238E27FC236}">
                  <a16:creationId xmlns:a16="http://schemas.microsoft.com/office/drawing/2014/main" id="{CCEB8067-35E3-4941-9075-20312B1FC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2" y="368"/>
              <a:ext cx="190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9" name="図形 40">
              <a:extLst>
                <a:ext uri="{FF2B5EF4-FFF2-40B4-BE49-F238E27FC236}">
                  <a16:creationId xmlns:a16="http://schemas.microsoft.com/office/drawing/2014/main" id="{6E0E1C55-5587-4D05-A130-9BC00C43C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0" name="図形 41">
              <a:extLst>
                <a:ext uri="{FF2B5EF4-FFF2-40B4-BE49-F238E27FC236}">
                  <a16:creationId xmlns:a16="http://schemas.microsoft.com/office/drawing/2014/main" id="{80959F4B-6D01-4F11-BD1A-8662DC4C7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3" y="139"/>
              <a:ext cx="183" cy="133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1" name="図形 42">
              <a:extLst>
                <a:ext uri="{FF2B5EF4-FFF2-40B4-BE49-F238E27FC236}">
                  <a16:creationId xmlns:a16="http://schemas.microsoft.com/office/drawing/2014/main" id="{F94CDC57-1DB1-40D4-ADA8-3262A47A4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3" y="1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2" name="図形 43">
              <a:extLst>
                <a:ext uri="{FF2B5EF4-FFF2-40B4-BE49-F238E27FC236}">
                  <a16:creationId xmlns:a16="http://schemas.microsoft.com/office/drawing/2014/main" id="{5B1C7EA8-03CF-48DC-88C1-B14891D6D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129"/>
              <a:ext cx="316" cy="147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3" name="図形 44">
              <a:extLst>
                <a:ext uri="{FF2B5EF4-FFF2-40B4-BE49-F238E27FC236}">
                  <a16:creationId xmlns:a16="http://schemas.microsoft.com/office/drawing/2014/main" id="{AB25C605-4BAF-4C01-AE37-9E5E1A55A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4" name="図形 45">
              <a:extLst>
                <a:ext uri="{FF2B5EF4-FFF2-40B4-BE49-F238E27FC236}">
                  <a16:creationId xmlns:a16="http://schemas.microsoft.com/office/drawing/2014/main" id="{D4A2D735-4E6E-4391-9375-E5D5D2232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5" name="図形 46">
              <a:extLst>
                <a:ext uri="{FF2B5EF4-FFF2-40B4-BE49-F238E27FC236}">
                  <a16:creationId xmlns:a16="http://schemas.microsoft.com/office/drawing/2014/main" id="{99369729-EBAD-4375-B378-364C1D763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96"/>
              <a:ext cx="284" cy="18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6" name="図形 47">
              <a:extLst>
                <a:ext uri="{FF2B5EF4-FFF2-40B4-BE49-F238E27FC236}">
                  <a16:creationId xmlns:a16="http://schemas.microsoft.com/office/drawing/2014/main" id="{04B2E54D-2A2E-492B-8051-9E5089F90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7" name="図形 48">
              <a:extLst>
                <a:ext uri="{FF2B5EF4-FFF2-40B4-BE49-F238E27FC236}">
                  <a16:creationId xmlns:a16="http://schemas.microsoft.com/office/drawing/2014/main" id="{AF0248B2-900C-408C-8FAE-E33C027B8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228"/>
              <a:ext cx="85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8" name="図形 49">
              <a:extLst>
                <a:ext uri="{FF2B5EF4-FFF2-40B4-BE49-F238E27FC236}">
                  <a16:creationId xmlns:a16="http://schemas.microsoft.com/office/drawing/2014/main" id="{E9D6BD69-06A3-4617-9E28-E2DA44621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9" name="図形 50">
              <a:extLst>
                <a:ext uri="{FF2B5EF4-FFF2-40B4-BE49-F238E27FC236}">
                  <a16:creationId xmlns:a16="http://schemas.microsoft.com/office/drawing/2014/main" id="{A42B568C-D0C3-4F47-A47F-04980C03C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0" y="139"/>
              <a:ext cx="72" cy="1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0" name="図形 51">
              <a:extLst>
                <a:ext uri="{FF2B5EF4-FFF2-40B4-BE49-F238E27FC236}">
                  <a16:creationId xmlns:a16="http://schemas.microsoft.com/office/drawing/2014/main" id="{7700CC35-A0BE-4F5E-ACA4-B4F671265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" y="264"/>
              <a:ext cx="149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1" name="図形 52">
              <a:extLst>
                <a:ext uri="{FF2B5EF4-FFF2-40B4-BE49-F238E27FC236}">
                  <a16:creationId xmlns:a16="http://schemas.microsoft.com/office/drawing/2014/main" id="{DA840557-3FBD-400C-851F-56AACEB42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" y="236"/>
              <a:ext cx="221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2" name="図形 53">
              <a:extLst>
                <a:ext uri="{FF2B5EF4-FFF2-40B4-BE49-F238E27FC236}">
                  <a16:creationId xmlns:a16="http://schemas.microsoft.com/office/drawing/2014/main" id="{DED98A48-C4A4-40D9-8261-876EA3DF3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" y="224"/>
              <a:ext cx="287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3" name="図形 54">
              <a:extLst>
                <a:ext uri="{FF2B5EF4-FFF2-40B4-BE49-F238E27FC236}">
                  <a16:creationId xmlns:a16="http://schemas.microsoft.com/office/drawing/2014/main" id="{F5D1917E-1178-4800-9B93-4AE3CB7FD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4" name="図形 55">
              <a:extLst>
                <a:ext uri="{FF2B5EF4-FFF2-40B4-BE49-F238E27FC236}">
                  <a16:creationId xmlns:a16="http://schemas.microsoft.com/office/drawing/2014/main" id="{052C5076-508D-4D08-B81B-EBB9C3492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5" name="図形 56">
              <a:extLst>
                <a:ext uri="{FF2B5EF4-FFF2-40B4-BE49-F238E27FC236}">
                  <a16:creationId xmlns:a16="http://schemas.microsoft.com/office/drawing/2014/main" id="{F801857A-5ECE-4937-9ED1-857D06C4A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6" name="図形 57">
              <a:extLst>
                <a:ext uri="{FF2B5EF4-FFF2-40B4-BE49-F238E27FC236}">
                  <a16:creationId xmlns:a16="http://schemas.microsoft.com/office/drawing/2014/main" id="{1882BF5B-23F7-4930-AFEF-835627B28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4" y="176"/>
              <a:ext cx="456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7" name="図形 58">
              <a:extLst>
                <a:ext uri="{FF2B5EF4-FFF2-40B4-BE49-F238E27FC236}">
                  <a16:creationId xmlns:a16="http://schemas.microsoft.com/office/drawing/2014/main" id="{5B7EEACC-DCF0-446D-9EF5-69AFE97EE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5" y="204"/>
              <a:ext cx="479" cy="259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8" name="図形 59">
              <a:extLst>
                <a:ext uri="{FF2B5EF4-FFF2-40B4-BE49-F238E27FC236}">
                  <a16:creationId xmlns:a16="http://schemas.microsoft.com/office/drawing/2014/main" id="{9D7EB4A2-7790-47ED-BDA7-D0AB367A5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152"/>
              <a:ext cx="381" cy="278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9" name="図形 60">
              <a:extLst>
                <a:ext uri="{FF2B5EF4-FFF2-40B4-BE49-F238E27FC236}">
                  <a16:creationId xmlns:a16="http://schemas.microsoft.com/office/drawing/2014/main" id="{23474D98-C5D8-4DF2-A86E-3EDDC94D4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0" name="図形 61">
              <a:extLst>
                <a:ext uri="{FF2B5EF4-FFF2-40B4-BE49-F238E27FC236}">
                  <a16:creationId xmlns:a16="http://schemas.microsoft.com/office/drawing/2014/main" id="{DF4316B4-6BEE-41D3-8383-130A76D46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1" name="図形 62">
              <a:extLst>
                <a:ext uri="{FF2B5EF4-FFF2-40B4-BE49-F238E27FC236}">
                  <a16:creationId xmlns:a16="http://schemas.microsoft.com/office/drawing/2014/main" id="{FFD415D0-411A-468F-B9AD-57A740BE5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" y="139"/>
              <a:ext cx="287" cy="280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2" name="図形 63">
              <a:extLst>
                <a:ext uri="{FF2B5EF4-FFF2-40B4-BE49-F238E27FC236}">
                  <a16:creationId xmlns:a16="http://schemas.microsoft.com/office/drawing/2014/main" id="{9ECFEF8C-4D69-46E1-8BE5-7A00C4A54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" y="139"/>
              <a:ext cx="260" cy="268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3" name="図形 64">
              <a:extLst>
                <a:ext uri="{FF2B5EF4-FFF2-40B4-BE49-F238E27FC236}">
                  <a16:creationId xmlns:a16="http://schemas.microsoft.com/office/drawing/2014/main" id="{B425AB06-FD69-4402-9862-1B0A13176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4" name="図形 65">
              <a:extLst>
                <a:ext uri="{FF2B5EF4-FFF2-40B4-BE49-F238E27FC236}">
                  <a16:creationId xmlns:a16="http://schemas.microsoft.com/office/drawing/2014/main" id="{C6FE385A-BACB-4C59-B736-3CBC304FA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5" name="図形 66">
              <a:extLst>
                <a:ext uri="{FF2B5EF4-FFF2-40B4-BE49-F238E27FC236}">
                  <a16:creationId xmlns:a16="http://schemas.microsoft.com/office/drawing/2014/main" id="{930B039F-F303-4E8B-83D6-85E7107E7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" y="320"/>
              <a:ext cx="216" cy="110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6" name="図形 67">
              <a:extLst>
                <a:ext uri="{FF2B5EF4-FFF2-40B4-BE49-F238E27FC236}">
                  <a16:creationId xmlns:a16="http://schemas.microsoft.com/office/drawing/2014/main" id="{56FD83F0-E9D2-405B-841F-43BC89953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" y="295"/>
              <a:ext cx="296" cy="157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7" name="図形 68">
              <a:extLst>
                <a:ext uri="{FF2B5EF4-FFF2-40B4-BE49-F238E27FC236}">
                  <a16:creationId xmlns:a16="http://schemas.microsoft.com/office/drawing/2014/main" id="{4DCD1D5D-EBA9-4877-996E-401DD3254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2" y="272"/>
              <a:ext cx="328" cy="202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8" name="図形 69">
              <a:extLst>
                <a:ext uri="{FF2B5EF4-FFF2-40B4-BE49-F238E27FC236}">
                  <a16:creationId xmlns:a16="http://schemas.microsoft.com/office/drawing/2014/main" id="{DE2FEC29-CD81-47C6-AEA6-9050E6A25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" y="284"/>
              <a:ext cx="319" cy="223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9" name="図形 70">
              <a:extLst>
                <a:ext uri="{FF2B5EF4-FFF2-40B4-BE49-F238E27FC236}">
                  <a16:creationId xmlns:a16="http://schemas.microsoft.com/office/drawing/2014/main" id="{D6403AE9-5703-4761-9025-C5FEFD87D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8" y="295"/>
              <a:ext cx="528" cy="257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0" name="図形 71">
              <a:extLst>
                <a:ext uri="{FF2B5EF4-FFF2-40B4-BE49-F238E27FC236}">
                  <a16:creationId xmlns:a16="http://schemas.microsoft.com/office/drawing/2014/main" id="{CDB1BA37-1CB8-44DF-AF0A-A01838326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1" name="図形 72">
              <a:extLst>
                <a:ext uri="{FF2B5EF4-FFF2-40B4-BE49-F238E27FC236}">
                  <a16:creationId xmlns:a16="http://schemas.microsoft.com/office/drawing/2014/main" id="{33851EB4-4923-4E42-A604-D1FA6DD80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" y="276"/>
              <a:ext cx="576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2" name="図形 73">
              <a:extLst>
                <a:ext uri="{FF2B5EF4-FFF2-40B4-BE49-F238E27FC236}">
                  <a16:creationId xmlns:a16="http://schemas.microsoft.com/office/drawing/2014/main" id="{D8B987E2-93DE-42D5-AEA3-68F5FC4C6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292"/>
              <a:ext cx="613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3" name="図形 74">
              <a:extLst>
                <a:ext uri="{FF2B5EF4-FFF2-40B4-BE49-F238E27FC236}">
                  <a16:creationId xmlns:a16="http://schemas.microsoft.com/office/drawing/2014/main" id="{BEC4766F-A08F-4B31-ADC0-0E03C0CCD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" y="295"/>
              <a:ext cx="640" cy="389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4" name="図形 75">
              <a:extLst>
                <a:ext uri="{FF2B5EF4-FFF2-40B4-BE49-F238E27FC236}">
                  <a16:creationId xmlns:a16="http://schemas.microsoft.com/office/drawing/2014/main" id="{D3E489FA-AB62-4B62-9435-0D5C8F334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5" name="図形 76">
              <a:extLst>
                <a:ext uri="{FF2B5EF4-FFF2-40B4-BE49-F238E27FC236}">
                  <a16:creationId xmlns:a16="http://schemas.microsoft.com/office/drawing/2014/main" id="{5793EE91-F03B-4830-92F0-9C71D1E0D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" y="536"/>
              <a:ext cx="145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6" name="図形 77">
              <a:extLst>
                <a:ext uri="{FF2B5EF4-FFF2-40B4-BE49-F238E27FC236}">
                  <a16:creationId xmlns:a16="http://schemas.microsoft.com/office/drawing/2014/main" id="{5F93C482-0CE4-4F4B-82C8-4E132DCC4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7" name="図形 78">
              <a:extLst>
                <a:ext uri="{FF2B5EF4-FFF2-40B4-BE49-F238E27FC236}">
                  <a16:creationId xmlns:a16="http://schemas.microsoft.com/office/drawing/2014/main" id="{6A3624AB-4893-42C6-A95E-7BC15078A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8" name="図形 79">
              <a:extLst>
                <a:ext uri="{FF2B5EF4-FFF2-40B4-BE49-F238E27FC236}">
                  <a16:creationId xmlns:a16="http://schemas.microsoft.com/office/drawing/2014/main" id="{1E0B7BDD-9329-45D5-A0C4-7918A3DAE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8" y="156"/>
              <a:ext cx="433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9" name="図形 80">
              <a:extLst>
                <a:ext uri="{FF2B5EF4-FFF2-40B4-BE49-F238E27FC236}">
                  <a16:creationId xmlns:a16="http://schemas.microsoft.com/office/drawing/2014/main" id="{EE55483B-FF7D-4059-8636-BCCEBE581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2" y="156"/>
              <a:ext cx="213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0" name="図形 81">
              <a:extLst>
                <a:ext uri="{FF2B5EF4-FFF2-40B4-BE49-F238E27FC236}">
                  <a16:creationId xmlns:a16="http://schemas.microsoft.com/office/drawing/2014/main" id="{839C2477-4E5F-4778-AE03-F341774B0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4" y="164"/>
              <a:ext cx="170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1" name="図形 82">
              <a:extLst>
                <a:ext uri="{FF2B5EF4-FFF2-40B4-BE49-F238E27FC236}">
                  <a16:creationId xmlns:a16="http://schemas.microsoft.com/office/drawing/2014/main" id="{7CC135C9-0AEB-4F80-8A3D-D6068E072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164"/>
              <a:ext cx="140" cy="99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2" name="図形 83">
              <a:extLst>
                <a:ext uri="{FF2B5EF4-FFF2-40B4-BE49-F238E27FC236}">
                  <a16:creationId xmlns:a16="http://schemas.microsoft.com/office/drawing/2014/main" id="{14F40FBC-810C-4BEC-976C-5FDF67CD8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" y="168"/>
              <a:ext cx="276" cy="71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3" name="図形 84">
              <a:extLst>
                <a:ext uri="{FF2B5EF4-FFF2-40B4-BE49-F238E27FC236}">
                  <a16:creationId xmlns:a16="http://schemas.microsoft.com/office/drawing/2014/main" id="{F56BBDE5-5B38-4AEC-BD78-4C7F7A4C5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1" y="960"/>
              <a:ext cx="453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4" name="図形 85">
              <a:extLst>
                <a:ext uri="{FF2B5EF4-FFF2-40B4-BE49-F238E27FC236}">
                  <a16:creationId xmlns:a16="http://schemas.microsoft.com/office/drawing/2014/main" id="{5A980B4E-03CF-43C7-B718-9801D2A12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7" y="600"/>
              <a:ext cx="47" cy="9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5" name="図形 86">
              <a:extLst>
                <a:ext uri="{FF2B5EF4-FFF2-40B4-BE49-F238E27FC236}">
                  <a16:creationId xmlns:a16="http://schemas.microsoft.com/office/drawing/2014/main" id="{CDFED7E6-7C4A-4D6A-9483-D2DF56E5F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6" name="図形 87">
              <a:extLst>
                <a:ext uri="{FF2B5EF4-FFF2-40B4-BE49-F238E27FC236}">
                  <a16:creationId xmlns:a16="http://schemas.microsoft.com/office/drawing/2014/main" id="{31705BF5-4834-4B02-8C31-1D83D9B06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7" name="図形 88">
              <a:extLst>
                <a:ext uri="{FF2B5EF4-FFF2-40B4-BE49-F238E27FC236}">
                  <a16:creationId xmlns:a16="http://schemas.microsoft.com/office/drawing/2014/main" id="{443511D2-5664-4814-8333-39E12AE3A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3" y="476"/>
              <a:ext cx="320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</p:grpSp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642910" y="3699318"/>
            <a:ext cx="7772400" cy="90012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/>
              <a:t>Click to edit Master subtitle style</a:t>
            </a:r>
            <a:endParaRPr lang="ja-JP" altLang="en-US" dirty="0"/>
          </a:p>
        </p:txBody>
      </p:sp>
      <p:sp>
        <p:nvSpPr>
          <p:cNvPr id="158" name="図形 11">
            <a:extLst>
              <a:ext uri="{FF2B5EF4-FFF2-40B4-BE49-F238E27FC236}">
                <a16:creationId xmlns:a16="http://schemas.microsoft.com/office/drawing/2014/main" id="{3138E74F-7615-4419-B43A-2CBA64501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E5B5EC3B-F9C2-4729-A3E4-E00859DF1DA3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159" name="図形 10">
            <a:extLst>
              <a:ext uri="{FF2B5EF4-FFF2-40B4-BE49-F238E27FC236}">
                <a16:creationId xmlns:a16="http://schemas.microsoft.com/office/drawing/2014/main" id="{3D77BB8C-555E-4A01-A33A-046AFE9C8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48375" y="6492875"/>
            <a:ext cx="2393950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0" name="図形 17">
            <a:extLst>
              <a:ext uri="{FF2B5EF4-FFF2-40B4-BE49-F238E27FC236}">
                <a16:creationId xmlns:a16="http://schemas.microsoft.com/office/drawing/2014/main" id="{4FB512B5-F1F9-470A-876A-2CF289A56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9475" y="6492875"/>
            <a:ext cx="644525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AC610A66-9509-49B7-BF1C-624FC67A34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1432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466696" y="1857370"/>
            <a:ext cx="8248708" cy="4429151"/>
          </a:xfrm>
        </p:spPr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 dirty="0"/>
          </a:p>
        </p:txBody>
      </p:sp>
      <p:sp>
        <p:nvSpPr>
          <p:cNvPr id="4" name="図形 3">
            <a:extLst>
              <a:ext uri="{FF2B5EF4-FFF2-40B4-BE49-F238E27FC236}">
                <a16:creationId xmlns:a16="http://schemas.microsoft.com/office/drawing/2014/main" id="{DE87E1A0-DADC-497C-A409-2C12653C3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C6CE2203-F2A6-4756-A630-8542099CFFE5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5" name="図形 4">
            <a:extLst>
              <a:ext uri="{FF2B5EF4-FFF2-40B4-BE49-F238E27FC236}">
                <a16:creationId xmlns:a16="http://schemas.microsoft.com/office/drawing/2014/main" id="{FA317329-A7FA-4251-A0EB-E1368A72B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図形 5">
            <a:extLst>
              <a:ext uri="{FF2B5EF4-FFF2-40B4-BE49-F238E27FC236}">
                <a16:creationId xmlns:a16="http://schemas.microsoft.com/office/drawing/2014/main" id="{BE1E21C7-3481-4285-9651-0F4AD479A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08E4EF69-E77C-4F86-8F31-05A3AD6237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98442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828676" y="3357551"/>
            <a:ext cx="681515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828676" y="1857364"/>
            <a:ext cx="6815158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dirty="0"/>
          </a:p>
        </p:txBody>
      </p:sp>
      <p:sp>
        <p:nvSpPr>
          <p:cNvPr id="4" name="図形 3">
            <a:extLst>
              <a:ext uri="{FF2B5EF4-FFF2-40B4-BE49-F238E27FC236}">
                <a16:creationId xmlns:a16="http://schemas.microsoft.com/office/drawing/2014/main" id="{EA475DA7-981C-4EDD-BF48-2FB865F04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385195ED-AA6C-49FC-807A-1F28ADF53BE1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5" name="図形 4">
            <a:extLst>
              <a:ext uri="{FF2B5EF4-FFF2-40B4-BE49-F238E27FC236}">
                <a16:creationId xmlns:a16="http://schemas.microsoft.com/office/drawing/2014/main" id="{E7383917-80D1-45C0-B3BC-581F2A6E5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図形 5">
            <a:extLst>
              <a:ext uri="{FF2B5EF4-FFF2-40B4-BE49-F238E27FC236}">
                <a16:creationId xmlns:a16="http://schemas.microsoft.com/office/drawing/2014/main" id="{FCF5124B-E3EA-4C4A-BC75-C05162BBF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9475" y="6492875"/>
            <a:ext cx="644525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6B035DEE-4BC9-42D0-99BF-9D2DE5675C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47649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 dirty="0"/>
          </a:p>
        </p:txBody>
      </p:sp>
      <p:sp>
        <p:nvSpPr>
          <p:cNvPr id="5" name="図形 4">
            <a:extLst>
              <a:ext uri="{FF2B5EF4-FFF2-40B4-BE49-F238E27FC236}">
                <a16:creationId xmlns:a16="http://schemas.microsoft.com/office/drawing/2014/main" id="{32831215-F81C-4E8C-976A-5EFBAED859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C05923C4-B3E1-47CE-9C4C-B66293C325C7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6" name="図形 5">
            <a:extLst>
              <a:ext uri="{FF2B5EF4-FFF2-40B4-BE49-F238E27FC236}">
                <a16:creationId xmlns:a16="http://schemas.microsoft.com/office/drawing/2014/main" id="{4A69086C-CCB4-46F6-8051-013B50A65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5538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図形 6">
            <a:extLst>
              <a:ext uri="{FF2B5EF4-FFF2-40B4-BE49-F238E27FC236}">
                <a16:creationId xmlns:a16="http://schemas.microsoft.com/office/drawing/2014/main" id="{B7C09DBB-CF95-456A-BC97-274D24AA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BB7174E7-F59F-471F-85B6-A651521294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39096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12">
            <a:extLst>
              <a:ext uri="{FF2B5EF4-FFF2-40B4-BE49-F238E27FC236}">
                <a16:creationId xmlns:a16="http://schemas.microsoft.com/office/drawing/2014/main" id="{407EE357-BE86-4A63-82A7-D177C74817D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ja-JP" altLang="en-US" sz="1800">
              <a:solidFill>
                <a:srgbClr val="FFFFFF"/>
              </a:solidFill>
              <a:latin typeface="Cambria" pitchFamily="18" charset="0"/>
              <a:ea typeface="MS Mincho" pitchFamily="49" charset="-128"/>
            </a:endParaRPr>
          </a:p>
        </p:txBody>
      </p:sp>
      <p:grpSp>
        <p:nvGrpSpPr>
          <p:cNvPr id="8" name="グループ化 11"/>
          <p:cNvGrpSpPr>
            <a:grpSpLocks/>
          </p:cNvGrpSpPr>
          <p:nvPr/>
        </p:nvGrpSpPr>
        <p:grpSpPr bwMode="auto">
          <a:xfrm>
            <a:off x="4763" y="5589588"/>
            <a:ext cx="5067300" cy="1268412"/>
            <a:chOff x="16865" y="4817936"/>
            <a:chExt cx="5067302" cy="1268398"/>
          </a:xfrm>
        </p:grpSpPr>
        <p:sp>
          <p:nvSpPr>
            <p:cNvPr id="9" name="図形 14">
              <a:extLst>
                <a:ext uri="{FF2B5EF4-FFF2-40B4-BE49-F238E27FC236}">
                  <a16:creationId xmlns:a16="http://schemas.microsoft.com/office/drawing/2014/main" id="{57DA36E3-708D-4F0A-B1C5-969E6818D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5459279"/>
              <a:ext cx="254000" cy="303209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" name="図形 15">
              <a:extLst>
                <a:ext uri="{FF2B5EF4-FFF2-40B4-BE49-F238E27FC236}">
                  <a16:creationId xmlns:a16="http://schemas.microsoft.com/office/drawing/2014/main" id="{0D25F08E-F210-41B9-9EFF-F353A15ED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4906835"/>
              <a:ext cx="158750" cy="187323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" name="図形 16">
              <a:extLst>
                <a:ext uri="{FF2B5EF4-FFF2-40B4-BE49-F238E27FC236}">
                  <a16:creationId xmlns:a16="http://schemas.microsoft.com/office/drawing/2014/main" id="{FDD3BA11-2CAE-42BB-A716-A7836BA51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2742" y="5919649"/>
              <a:ext cx="317500" cy="166685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" name="図形 17">
              <a:extLst>
                <a:ext uri="{FF2B5EF4-FFF2-40B4-BE49-F238E27FC236}">
                  <a16:creationId xmlns:a16="http://schemas.microsoft.com/office/drawing/2014/main" id="{34BF0D5C-3929-4E80-B832-2D01F37B6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4984621"/>
              <a:ext cx="22225" cy="68262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" name="図形 18">
              <a:extLst>
                <a:ext uri="{FF2B5EF4-FFF2-40B4-BE49-F238E27FC236}">
                  <a16:creationId xmlns:a16="http://schemas.microsoft.com/office/drawing/2014/main" id="{742E3A1A-2FF9-4CA0-94A4-4BC9139AA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5470391"/>
              <a:ext cx="158750" cy="261935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" name="図形 19">
              <a:extLst>
                <a:ext uri="{FF2B5EF4-FFF2-40B4-BE49-F238E27FC236}">
                  <a16:creationId xmlns:a16="http://schemas.microsoft.com/office/drawing/2014/main" id="{63B3EC39-BCD2-4D8D-8EF1-A8341BDCF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" name="図形 20">
              <a:extLst>
                <a:ext uri="{FF2B5EF4-FFF2-40B4-BE49-F238E27FC236}">
                  <a16:creationId xmlns:a16="http://schemas.microsoft.com/office/drawing/2014/main" id="{1A4594AC-21CD-46C4-A9AF-30CDD15F9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77" y="4827461"/>
              <a:ext cx="165100" cy="79374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6" name="図形 21">
              <a:extLst>
                <a:ext uri="{FF2B5EF4-FFF2-40B4-BE49-F238E27FC236}">
                  <a16:creationId xmlns:a16="http://schemas.microsoft.com/office/drawing/2014/main" id="{6F0939E3-DEF0-4F5B-A245-380DA8BEC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77" y="4827461"/>
              <a:ext cx="187325" cy="841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7" name="図形 22">
              <a:extLst>
                <a:ext uri="{FF2B5EF4-FFF2-40B4-BE49-F238E27FC236}">
                  <a16:creationId xmlns:a16="http://schemas.microsoft.com/office/drawing/2014/main" id="{7527E72D-297E-40C1-AC04-AEEDAA3D4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253" y="5308468"/>
              <a:ext cx="390525" cy="119062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8" name="図形 23">
              <a:extLst>
                <a:ext uri="{FF2B5EF4-FFF2-40B4-BE49-F238E27FC236}">
                  <a16:creationId xmlns:a16="http://schemas.microsoft.com/office/drawing/2014/main" id="{4722F5AF-E7AF-48E1-9372-1EA46F2F2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0403" y="5292593"/>
              <a:ext cx="287338" cy="150811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9" name="図形 24">
              <a:extLst>
                <a:ext uri="{FF2B5EF4-FFF2-40B4-BE49-F238E27FC236}">
                  <a16:creationId xmlns:a16="http://schemas.microsoft.com/office/drawing/2014/main" id="{DD1EC60B-CB72-4708-B2D1-E4D58D2D5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452" y="5187819"/>
              <a:ext cx="619125" cy="255585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0" name="図形 25">
              <a:extLst>
                <a:ext uri="{FF2B5EF4-FFF2-40B4-BE49-F238E27FC236}">
                  <a16:creationId xmlns:a16="http://schemas.microsoft.com/office/drawing/2014/main" id="{AA4023EB-F3C7-4251-B234-0D31A9007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041" y="5249731"/>
              <a:ext cx="293687" cy="152398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1" name="図形 26">
              <a:extLst>
                <a:ext uri="{FF2B5EF4-FFF2-40B4-BE49-F238E27FC236}">
                  <a16:creationId xmlns:a16="http://schemas.microsoft.com/office/drawing/2014/main" id="{DC68A506-CF45-4EE0-AC75-D6978114F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903" y="5246556"/>
              <a:ext cx="384175" cy="176210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2" name="図形 27">
              <a:extLst>
                <a:ext uri="{FF2B5EF4-FFF2-40B4-BE49-F238E27FC236}">
                  <a16:creationId xmlns:a16="http://schemas.microsoft.com/office/drawing/2014/main" id="{8739B5B8-98CE-4014-B57C-722841CDC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0515" y="5224332"/>
              <a:ext cx="460375" cy="209548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3" name="図形 28">
              <a:extLst>
                <a:ext uri="{FF2B5EF4-FFF2-40B4-BE49-F238E27FC236}">
                  <a16:creationId xmlns:a16="http://schemas.microsoft.com/office/drawing/2014/main" id="{A86E4730-3577-4B75-A684-4A72AAC67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415" y="5203694"/>
              <a:ext cx="225425" cy="209548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4" name="図形 29">
              <a:extLst>
                <a:ext uri="{FF2B5EF4-FFF2-40B4-BE49-F238E27FC236}">
                  <a16:creationId xmlns:a16="http://schemas.microsoft.com/office/drawing/2014/main" id="{84587F60-5288-40BA-90BA-8888FE3FD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866" y="4827461"/>
              <a:ext cx="204787" cy="200023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5" name="図形 30">
              <a:extLst>
                <a:ext uri="{FF2B5EF4-FFF2-40B4-BE49-F238E27FC236}">
                  <a16:creationId xmlns:a16="http://schemas.microsoft.com/office/drawing/2014/main" id="{F160DAA2-2FBF-4D07-9196-AFE4E7B6B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841" y="4827461"/>
              <a:ext cx="215900" cy="20954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6" name="図形 31">
              <a:extLst>
                <a:ext uri="{FF2B5EF4-FFF2-40B4-BE49-F238E27FC236}">
                  <a16:creationId xmlns:a16="http://schemas.microsoft.com/office/drawing/2014/main" id="{711D3411-D1CC-4B8E-B74D-D5220341E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4891" y="4827461"/>
              <a:ext cx="242887" cy="21907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7" name="図形 32">
              <a:extLst>
                <a:ext uri="{FF2B5EF4-FFF2-40B4-BE49-F238E27FC236}">
                  <a16:creationId xmlns:a16="http://schemas.microsoft.com/office/drawing/2014/main" id="{5CB22D0E-0EA5-43F5-AD75-BE6AC0F05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716" y="4827461"/>
              <a:ext cx="266700" cy="239709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8" name="図形 33">
              <a:extLst>
                <a:ext uri="{FF2B5EF4-FFF2-40B4-BE49-F238E27FC236}">
                  <a16:creationId xmlns:a16="http://schemas.microsoft.com/office/drawing/2014/main" id="{C8E7FBBA-38FA-41EB-B7C7-1ABA43C15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128" y="4827461"/>
              <a:ext cx="454025" cy="239709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9" name="図形 34">
              <a:extLst>
                <a:ext uri="{FF2B5EF4-FFF2-40B4-BE49-F238E27FC236}">
                  <a16:creationId xmlns:a16="http://schemas.microsoft.com/office/drawing/2014/main" id="{175EEEE9-129A-4CCE-8A65-011A53DA3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916" y="4827461"/>
              <a:ext cx="420687" cy="255584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0" name="図形 35">
              <a:extLst>
                <a:ext uri="{FF2B5EF4-FFF2-40B4-BE49-F238E27FC236}">
                  <a16:creationId xmlns:a16="http://schemas.microsoft.com/office/drawing/2014/main" id="{7A5E303F-6A4A-4C8B-8680-8277EED0A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9891" y="4827461"/>
              <a:ext cx="363537" cy="26193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1" name="図形 36">
              <a:extLst>
                <a:ext uri="{FF2B5EF4-FFF2-40B4-BE49-F238E27FC236}">
                  <a16:creationId xmlns:a16="http://schemas.microsoft.com/office/drawing/2014/main" id="{00AA6A50-F5E1-4C20-A45B-13E034031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240" y="4827461"/>
              <a:ext cx="668337" cy="674680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2" name="図形 37">
              <a:extLst>
                <a:ext uri="{FF2B5EF4-FFF2-40B4-BE49-F238E27FC236}">
                  <a16:creationId xmlns:a16="http://schemas.microsoft.com/office/drawing/2014/main" id="{710D0B3C-4893-4223-9650-0F8434939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977" y="5146544"/>
              <a:ext cx="884238" cy="360359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3" name="図形 38">
              <a:extLst>
                <a:ext uri="{FF2B5EF4-FFF2-40B4-BE49-F238E27FC236}">
                  <a16:creationId xmlns:a16="http://schemas.microsoft.com/office/drawing/2014/main" id="{0221F084-6088-46B7-9F30-13DC934FB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252" y="5135432"/>
              <a:ext cx="749300" cy="366708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4" name="図形 39">
              <a:extLst>
                <a:ext uri="{FF2B5EF4-FFF2-40B4-BE49-F238E27FC236}">
                  <a16:creationId xmlns:a16="http://schemas.microsoft.com/office/drawing/2014/main" id="{671045C8-C611-4908-8F91-6CB7F425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927" y="4827461"/>
              <a:ext cx="782638" cy="638168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5" name="図形 40">
              <a:extLst>
                <a:ext uri="{FF2B5EF4-FFF2-40B4-BE49-F238E27FC236}">
                  <a16:creationId xmlns:a16="http://schemas.microsoft.com/office/drawing/2014/main" id="{F015B9BD-A1B4-4072-908C-06E76D15A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227" y="4827461"/>
              <a:ext cx="328613" cy="31908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6" name="図形 41">
              <a:extLst>
                <a:ext uri="{FF2B5EF4-FFF2-40B4-BE49-F238E27FC236}">
                  <a16:creationId xmlns:a16="http://schemas.microsoft.com/office/drawing/2014/main" id="{F73F3420-68A5-4CEE-8DE0-F5E40A05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90" y="4889372"/>
              <a:ext cx="242887" cy="261935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7" name="図形 42">
              <a:extLst>
                <a:ext uri="{FF2B5EF4-FFF2-40B4-BE49-F238E27FC236}">
                  <a16:creationId xmlns:a16="http://schemas.microsoft.com/office/drawing/2014/main" id="{4EABD6F5-B6AF-4084-9A22-BCD033E3A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527" y="4911597"/>
              <a:ext cx="276225" cy="223836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8" name="図形 43">
              <a:extLst>
                <a:ext uri="{FF2B5EF4-FFF2-40B4-BE49-F238E27FC236}">
                  <a16:creationId xmlns:a16="http://schemas.microsoft.com/office/drawing/2014/main" id="{96C96343-2F95-4CC1-BEF9-200DC76A5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565" y="4886197"/>
              <a:ext cx="442912" cy="223836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9" name="図形 44">
              <a:extLst>
                <a:ext uri="{FF2B5EF4-FFF2-40B4-BE49-F238E27FC236}">
                  <a16:creationId xmlns:a16="http://schemas.microsoft.com/office/drawing/2014/main" id="{0B7F4509-32A0-439E-813B-FC6BDDBF4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440" y="4886197"/>
              <a:ext cx="11112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0" name="図形 45">
              <a:extLst>
                <a:ext uri="{FF2B5EF4-FFF2-40B4-BE49-F238E27FC236}">
                  <a16:creationId xmlns:a16="http://schemas.microsoft.com/office/drawing/2014/main" id="{1DF7915E-61EE-4B22-A3F8-AA532C572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52" y="4827461"/>
              <a:ext cx="103188" cy="47624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1" name="図形 46">
              <a:extLst>
                <a:ext uri="{FF2B5EF4-FFF2-40B4-BE49-F238E27FC236}">
                  <a16:creationId xmlns:a16="http://schemas.microsoft.com/office/drawing/2014/main" id="{7AA66810-5894-42C2-A58E-C9085E7BB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015" y="4827461"/>
              <a:ext cx="90487" cy="47624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2" name="図形 47">
              <a:extLst>
                <a:ext uri="{FF2B5EF4-FFF2-40B4-BE49-F238E27FC236}">
                  <a16:creationId xmlns:a16="http://schemas.microsoft.com/office/drawing/2014/main" id="{4D11A641-0668-4E25-BBE2-9302D2A3B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90" y="5187819"/>
              <a:ext cx="617537" cy="277810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3" name="図形 48">
              <a:extLst>
                <a:ext uri="{FF2B5EF4-FFF2-40B4-BE49-F238E27FC236}">
                  <a16:creationId xmlns:a16="http://schemas.microsoft.com/office/drawing/2014/main" id="{D14453C6-8F8C-4CFE-9A0F-672DC4B56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765" y="4827461"/>
              <a:ext cx="1127125" cy="674680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4" name="図形 49">
              <a:extLst>
                <a:ext uri="{FF2B5EF4-FFF2-40B4-BE49-F238E27FC236}">
                  <a16:creationId xmlns:a16="http://schemas.microsoft.com/office/drawing/2014/main" id="{00674661-9333-4186-BC8E-EE4FFAF07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15" y="5710101"/>
              <a:ext cx="720725" cy="314322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5" name="図形 50">
              <a:extLst>
                <a:ext uri="{FF2B5EF4-FFF2-40B4-BE49-F238E27FC236}">
                  <a16:creationId xmlns:a16="http://schemas.microsoft.com/office/drawing/2014/main" id="{C6A0458C-A2C5-4E7E-AC69-C228D39A8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365" y="5486266"/>
              <a:ext cx="311150" cy="21907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6" name="図形 51">
              <a:extLst>
                <a:ext uri="{FF2B5EF4-FFF2-40B4-BE49-F238E27FC236}">
                  <a16:creationId xmlns:a16="http://schemas.microsoft.com/office/drawing/2014/main" id="{E8D74D45-27D6-4019-A8A6-4E69563DD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40" y="5486266"/>
              <a:ext cx="904875" cy="520694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7" name="図形 52">
              <a:extLst>
                <a:ext uri="{FF2B5EF4-FFF2-40B4-BE49-F238E27FC236}">
                  <a16:creationId xmlns:a16="http://schemas.microsoft.com/office/drawing/2014/main" id="{77EA5DA9-7BD0-4591-8005-D6EB02B78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5767251"/>
              <a:ext cx="22225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8" name="図形 53">
              <a:extLst>
                <a:ext uri="{FF2B5EF4-FFF2-40B4-BE49-F238E27FC236}">
                  <a16:creationId xmlns:a16="http://schemas.microsoft.com/office/drawing/2014/main" id="{D3E01DD3-3476-4714-9EA4-8852753D8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02" y="5486266"/>
              <a:ext cx="447675" cy="276222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9" name="図形 54">
              <a:extLst>
                <a:ext uri="{FF2B5EF4-FFF2-40B4-BE49-F238E27FC236}">
                  <a16:creationId xmlns:a16="http://schemas.microsoft.com/office/drawing/2014/main" id="{AFBAF398-1D19-4619-93A3-12154491F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702" y="5522778"/>
              <a:ext cx="227013" cy="18732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0" name="図形 55">
              <a:extLst>
                <a:ext uri="{FF2B5EF4-FFF2-40B4-BE49-F238E27FC236}">
                  <a16:creationId xmlns:a16="http://schemas.microsoft.com/office/drawing/2014/main" id="{BDC79958-6AB0-4AB3-A681-AEA5C419D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40" y="5459279"/>
              <a:ext cx="942975" cy="307972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1" name="図形 56">
              <a:extLst>
                <a:ext uri="{FF2B5EF4-FFF2-40B4-BE49-F238E27FC236}">
                  <a16:creationId xmlns:a16="http://schemas.microsoft.com/office/drawing/2014/main" id="{143B60F3-832F-468C-AD9C-A08E0AC7A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90" y="5746613"/>
              <a:ext cx="965200" cy="319084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2" name="図形 57">
              <a:extLst>
                <a:ext uri="{FF2B5EF4-FFF2-40B4-BE49-F238E27FC236}">
                  <a16:creationId xmlns:a16="http://schemas.microsoft.com/office/drawing/2014/main" id="{AB14F764-9B81-435E-8996-43FFB4D2D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190" y="5757726"/>
              <a:ext cx="236537" cy="198435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3" name="図形 58">
              <a:extLst>
                <a:ext uri="{FF2B5EF4-FFF2-40B4-BE49-F238E27FC236}">
                  <a16:creationId xmlns:a16="http://schemas.microsoft.com/office/drawing/2014/main" id="{CD9E1F2C-F85E-4ACB-86A0-A417E7A97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665" y="5778362"/>
              <a:ext cx="352425" cy="203198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4" name="図形 59">
              <a:extLst>
                <a:ext uri="{FF2B5EF4-FFF2-40B4-BE49-F238E27FC236}">
                  <a16:creationId xmlns:a16="http://schemas.microsoft.com/office/drawing/2014/main" id="{C18BDBA6-42AF-42CA-B693-FF064CC1A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377" y="5762488"/>
              <a:ext cx="514350" cy="255585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5" name="図形 60">
              <a:extLst>
                <a:ext uri="{FF2B5EF4-FFF2-40B4-BE49-F238E27FC236}">
                  <a16:creationId xmlns:a16="http://schemas.microsoft.com/office/drawing/2014/main" id="{D7474249-9A27-4F74-92D2-3F06BB13B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740" y="5810112"/>
              <a:ext cx="338137" cy="177798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6" name="図形 61">
              <a:extLst>
                <a:ext uri="{FF2B5EF4-FFF2-40B4-BE49-F238E27FC236}">
                  <a16:creationId xmlns:a16="http://schemas.microsoft.com/office/drawing/2014/main" id="{304FB9B4-1271-484E-8758-9F48E5FA9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102" y="5767251"/>
              <a:ext cx="265113" cy="198435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7" name="図形 62">
              <a:extLst>
                <a:ext uri="{FF2B5EF4-FFF2-40B4-BE49-F238E27FC236}">
                  <a16:creationId xmlns:a16="http://schemas.microsoft.com/office/drawing/2014/main" id="{C5F36AD9-A343-46B8-8DE0-25E989B35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790" y="5746613"/>
              <a:ext cx="306387" cy="209548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8" name="図形 63">
              <a:extLst>
                <a:ext uri="{FF2B5EF4-FFF2-40B4-BE49-F238E27FC236}">
                  <a16:creationId xmlns:a16="http://schemas.microsoft.com/office/drawing/2014/main" id="{3D42FF9E-3E32-487C-8CA4-E9CBB5B53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240" y="5522778"/>
              <a:ext cx="517525" cy="406396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9" name="図形 64">
              <a:extLst>
                <a:ext uri="{FF2B5EF4-FFF2-40B4-BE49-F238E27FC236}">
                  <a16:creationId xmlns:a16="http://schemas.microsoft.com/office/drawing/2014/main" id="{AB4130F7-4A11-4D49-ABF5-CBFBB851F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040" y="5710101"/>
              <a:ext cx="312737" cy="214310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0" name="図形 65">
              <a:extLst>
                <a:ext uri="{FF2B5EF4-FFF2-40B4-BE49-F238E27FC236}">
                  <a16:creationId xmlns:a16="http://schemas.microsoft.com/office/drawing/2014/main" id="{8B5762F6-F695-433D-A223-B9F0A36BB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540" y="5527540"/>
              <a:ext cx="454025" cy="380996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1" name="図形 66">
              <a:extLst>
                <a:ext uri="{FF2B5EF4-FFF2-40B4-BE49-F238E27FC236}">
                  <a16:creationId xmlns:a16="http://schemas.microsoft.com/office/drawing/2014/main" id="{BF70DDEA-2D4D-4156-B413-72B8B2F76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215" y="5506903"/>
              <a:ext cx="487362" cy="401633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2" name="図形 67">
              <a:extLst>
                <a:ext uri="{FF2B5EF4-FFF2-40B4-BE49-F238E27FC236}">
                  <a16:creationId xmlns:a16="http://schemas.microsoft.com/office/drawing/2014/main" id="{612D6621-4A4D-4A9A-B68E-28249955C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177" y="5511665"/>
              <a:ext cx="533400" cy="396871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3" name="図形 68">
              <a:extLst>
                <a:ext uri="{FF2B5EF4-FFF2-40B4-BE49-F238E27FC236}">
                  <a16:creationId xmlns:a16="http://schemas.microsoft.com/office/drawing/2014/main" id="{5BED0BC8-2BD0-4002-A7F6-73A0B1547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216" y="5919649"/>
              <a:ext cx="6350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4" name="図形 69">
              <a:extLst>
                <a:ext uri="{FF2B5EF4-FFF2-40B4-BE49-F238E27FC236}">
                  <a16:creationId xmlns:a16="http://schemas.microsoft.com/office/drawing/2014/main" id="{88036DA5-C64F-4EA3-B77B-0C2E5D136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091" y="5502140"/>
              <a:ext cx="641350" cy="417508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5" name="図形 70">
              <a:extLst>
                <a:ext uri="{FF2B5EF4-FFF2-40B4-BE49-F238E27FC236}">
                  <a16:creationId xmlns:a16="http://schemas.microsoft.com/office/drawing/2014/main" id="{2B732CEC-07DC-47E3-AC83-0D5F3423D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277" y="5135432"/>
              <a:ext cx="1144588" cy="773103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6" name="図形 71">
              <a:extLst>
                <a:ext uri="{FF2B5EF4-FFF2-40B4-BE49-F238E27FC236}">
                  <a16:creationId xmlns:a16="http://schemas.microsoft.com/office/drawing/2014/main" id="{61A3079C-22D1-40FF-9E3A-3371D5A64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066" y="5459279"/>
              <a:ext cx="430212" cy="220660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7" name="図形 72">
              <a:extLst>
                <a:ext uri="{FF2B5EF4-FFF2-40B4-BE49-F238E27FC236}">
                  <a16:creationId xmlns:a16="http://schemas.microsoft.com/office/drawing/2014/main" id="{5893F634-9F60-429F-B336-D5F4CC251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616" y="5470391"/>
              <a:ext cx="288925" cy="19843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8" name="図形 73">
              <a:extLst>
                <a:ext uri="{FF2B5EF4-FFF2-40B4-BE49-F238E27FC236}">
                  <a16:creationId xmlns:a16="http://schemas.microsoft.com/office/drawing/2014/main" id="{FEF98B00-7560-4BF8-A680-DE158A907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266" y="5705338"/>
              <a:ext cx="471487" cy="198436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9" name="図形 74">
              <a:extLst>
                <a:ext uri="{FF2B5EF4-FFF2-40B4-BE49-F238E27FC236}">
                  <a16:creationId xmlns:a16="http://schemas.microsoft.com/office/drawing/2014/main" id="{1DDCDCB1-3125-40E4-883F-8C4491B95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4853" y="5443404"/>
              <a:ext cx="754063" cy="444495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0" name="図形 75">
              <a:extLst>
                <a:ext uri="{FF2B5EF4-FFF2-40B4-BE49-F238E27FC236}">
                  <a16:creationId xmlns:a16="http://schemas.microsoft.com/office/drawing/2014/main" id="{7369390C-250A-4C1C-804B-51CA76821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341" y="5689463"/>
              <a:ext cx="385762" cy="19843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1" name="図形 76">
              <a:extLst>
                <a:ext uri="{FF2B5EF4-FFF2-40B4-BE49-F238E27FC236}">
                  <a16:creationId xmlns:a16="http://schemas.microsoft.com/office/drawing/2014/main" id="{4FA8CFA0-D472-46D2-AB20-2274203B5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403" y="5459279"/>
              <a:ext cx="815975" cy="423857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2" name="図形 77">
              <a:extLst>
                <a:ext uri="{FF2B5EF4-FFF2-40B4-BE49-F238E27FC236}">
                  <a16:creationId xmlns:a16="http://schemas.microsoft.com/office/drawing/2014/main" id="{97DE65E3-D1C7-474F-9D2F-BDFC87500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3428" y="5302118"/>
              <a:ext cx="1082675" cy="387346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3" name="図形 78">
              <a:extLst>
                <a:ext uri="{FF2B5EF4-FFF2-40B4-BE49-F238E27FC236}">
                  <a16:creationId xmlns:a16="http://schemas.microsoft.com/office/drawing/2014/main" id="{4337E269-3A57-4B36-88A2-BE847434F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1553" y="5313231"/>
              <a:ext cx="350838" cy="114299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4" name="図形 79">
              <a:extLst>
                <a:ext uri="{FF2B5EF4-FFF2-40B4-BE49-F238E27FC236}">
                  <a16:creationId xmlns:a16="http://schemas.microsoft.com/office/drawing/2014/main" id="{4CDEAE45-EB7B-46D2-9DBE-2A57F06B6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716" y="5443404"/>
              <a:ext cx="409575" cy="277809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5" name="図形 80">
              <a:extLst>
                <a:ext uri="{FF2B5EF4-FFF2-40B4-BE49-F238E27FC236}">
                  <a16:creationId xmlns:a16="http://schemas.microsoft.com/office/drawing/2014/main" id="{9D5E7839-C8D4-430A-B9AA-4FCECDA03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542" y="5360855"/>
              <a:ext cx="322262" cy="269872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6" name="図形 81">
              <a:extLst>
                <a:ext uri="{FF2B5EF4-FFF2-40B4-BE49-F238E27FC236}">
                  <a16:creationId xmlns:a16="http://schemas.microsoft.com/office/drawing/2014/main" id="{97FB9273-F53C-4FE3-A1B4-C8D001AAC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291" y="5329105"/>
              <a:ext cx="477837" cy="328608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7" name="図形 82">
              <a:extLst>
                <a:ext uri="{FF2B5EF4-FFF2-40B4-BE49-F238E27FC236}">
                  <a16:creationId xmlns:a16="http://schemas.microsoft.com/office/drawing/2014/main" id="{0033E74E-35AE-4A16-B40C-A05BA4450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078" y="5365617"/>
              <a:ext cx="322263" cy="292097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8" name="図形 83">
              <a:extLst>
                <a:ext uri="{FF2B5EF4-FFF2-40B4-BE49-F238E27FC236}">
                  <a16:creationId xmlns:a16="http://schemas.microsoft.com/office/drawing/2014/main" id="{A71958B2-54C7-4EED-87C8-F6E44E6E7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6628" y="5344980"/>
              <a:ext cx="555625" cy="334958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9" name="図形 84">
              <a:extLst>
                <a:ext uri="{FF2B5EF4-FFF2-40B4-BE49-F238E27FC236}">
                  <a16:creationId xmlns:a16="http://schemas.microsoft.com/office/drawing/2014/main" id="{601C4C93-B83B-4F3C-AD99-AC949829F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991" y="5908536"/>
              <a:ext cx="4762" cy="111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0" name="図形 85">
              <a:extLst>
                <a:ext uri="{FF2B5EF4-FFF2-40B4-BE49-F238E27FC236}">
                  <a16:creationId xmlns:a16="http://schemas.microsoft.com/office/drawing/2014/main" id="{AB1028C8-BF4A-4ADB-BBAA-0F0B78B06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6065697"/>
              <a:ext cx="90487" cy="2063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1" name="図形 86">
              <a:extLst>
                <a:ext uri="{FF2B5EF4-FFF2-40B4-BE49-F238E27FC236}">
                  <a16:creationId xmlns:a16="http://schemas.microsoft.com/office/drawing/2014/main" id="{0583751B-30D3-4913-BAAE-5DFA7AC8A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903" y="5402130"/>
              <a:ext cx="260350" cy="280984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2" name="図形 87">
              <a:extLst>
                <a:ext uri="{FF2B5EF4-FFF2-40B4-BE49-F238E27FC236}">
                  <a16:creationId xmlns:a16="http://schemas.microsoft.com/office/drawing/2014/main" id="{EC8E56D7-4495-44DF-A4C6-B2E631CB1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6029185"/>
              <a:ext cx="493712" cy="57149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</p:grp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32079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19605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320799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1960561"/>
            <a:ext cx="403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83" name="図形 6">
            <a:extLst>
              <a:ext uri="{FF2B5EF4-FFF2-40B4-BE49-F238E27FC236}">
                <a16:creationId xmlns:a16="http://schemas.microsoft.com/office/drawing/2014/main" id="{B8200163-123B-4BE1-9DC7-0EB699B5A2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F8250665-78C8-4699-81B7-48060F064D00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84" name="図形 7">
            <a:extLst>
              <a:ext uri="{FF2B5EF4-FFF2-40B4-BE49-F238E27FC236}">
                <a16:creationId xmlns:a16="http://schemas.microsoft.com/office/drawing/2014/main" id="{8A9AECD6-AD32-453D-86DD-F2D51FFDD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" name="図形 8">
            <a:extLst>
              <a:ext uri="{FF2B5EF4-FFF2-40B4-BE49-F238E27FC236}">
                <a16:creationId xmlns:a16="http://schemas.microsoft.com/office/drawing/2014/main" id="{3C2C48EE-E548-4A98-8F6A-B6BA87340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9728158F-D949-4CF2-94B5-0CC4CE7ABC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62182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528638" y="2501900"/>
            <a:ext cx="8229600" cy="1143000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図形 2">
            <a:extLst>
              <a:ext uri="{FF2B5EF4-FFF2-40B4-BE49-F238E27FC236}">
                <a16:creationId xmlns:a16="http://schemas.microsoft.com/office/drawing/2014/main" id="{90181699-0E0C-4D6B-B9D5-DBF7A5D2B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75976D26-4762-47CA-91EA-4A50C8F631B9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4" name="図形 3">
            <a:extLst>
              <a:ext uri="{FF2B5EF4-FFF2-40B4-BE49-F238E27FC236}">
                <a16:creationId xmlns:a16="http://schemas.microsoft.com/office/drawing/2014/main" id="{3D9ACB0E-B4CC-4D9D-8225-08F4B29EF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図形 4">
            <a:extLst>
              <a:ext uri="{FF2B5EF4-FFF2-40B4-BE49-F238E27FC236}">
                <a16:creationId xmlns:a16="http://schemas.microsoft.com/office/drawing/2014/main" id="{6BDF55C3-94C8-404E-99F3-F6BFA7BE3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22A1518D-EFDE-40F3-ADEF-F1E428DF73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9912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>
            <a:extLst>
              <a:ext uri="{FF2B5EF4-FFF2-40B4-BE49-F238E27FC236}">
                <a16:creationId xmlns:a16="http://schemas.microsoft.com/office/drawing/2014/main" id="{D2748482-89B2-48CE-AA4F-0995710D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41EC7B4F-DC40-4768-BEFA-91FB91F2CC8C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3" name="図形 2">
            <a:extLst>
              <a:ext uri="{FF2B5EF4-FFF2-40B4-BE49-F238E27FC236}">
                <a16:creationId xmlns:a16="http://schemas.microsoft.com/office/drawing/2014/main" id="{9E7A51DA-756D-47B8-9D99-9D6155C55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図形 3">
            <a:extLst>
              <a:ext uri="{FF2B5EF4-FFF2-40B4-BE49-F238E27FC236}">
                <a16:creationId xmlns:a16="http://schemas.microsoft.com/office/drawing/2014/main" id="{AF81807C-CC24-4893-BD74-DE7164A07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BD54C722-B28E-4FF2-80F8-51E2BBF9B1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3145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47647" y="785794"/>
            <a:ext cx="27670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357554" y="785794"/>
            <a:ext cx="4572032" cy="5643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2" y="2000240"/>
            <a:ext cx="2767032" cy="4429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dirty="0"/>
          </a:p>
        </p:txBody>
      </p:sp>
      <p:sp>
        <p:nvSpPr>
          <p:cNvPr id="5" name="図形 4">
            <a:extLst>
              <a:ext uri="{FF2B5EF4-FFF2-40B4-BE49-F238E27FC236}">
                <a16:creationId xmlns:a16="http://schemas.microsoft.com/office/drawing/2014/main" id="{EC667F0E-EF08-4482-A98A-6E279D713E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1E16363F-86B3-46A3-8BD8-316ABDC7D37C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6" name="図形 5">
            <a:extLst>
              <a:ext uri="{FF2B5EF4-FFF2-40B4-BE49-F238E27FC236}">
                <a16:creationId xmlns:a16="http://schemas.microsoft.com/office/drawing/2014/main" id="{689C0A7B-1C3E-4FC6-9A24-472944E18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図形 6">
            <a:extLst>
              <a:ext uri="{FF2B5EF4-FFF2-40B4-BE49-F238E27FC236}">
                <a16:creationId xmlns:a16="http://schemas.microsoft.com/office/drawing/2014/main" id="{D0FAEDEE-CBE5-48D6-B673-6EDF6AA7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1AA73F9E-8215-4EE7-AD2A-AACFE0276E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3089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4786346" cy="5413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 altLang="ja-JP"/>
              <a:t>Click to edit Master title style</a:t>
            </a:r>
            <a:endParaRPr lang="ja-JP" altLang="en-US" dirty="0"/>
          </a:p>
        </p:txBody>
      </p:sp>
      <p:sp useBgFill="1">
        <p:nvSpPr>
          <p:cNvPr id="3" name="図形 2"/>
          <p:cNvSpPr>
            <a:spLocks noGrp="1"/>
          </p:cNvSpPr>
          <p:nvPr>
            <p:ph type="pic" idx="1"/>
          </p:nvPr>
        </p:nvSpPr>
        <p:spPr>
          <a:xfrm>
            <a:off x="2433623" y="1142984"/>
            <a:ext cx="4357718" cy="3438395"/>
          </a:xfrm>
          <a:noFill/>
          <a:ln w="254000" cap="flat" cmpd="sng">
            <a:gradFill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prstDash val="solid"/>
            <a:beve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ja-JP" noProof="0"/>
              <a:t>Click icon to add picture</a:t>
            </a:r>
            <a:endParaRPr lang="ja-JP" altLang="en-US" noProof="0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928794" y="4929199"/>
            <a:ext cx="5642016" cy="10414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dirty="0"/>
          </a:p>
        </p:txBody>
      </p:sp>
      <p:sp>
        <p:nvSpPr>
          <p:cNvPr id="5" name="図形 8">
            <a:extLst>
              <a:ext uri="{FF2B5EF4-FFF2-40B4-BE49-F238E27FC236}">
                <a16:creationId xmlns:a16="http://schemas.microsoft.com/office/drawing/2014/main" id="{95BD7485-1B13-4F98-871B-ED2BFF8FD7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0C545B2D-2131-4992-85E9-DBE7F061FB9E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6" name="図形 9">
            <a:extLst>
              <a:ext uri="{FF2B5EF4-FFF2-40B4-BE49-F238E27FC236}">
                <a16:creationId xmlns:a16="http://schemas.microsoft.com/office/drawing/2014/main" id="{1A32587D-53A9-4564-B307-24B4B1EA2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図形 10">
            <a:extLst>
              <a:ext uri="{FF2B5EF4-FFF2-40B4-BE49-F238E27FC236}">
                <a16:creationId xmlns:a16="http://schemas.microsoft.com/office/drawing/2014/main" id="{412FF548-70CA-4DBC-9F40-5E8F31554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031A4975-0DF6-4A7D-BD00-0F9EE48641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446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>
            <a:extLst>
              <a:ext uri="{FF2B5EF4-FFF2-40B4-BE49-F238E27FC236}">
                <a16:creationId xmlns:a16="http://schemas.microsoft.com/office/drawing/2014/main" id="{5381B673-874D-4385-BA13-AC3016CB4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782082EC-757A-4788-9ACF-B9B060779DEE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3" name="図形 2">
            <a:extLst>
              <a:ext uri="{FF2B5EF4-FFF2-40B4-BE49-F238E27FC236}">
                <a16:creationId xmlns:a16="http://schemas.microsoft.com/office/drawing/2014/main" id="{B9D062B7-D0BF-4CF5-A1DC-59DAFC6C1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図形 3">
            <a:extLst>
              <a:ext uri="{FF2B5EF4-FFF2-40B4-BE49-F238E27FC236}">
                <a16:creationId xmlns:a16="http://schemas.microsoft.com/office/drawing/2014/main" id="{DFD66960-27A6-4252-BE34-B9E5834FF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FA0B9FE3-293A-440E-9183-0F9851371C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4680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66696" y="1500178"/>
            <a:ext cx="8247600" cy="4857780"/>
          </a:xfrm>
        </p:spPr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 dirty="0"/>
          </a:p>
        </p:txBody>
      </p:sp>
      <p:sp>
        <p:nvSpPr>
          <p:cNvPr id="4" name="図形 3">
            <a:extLst>
              <a:ext uri="{FF2B5EF4-FFF2-40B4-BE49-F238E27FC236}">
                <a16:creationId xmlns:a16="http://schemas.microsoft.com/office/drawing/2014/main" id="{464C83F0-46E2-4B33-BF46-AC3F37143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2B1EC779-D975-4DB9-971D-3C9A595430D9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5" name="図形 4">
            <a:extLst>
              <a:ext uri="{FF2B5EF4-FFF2-40B4-BE49-F238E27FC236}">
                <a16:creationId xmlns:a16="http://schemas.microsoft.com/office/drawing/2014/main" id="{B51FB90C-52F2-4B1F-8C6A-58E8A0E57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図形 5">
            <a:extLst>
              <a:ext uri="{FF2B5EF4-FFF2-40B4-BE49-F238E27FC236}">
                <a16:creationId xmlns:a16="http://schemas.microsoft.com/office/drawing/2014/main" id="{4FC62B22-6C0C-41A9-AD97-12DD7379B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BCF92ED0-C8E2-4E01-B04C-30780565DA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85907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6083318"/>
          </a:xfrm>
        </p:spPr>
        <p:txBody>
          <a:bodyPr vert="eaVert"/>
          <a:lstStyle/>
          <a:p>
            <a:r>
              <a:rPr lang="en-US" altLang="ja-JP"/>
              <a:t>Click to edit Master title style</a:t>
            </a:r>
            <a:endParaRPr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6083319"/>
          </a:xfrm>
        </p:spPr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図形 3">
            <a:extLst>
              <a:ext uri="{FF2B5EF4-FFF2-40B4-BE49-F238E27FC236}">
                <a16:creationId xmlns:a16="http://schemas.microsoft.com/office/drawing/2014/main" id="{965A0120-4CCA-4FE2-B496-87AC4A30B7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262E5A20-6F4E-4727-AED6-191803F16872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5" name="図形 4">
            <a:extLst>
              <a:ext uri="{FF2B5EF4-FFF2-40B4-BE49-F238E27FC236}">
                <a16:creationId xmlns:a16="http://schemas.microsoft.com/office/drawing/2014/main" id="{97187DC3-8D52-410E-9328-F8B1AC0C1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図形 5">
            <a:extLst>
              <a:ext uri="{FF2B5EF4-FFF2-40B4-BE49-F238E27FC236}">
                <a16:creationId xmlns:a16="http://schemas.microsoft.com/office/drawing/2014/main" id="{98E03BF1-5FD4-4A88-9988-ED2159BF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49AC3F3B-A562-4AF8-9F5F-82022D6DA7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05856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/>
              <a:t>Click to edit Master subtitle style</a:t>
            </a:r>
            <a:endParaRPr lang="ja-JP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BBB12-8F3E-4137-98B7-AD155B6F5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9E1CD435-7544-4428-A283-9EB6198414A8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28875-8C09-42A3-BD7D-CD4A7D8F2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1B2CD-43D9-4588-A762-0A08326A7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2FF74C83-8642-42C7-BE00-709DC556C3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9866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189">
            <a:extLst>
              <a:ext uri="{FF2B5EF4-FFF2-40B4-BE49-F238E27FC236}">
                <a16:creationId xmlns:a16="http://schemas.microsoft.com/office/drawing/2014/main" id="{E726113E-AAED-4F5E-9909-AF7E88B16AEB}"/>
              </a:ext>
            </a:extLst>
          </p:cNvPr>
          <p:cNvSpPr/>
          <p:nvPr/>
        </p:nvSpPr>
        <p:spPr>
          <a:xfrm>
            <a:off x="-9525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ja-JP" altLang="en-US" sz="1800">
              <a:solidFill>
                <a:srgbClr val="FFFFFF"/>
              </a:solidFill>
              <a:latin typeface="Cambria" pitchFamily="18" charset="0"/>
              <a:ea typeface="MS Mincho" pitchFamily="49" charset="-128"/>
            </a:endParaRPr>
          </a:p>
        </p:txBody>
      </p:sp>
      <p:grpSp>
        <p:nvGrpSpPr>
          <p:cNvPr id="5" name="グループ化 90"/>
          <p:cNvGrpSpPr>
            <a:grpSpLocks/>
          </p:cNvGrpSpPr>
          <p:nvPr/>
        </p:nvGrpSpPr>
        <p:grpSpPr bwMode="auto">
          <a:xfrm>
            <a:off x="4763" y="5589588"/>
            <a:ext cx="5067300" cy="1268412"/>
            <a:chOff x="16865" y="4817936"/>
            <a:chExt cx="5067302" cy="1268398"/>
          </a:xfrm>
        </p:grpSpPr>
        <p:sp>
          <p:nvSpPr>
            <p:cNvPr id="6" name="図形 91">
              <a:extLst>
                <a:ext uri="{FF2B5EF4-FFF2-40B4-BE49-F238E27FC236}">
                  <a16:creationId xmlns:a16="http://schemas.microsoft.com/office/drawing/2014/main" id="{B649C919-D979-4E09-B795-913A6806E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5459279"/>
              <a:ext cx="254000" cy="303209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" name="図形 92">
              <a:extLst>
                <a:ext uri="{FF2B5EF4-FFF2-40B4-BE49-F238E27FC236}">
                  <a16:creationId xmlns:a16="http://schemas.microsoft.com/office/drawing/2014/main" id="{8D4D2332-2E1B-41F7-AE73-63F228E28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4906835"/>
              <a:ext cx="158750" cy="187323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" name="図形 93">
              <a:extLst>
                <a:ext uri="{FF2B5EF4-FFF2-40B4-BE49-F238E27FC236}">
                  <a16:creationId xmlns:a16="http://schemas.microsoft.com/office/drawing/2014/main" id="{1C397B7C-6F81-4A7B-96D7-0E4E85FB6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2742" y="5919649"/>
              <a:ext cx="317500" cy="166685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" name="図形 94">
              <a:extLst>
                <a:ext uri="{FF2B5EF4-FFF2-40B4-BE49-F238E27FC236}">
                  <a16:creationId xmlns:a16="http://schemas.microsoft.com/office/drawing/2014/main" id="{67393D07-84D5-4D83-92D6-BB66908D7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4984621"/>
              <a:ext cx="22225" cy="68262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" name="図形 95">
              <a:extLst>
                <a:ext uri="{FF2B5EF4-FFF2-40B4-BE49-F238E27FC236}">
                  <a16:creationId xmlns:a16="http://schemas.microsoft.com/office/drawing/2014/main" id="{C3854F2D-6CB3-4859-9968-C34593F56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5470391"/>
              <a:ext cx="158750" cy="261935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" name="図形 96">
              <a:extLst>
                <a:ext uri="{FF2B5EF4-FFF2-40B4-BE49-F238E27FC236}">
                  <a16:creationId xmlns:a16="http://schemas.microsoft.com/office/drawing/2014/main" id="{A092CD22-3C08-425C-87EC-65E435E37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" name="図形 97">
              <a:extLst>
                <a:ext uri="{FF2B5EF4-FFF2-40B4-BE49-F238E27FC236}">
                  <a16:creationId xmlns:a16="http://schemas.microsoft.com/office/drawing/2014/main" id="{5DA5AD85-9B47-4575-9420-2FFF04A62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77" y="4827461"/>
              <a:ext cx="165100" cy="79374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" name="図形 98">
              <a:extLst>
                <a:ext uri="{FF2B5EF4-FFF2-40B4-BE49-F238E27FC236}">
                  <a16:creationId xmlns:a16="http://schemas.microsoft.com/office/drawing/2014/main" id="{D19930E6-C86E-4635-A1F9-946586906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77" y="4827461"/>
              <a:ext cx="187325" cy="841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" name="図形 99">
              <a:extLst>
                <a:ext uri="{FF2B5EF4-FFF2-40B4-BE49-F238E27FC236}">
                  <a16:creationId xmlns:a16="http://schemas.microsoft.com/office/drawing/2014/main" id="{59191D97-20F4-44BF-866C-6DF9F2DC1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253" y="5308468"/>
              <a:ext cx="390525" cy="119062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6" name="図形 100">
              <a:extLst>
                <a:ext uri="{FF2B5EF4-FFF2-40B4-BE49-F238E27FC236}">
                  <a16:creationId xmlns:a16="http://schemas.microsoft.com/office/drawing/2014/main" id="{105A86B4-3CE6-4DBC-8C0B-362D7E4E2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0403" y="5292593"/>
              <a:ext cx="287338" cy="150811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7" name="図形 101">
              <a:extLst>
                <a:ext uri="{FF2B5EF4-FFF2-40B4-BE49-F238E27FC236}">
                  <a16:creationId xmlns:a16="http://schemas.microsoft.com/office/drawing/2014/main" id="{8D3A386A-3593-4C07-AAD1-0D93E9527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452" y="5187819"/>
              <a:ext cx="619125" cy="255585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8" name="図形 102">
              <a:extLst>
                <a:ext uri="{FF2B5EF4-FFF2-40B4-BE49-F238E27FC236}">
                  <a16:creationId xmlns:a16="http://schemas.microsoft.com/office/drawing/2014/main" id="{5B000207-2869-4677-8DBA-0F75CBCC0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041" y="5249731"/>
              <a:ext cx="293687" cy="152398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9" name="図形 103">
              <a:extLst>
                <a:ext uri="{FF2B5EF4-FFF2-40B4-BE49-F238E27FC236}">
                  <a16:creationId xmlns:a16="http://schemas.microsoft.com/office/drawing/2014/main" id="{CC22482A-93BF-41A1-90FA-4429ED9E2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903" y="5246556"/>
              <a:ext cx="384175" cy="176210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0" name="図形 104">
              <a:extLst>
                <a:ext uri="{FF2B5EF4-FFF2-40B4-BE49-F238E27FC236}">
                  <a16:creationId xmlns:a16="http://schemas.microsoft.com/office/drawing/2014/main" id="{6C2FEE73-DB20-40D3-8851-2C8E0A37E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0515" y="5224332"/>
              <a:ext cx="460375" cy="209548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1" name="図形 105">
              <a:extLst>
                <a:ext uri="{FF2B5EF4-FFF2-40B4-BE49-F238E27FC236}">
                  <a16:creationId xmlns:a16="http://schemas.microsoft.com/office/drawing/2014/main" id="{34570F9B-FAB5-42A3-8F0E-B58CD5346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415" y="5203694"/>
              <a:ext cx="225425" cy="209548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2" name="図形 106">
              <a:extLst>
                <a:ext uri="{FF2B5EF4-FFF2-40B4-BE49-F238E27FC236}">
                  <a16:creationId xmlns:a16="http://schemas.microsoft.com/office/drawing/2014/main" id="{65F3F7E4-EB29-4325-A05F-9906F9145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866" y="4827461"/>
              <a:ext cx="204787" cy="200023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3" name="図形 107">
              <a:extLst>
                <a:ext uri="{FF2B5EF4-FFF2-40B4-BE49-F238E27FC236}">
                  <a16:creationId xmlns:a16="http://schemas.microsoft.com/office/drawing/2014/main" id="{57F50B9B-D207-4434-8197-659667295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841" y="4827461"/>
              <a:ext cx="215900" cy="20954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4" name="図形 108">
              <a:extLst>
                <a:ext uri="{FF2B5EF4-FFF2-40B4-BE49-F238E27FC236}">
                  <a16:creationId xmlns:a16="http://schemas.microsoft.com/office/drawing/2014/main" id="{21BF47DD-0B6B-4766-8DB1-C75BD92CD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4891" y="4827461"/>
              <a:ext cx="242887" cy="21907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5" name="図形 109">
              <a:extLst>
                <a:ext uri="{FF2B5EF4-FFF2-40B4-BE49-F238E27FC236}">
                  <a16:creationId xmlns:a16="http://schemas.microsoft.com/office/drawing/2014/main" id="{7545EF5B-B33D-48AF-B7CA-9941CC16E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716" y="4827461"/>
              <a:ext cx="266700" cy="239709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6" name="図形 110">
              <a:extLst>
                <a:ext uri="{FF2B5EF4-FFF2-40B4-BE49-F238E27FC236}">
                  <a16:creationId xmlns:a16="http://schemas.microsoft.com/office/drawing/2014/main" id="{8D598F14-19F1-4A56-BF66-BC0C7198E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128" y="4827461"/>
              <a:ext cx="454025" cy="239709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7" name="図形 111">
              <a:extLst>
                <a:ext uri="{FF2B5EF4-FFF2-40B4-BE49-F238E27FC236}">
                  <a16:creationId xmlns:a16="http://schemas.microsoft.com/office/drawing/2014/main" id="{2D3A946F-5711-4B01-8846-E72E70254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916" y="4827461"/>
              <a:ext cx="420687" cy="255584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8" name="図形 112">
              <a:extLst>
                <a:ext uri="{FF2B5EF4-FFF2-40B4-BE49-F238E27FC236}">
                  <a16:creationId xmlns:a16="http://schemas.microsoft.com/office/drawing/2014/main" id="{ED332B5A-5C53-4C83-98D6-F128F1F69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9891" y="4827461"/>
              <a:ext cx="363537" cy="26193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9" name="図形 113">
              <a:extLst>
                <a:ext uri="{FF2B5EF4-FFF2-40B4-BE49-F238E27FC236}">
                  <a16:creationId xmlns:a16="http://schemas.microsoft.com/office/drawing/2014/main" id="{478C9FFC-115C-41D9-9842-3616C108E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240" y="4827461"/>
              <a:ext cx="668337" cy="674680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0" name="図形 114">
              <a:extLst>
                <a:ext uri="{FF2B5EF4-FFF2-40B4-BE49-F238E27FC236}">
                  <a16:creationId xmlns:a16="http://schemas.microsoft.com/office/drawing/2014/main" id="{2E87D0E3-1976-4FCF-9D59-96BA190A5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977" y="5146544"/>
              <a:ext cx="884238" cy="360359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1" name="図形 115">
              <a:extLst>
                <a:ext uri="{FF2B5EF4-FFF2-40B4-BE49-F238E27FC236}">
                  <a16:creationId xmlns:a16="http://schemas.microsoft.com/office/drawing/2014/main" id="{736C8313-A28A-4CBA-80E4-58B5E90FB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252" y="5135432"/>
              <a:ext cx="749300" cy="366708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2" name="図形 116">
              <a:extLst>
                <a:ext uri="{FF2B5EF4-FFF2-40B4-BE49-F238E27FC236}">
                  <a16:creationId xmlns:a16="http://schemas.microsoft.com/office/drawing/2014/main" id="{849DAA6B-6A23-4CB2-A79A-B7B18F2F2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927" y="4827461"/>
              <a:ext cx="782638" cy="638168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3" name="図形 117">
              <a:extLst>
                <a:ext uri="{FF2B5EF4-FFF2-40B4-BE49-F238E27FC236}">
                  <a16:creationId xmlns:a16="http://schemas.microsoft.com/office/drawing/2014/main" id="{764897AD-6C11-45ED-A466-CAE835A6C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227" y="4827461"/>
              <a:ext cx="328613" cy="31908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4" name="図形 118">
              <a:extLst>
                <a:ext uri="{FF2B5EF4-FFF2-40B4-BE49-F238E27FC236}">
                  <a16:creationId xmlns:a16="http://schemas.microsoft.com/office/drawing/2014/main" id="{D91A57A6-5A39-4117-8534-8D4CA72C8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90" y="4889372"/>
              <a:ext cx="242887" cy="261935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5" name="図形 119">
              <a:extLst>
                <a:ext uri="{FF2B5EF4-FFF2-40B4-BE49-F238E27FC236}">
                  <a16:creationId xmlns:a16="http://schemas.microsoft.com/office/drawing/2014/main" id="{F6BE580F-5E19-4219-904A-564AB4A53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527" y="4911597"/>
              <a:ext cx="276225" cy="223836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6" name="図形 120">
              <a:extLst>
                <a:ext uri="{FF2B5EF4-FFF2-40B4-BE49-F238E27FC236}">
                  <a16:creationId xmlns:a16="http://schemas.microsoft.com/office/drawing/2014/main" id="{7EA98B42-16CE-4245-80E3-858CF680E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565" y="4886197"/>
              <a:ext cx="442912" cy="223836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7" name="図形 121">
              <a:extLst>
                <a:ext uri="{FF2B5EF4-FFF2-40B4-BE49-F238E27FC236}">
                  <a16:creationId xmlns:a16="http://schemas.microsoft.com/office/drawing/2014/main" id="{58B27F9A-155A-4DEF-9F13-E0221924F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440" y="4886197"/>
              <a:ext cx="11112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8" name="図形 122">
              <a:extLst>
                <a:ext uri="{FF2B5EF4-FFF2-40B4-BE49-F238E27FC236}">
                  <a16:creationId xmlns:a16="http://schemas.microsoft.com/office/drawing/2014/main" id="{76E27131-5764-47B4-89CA-4EC1217BE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52" y="4827461"/>
              <a:ext cx="103188" cy="47624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9" name="図形 123">
              <a:extLst>
                <a:ext uri="{FF2B5EF4-FFF2-40B4-BE49-F238E27FC236}">
                  <a16:creationId xmlns:a16="http://schemas.microsoft.com/office/drawing/2014/main" id="{507C1B95-6F30-4172-8DE3-BFEFB8A0C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015" y="4827461"/>
              <a:ext cx="90487" cy="47624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0" name="図形 124">
              <a:extLst>
                <a:ext uri="{FF2B5EF4-FFF2-40B4-BE49-F238E27FC236}">
                  <a16:creationId xmlns:a16="http://schemas.microsoft.com/office/drawing/2014/main" id="{E06BEF4A-D59D-4E88-8735-AC76DA6F7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90" y="5187819"/>
              <a:ext cx="617537" cy="277810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1" name="図形 125">
              <a:extLst>
                <a:ext uri="{FF2B5EF4-FFF2-40B4-BE49-F238E27FC236}">
                  <a16:creationId xmlns:a16="http://schemas.microsoft.com/office/drawing/2014/main" id="{29A35485-8783-4641-A69E-3779892F8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765" y="4827461"/>
              <a:ext cx="1127125" cy="674680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2" name="図形 126">
              <a:extLst>
                <a:ext uri="{FF2B5EF4-FFF2-40B4-BE49-F238E27FC236}">
                  <a16:creationId xmlns:a16="http://schemas.microsoft.com/office/drawing/2014/main" id="{5E611C83-CDDC-4060-8679-9FAB19EC1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15" y="5710101"/>
              <a:ext cx="720725" cy="314322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3" name="図形 127">
              <a:extLst>
                <a:ext uri="{FF2B5EF4-FFF2-40B4-BE49-F238E27FC236}">
                  <a16:creationId xmlns:a16="http://schemas.microsoft.com/office/drawing/2014/main" id="{544A9C33-3E01-49D2-B4AB-92E09369B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365" y="5486266"/>
              <a:ext cx="311150" cy="21907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4" name="図形 128">
              <a:extLst>
                <a:ext uri="{FF2B5EF4-FFF2-40B4-BE49-F238E27FC236}">
                  <a16:creationId xmlns:a16="http://schemas.microsoft.com/office/drawing/2014/main" id="{6BC089A3-681C-4891-9893-655AF299B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40" y="5486266"/>
              <a:ext cx="904875" cy="520694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5" name="図形 129">
              <a:extLst>
                <a:ext uri="{FF2B5EF4-FFF2-40B4-BE49-F238E27FC236}">
                  <a16:creationId xmlns:a16="http://schemas.microsoft.com/office/drawing/2014/main" id="{66A082BC-7AF8-4631-9588-501A986E4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5767251"/>
              <a:ext cx="22225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6" name="図形 130">
              <a:extLst>
                <a:ext uri="{FF2B5EF4-FFF2-40B4-BE49-F238E27FC236}">
                  <a16:creationId xmlns:a16="http://schemas.microsoft.com/office/drawing/2014/main" id="{CF7D29C9-6B88-47BA-9F96-5455E0B14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02" y="5486266"/>
              <a:ext cx="447675" cy="276222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7" name="図形 131">
              <a:extLst>
                <a:ext uri="{FF2B5EF4-FFF2-40B4-BE49-F238E27FC236}">
                  <a16:creationId xmlns:a16="http://schemas.microsoft.com/office/drawing/2014/main" id="{902683A3-D577-4256-9EE8-4FEECCF74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702" y="5522778"/>
              <a:ext cx="227013" cy="18732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8" name="図形 132">
              <a:extLst>
                <a:ext uri="{FF2B5EF4-FFF2-40B4-BE49-F238E27FC236}">
                  <a16:creationId xmlns:a16="http://schemas.microsoft.com/office/drawing/2014/main" id="{5C844C8A-33A7-4DB6-9B1D-8D0D9B9F1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40" y="5459279"/>
              <a:ext cx="942975" cy="307972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9" name="図形 133">
              <a:extLst>
                <a:ext uri="{FF2B5EF4-FFF2-40B4-BE49-F238E27FC236}">
                  <a16:creationId xmlns:a16="http://schemas.microsoft.com/office/drawing/2014/main" id="{CDCA78CE-1E6A-45E2-84B1-3F127126C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90" y="5746613"/>
              <a:ext cx="965200" cy="319084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0" name="図形 134">
              <a:extLst>
                <a:ext uri="{FF2B5EF4-FFF2-40B4-BE49-F238E27FC236}">
                  <a16:creationId xmlns:a16="http://schemas.microsoft.com/office/drawing/2014/main" id="{5D12815C-52B7-42C4-9834-8C33FF659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190" y="5757726"/>
              <a:ext cx="236537" cy="198435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1" name="図形 135">
              <a:extLst>
                <a:ext uri="{FF2B5EF4-FFF2-40B4-BE49-F238E27FC236}">
                  <a16:creationId xmlns:a16="http://schemas.microsoft.com/office/drawing/2014/main" id="{A57F2D71-0C9C-4152-856C-9574D6B09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665" y="5778362"/>
              <a:ext cx="352425" cy="203198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2" name="図形 136">
              <a:extLst>
                <a:ext uri="{FF2B5EF4-FFF2-40B4-BE49-F238E27FC236}">
                  <a16:creationId xmlns:a16="http://schemas.microsoft.com/office/drawing/2014/main" id="{C0883A56-FCE2-4EC2-B90C-E579882B4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377" y="5762488"/>
              <a:ext cx="514350" cy="255585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3" name="図形 137">
              <a:extLst>
                <a:ext uri="{FF2B5EF4-FFF2-40B4-BE49-F238E27FC236}">
                  <a16:creationId xmlns:a16="http://schemas.microsoft.com/office/drawing/2014/main" id="{33CA4AD7-4013-4230-9226-B05BC1C22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740" y="5810112"/>
              <a:ext cx="338137" cy="177798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4" name="図形 138">
              <a:extLst>
                <a:ext uri="{FF2B5EF4-FFF2-40B4-BE49-F238E27FC236}">
                  <a16:creationId xmlns:a16="http://schemas.microsoft.com/office/drawing/2014/main" id="{B0B33B1C-AF35-4348-B894-9A4F7995A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102" y="5767251"/>
              <a:ext cx="265113" cy="198435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5" name="図形 139">
              <a:extLst>
                <a:ext uri="{FF2B5EF4-FFF2-40B4-BE49-F238E27FC236}">
                  <a16:creationId xmlns:a16="http://schemas.microsoft.com/office/drawing/2014/main" id="{756C70F4-82E3-4FDE-8BE8-EB117DBB5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790" y="5746613"/>
              <a:ext cx="306387" cy="209548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6" name="図形 140">
              <a:extLst>
                <a:ext uri="{FF2B5EF4-FFF2-40B4-BE49-F238E27FC236}">
                  <a16:creationId xmlns:a16="http://schemas.microsoft.com/office/drawing/2014/main" id="{93EA35B4-112F-4115-BEB2-C59AF3DA9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240" y="5522778"/>
              <a:ext cx="517525" cy="406396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7" name="図形 141">
              <a:extLst>
                <a:ext uri="{FF2B5EF4-FFF2-40B4-BE49-F238E27FC236}">
                  <a16:creationId xmlns:a16="http://schemas.microsoft.com/office/drawing/2014/main" id="{156F76C7-8F44-44CC-9E1C-A58A8FB5E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040" y="5710101"/>
              <a:ext cx="312737" cy="214310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8" name="図形 142">
              <a:extLst>
                <a:ext uri="{FF2B5EF4-FFF2-40B4-BE49-F238E27FC236}">
                  <a16:creationId xmlns:a16="http://schemas.microsoft.com/office/drawing/2014/main" id="{9CD6C020-227C-4DC0-B7F3-9F28B4644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540" y="5527540"/>
              <a:ext cx="454025" cy="380996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9" name="図形 143">
              <a:extLst>
                <a:ext uri="{FF2B5EF4-FFF2-40B4-BE49-F238E27FC236}">
                  <a16:creationId xmlns:a16="http://schemas.microsoft.com/office/drawing/2014/main" id="{42610970-E0C6-46BA-B5F3-3F1FA1AD7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215" y="5506903"/>
              <a:ext cx="487362" cy="401633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0" name="図形 144">
              <a:extLst>
                <a:ext uri="{FF2B5EF4-FFF2-40B4-BE49-F238E27FC236}">
                  <a16:creationId xmlns:a16="http://schemas.microsoft.com/office/drawing/2014/main" id="{62F41B63-D0D9-4069-BE11-C0B3F28D6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177" y="5511665"/>
              <a:ext cx="533400" cy="396871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1" name="図形 145">
              <a:extLst>
                <a:ext uri="{FF2B5EF4-FFF2-40B4-BE49-F238E27FC236}">
                  <a16:creationId xmlns:a16="http://schemas.microsoft.com/office/drawing/2014/main" id="{FF9C75A3-0671-4ED1-BA04-630473439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216" y="5919649"/>
              <a:ext cx="6350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2" name="図形 146">
              <a:extLst>
                <a:ext uri="{FF2B5EF4-FFF2-40B4-BE49-F238E27FC236}">
                  <a16:creationId xmlns:a16="http://schemas.microsoft.com/office/drawing/2014/main" id="{F7F7668A-EAB9-42B7-B563-B9FC47905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091" y="5502140"/>
              <a:ext cx="641350" cy="417508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3" name="図形 147">
              <a:extLst>
                <a:ext uri="{FF2B5EF4-FFF2-40B4-BE49-F238E27FC236}">
                  <a16:creationId xmlns:a16="http://schemas.microsoft.com/office/drawing/2014/main" id="{CCA80E0A-1F93-4424-B179-AA44EB268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277" y="5135432"/>
              <a:ext cx="1144588" cy="773103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4" name="図形 148">
              <a:extLst>
                <a:ext uri="{FF2B5EF4-FFF2-40B4-BE49-F238E27FC236}">
                  <a16:creationId xmlns:a16="http://schemas.microsoft.com/office/drawing/2014/main" id="{9EB600C9-E5B1-4CC3-8377-78773F059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066" y="5459279"/>
              <a:ext cx="430212" cy="220660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5" name="図形 149">
              <a:extLst>
                <a:ext uri="{FF2B5EF4-FFF2-40B4-BE49-F238E27FC236}">
                  <a16:creationId xmlns:a16="http://schemas.microsoft.com/office/drawing/2014/main" id="{FB439E51-1A90-4AEC-A985-AD5F8385E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616" y="5470391"/>
              <a:ext cx="288925" cy="19843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6" name="図形 150">
              <a:extLst>
                <a:ext uri="{FF2B5EF4-FFF2-40B4-BE49-F238E27FC236}">
                  <a16:creationId xmlns:a16="http://schemas.microsoft.com/office/drawing/2014/main" id="{FD65319A-9220-4696-8867-1D15B5B73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266" y="5705338"/>
              <a:ext cx="471487" cy="198436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7" name="図形 151">
              <a:extLst>
                <a:ext uri="{FF2B5EF4-FFF2-40B4-BE49-F238E27FC236}">
                  <a16:creationId xmlns:a16="http://schemas.microsoft.com/office/drawing/2014/main" id="{3D5AD996-7D63-46B7-892F-0B4B16B64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4853" y="5443404"/>
              <a:ext cx="754063" cy="444495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8" name="図形 152">
              <a:extLst>
                <a:ext uri="{FF2B5EF4-FFF2-40B4-BE49-F238E27FC236}">
                  <a16:creationId xmlns:a16="http://schemas.microsoft.com/office/drawing/2014/main" id="{243A8417-876E-4820-B01A-79576645F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341" y="5689463"/>
              <a:ext cx="385762" cy="19843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9" name="図形 153">
              <a:extLst>
                <a:ext uri="{FF2B5EF4-FFF2-40B4-BE49-F238E27FC236}">
                  <a16:creationId xmlns:a16="http://schemas.microsoft.com/office/drawing/2014/main" id="{D0B05F54-119B-46AF-B864-C7735CB30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403" y="5459279"/>
              <a:ext cx="815975" cy="423857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0" name="図形 154">
              <a:extLst>
                <a:ext uri="{FF2B5EF4-FFF2-40B4-BE49-F238E27FC236}">
                  <a16:creationId xmlns:a16="http://schemas.microsoft.com/office/drawing/2014/main" id="{F2E111D4-D24F-49F4-A0B7-A22A5F5D0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3428" y="5302118"/>
              <a:ext cx="1082675" cy="387346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1" name="図形 155">
              <a:extLst>
                <a:ext uri="{FF2B5EF4-FFF2-40B4-BE49-F238E27FC236}">
                  <a16:creationId xmlns:a16="http://schemas.microsoft.com/office/drawing/2014/main" id="{E0C40B2E-CDEE-4758-9B6B-02E27785E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1553" y="5313231"/>
              <a:ext cx="350838" cy="114299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2" name="図形 156">
              <a:extLst>
                <a:ext uri="{FF2B5EF4-FFF2-40B4-BE49-F238E27FC236}">
                  <a16:creationId xmlns:a16="http://schemas.microsoft.com/office/drawing/2014/main" id="{6A2C86BE-6D24-4537-820D-9E37CA879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716" y="5443404"/>
              <a:ext cx="409575" cy="277809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3" name="図形 157">
              <a:extLst>
                <a:ext uri="{FF2B5EF4-FFF2-40B4-BE49-F238E27FC236}">
                  <a16:creationId xmlns:a16="http://schemas.microsoft.com/office/drawing/2014/main" id="{43DC9665-6C1C-4D19-AC15-F18E0A7F3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542" y="5360855"/>
              <a:ext cx="322262" cy="269872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4" name="図形 158">
              <a:extLst>
                <a:ext uri="{FF2B5EF4-FFF2-40B4-BE49-F238E27FC236}">
                  <a16:creationId xmlns:a16="http://schemas.microsoft.com/office/drawing/2014/main" id="{341957FE-BE82-4646-9391-B1C4131CA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291" y="5329105"/>
              <a:ext cx="477837" cy="328608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5" name="図形 159">
              <a:extLst>
                <a:ext uri="{FF2B5EF4-FFF2-40B4-BE49-F238E27FC236}">
                  <a16:creationId xmlns:a16="http://schemas.microsoft.com/office/drawing/2014/main" id="{1A105C17-E947-49C0-B2A1-ADA42AF6B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078" y="5365617"/>
              <a:ext cx="322263" cy="292097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6" name="図形 160">
              <a:extLst>
                <a:ext uri="{FF2B5EF4-FFF2-40B4-BE49-F238E27FC236}">
                  <a16:creationId xmlns:a16="http://schemas.microsoft.com/office/drawing/2014/main" id="{3476D839-4698-4409-B127-DD72D3063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6628" y="5344980"/>
              <a:ext cx="555625" cy="334958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7" name="図形 161">
              <a:extLst>
                <a:ext uri="{FF2B5EF4-FFF2-40B4-BE49-F238E27FC236}">
                  <a16:creationId xmlns:a16="http://schemas.microsoft.com/office/drawing/2014/main" id="{C6B0F522-2EFA-4EEF-ADBD-B86B575EE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991" y="5908536"/>
              <a:ext cx="4762" cy="111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8" name="図形 162">
              <a:extLst>
                <a:ext uri="{FF2B5EF4-FFF2-40B4-BE49-F238E27FC236}">
                  <a16:creationId xmlns:a16="http://schemas.microsoft.com/office/drawing/2014/main" id="{4CCA30E8-9817-42EC-8939-FCE36A2F1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6065697"/>
              <a:ext cx="90487" cy="2063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9" name="図形 163">
              <a:extLst>
                <a:ext uri="{FF2B5EF4-FFF2-40B4-BE49-F238E27FC236}">
                  <a16:creationId xmlns:a16="http://schemas.microsoft.com/office/drawing/2014/main" id="{B69C1774-19CB-4385-A69A-2EA4314B3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903" y="5402130"/>
              <a:ext cx="260350" cy="280984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0" name="図形 164">
              <a:extLst>
                <a:ext uri="{FF2B5EF4-FFF2-40B4-BE49-F238E27FC236}">
                  <a16:creationId xmlns:a16="http://schemas.microsoft.com/office/drawing/2014/main" id="{8A3ECABE-8489-41CA-A7B2-95A2072E0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6029185"/>
              <a:ext cx="493712" cy="57149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</p:grpSp>
      <p:sp>
        <p:nvSpPr>
          <p:cNvPr id="81" name="図形 9"/>
          <p:cNvSpPr>
            <a:spLocks/>
          </p:cNvSpPr>
          <p:nvPr/>
        </p:nvSpPr>
        <p:spPr bwMode="auto">
          <a:xfrm>
            <a:off x="3929063" y="0"/>
            <a:ext cx="5214937" cy="3382963"/>
          </a:xfrm>
          <a:custGeom>
            <a:avLst/>
            <a:gdLst>
              <a:gd name="T0" fmla="*/ 2147483646 w 3732"/>
              <a:gd name="T1" fmla="*/ 2147483646 h 2421"/>
              <a:gd name="T2" fmla="*/ 2147483646 w 3732"/>
              <a:gd name="T3" fmla="*/ 2147483646 h 2421"/>
              <a:gd name="T4" fmla="*/ 2147483646 w 3732"/>
              <a:gd name="T5" fmla="*/ 2147483646 h 2421"/>
              <a:gd name="T6" fmla="*/ 2147483646 w 3732"/>
              <a:gd name="T7" fmla="*/ 2147483646 h 2421"/>
              <a:gd name="T8" fmla="*/ 2147483646 w 3732"/>
              <a:gd name="T9" fmla="*/ 2147483646 h 2421"/>
              <a:gd name="T10" fmla="*/ 2147483646 w 3732"/>
              <a:gd name="T11" fmla="*/ 2147483646 h 2421"/>
              <a:gd name="T12" fmla="*/ 2147483646 w 3732"/>
              <a:gd name="T13" fmla="*/ 2147483646 h 2421"/>
              <a:gd name="T14" fmla="*/ 2147483646 w 3732"/>
              <a:gd name="T15" fmla="*/ 2147483646 h 2421"/>
              <a:gd name="T16" fmla="*/ 2147483646 w 3732"/>
              <a:gd name="T17" fmla="*/ 2147483646 h 2421"/>
              <a:gd name="T18" fmla="*/ 2147483646 w 3732"/>
              <a:gd name="T19" fmla="*/ 2147483646 h 2421"/>
              <a:gd name="T20" fmla="*/ 2147483646 w 3732"/>
              <a:gd name="T21" fmla="*/ 2147483646 h 2421"/>
              <a:gd name="T22" fmla="*/ 2147483646 w 3732"/>
              <a:gd name="T23" fmla="*/ 2147483646 h 2421"/>
              <a:gd name="T24" fmla="*/ 2147483646 w 3732"/>
              <a:gd name="T25" fmla="*/ 2147483646 h 2421"/>
              <a:gd name="T26" fmla="*/ 2147483646 w 3732"/>
              <a:gd name="T27" fmla="*/ 2147483646 h 2421"/>
              <a:gd name="T28" fmla="*/ 2147483646 w 3732"/>
              <a:gd name="T29" fmla="*/ 2147483646 h 2421"/>
              <a:gd name="T30" fmla="*/ 2147483646 w 3732"/>
              <a:gd name="T31" fmla="*/ 2147483646 h 2421"/>
              <a:gd name="T32" fmla="*/ 2147483646 w 3732"/>
              <a:gd name="T33" fmla="*/ 2147483646 h 2421"/>
              <a:gd name="T34" fmla="*/ 2147483646 w 3732"/>
              <a:gd name="T35" fmla="*/ 2147483646 h 2421"/>
              <a:gd name="T36" fmla="*/ 2147483646 w 3732"/>
              <a:gd name="T37" fmla="*/ 2147483646 h 2421"/>
              <a:gd name="T38" fmla="*/ 2147483646 w 3732"/>
              <a:gd name="T39" fmla="*/ 2147483646 h 2421"/>
              <a:gd name="T40" fmla="*/ 2147483646 w 3732"/>
              <a:gd name="T41" fmla="*/ 2147483646 h 2421"/>
              <a:gd name="T42" fmla="*/ 2147483646 w 3732"/>
              <a:gd name="T43" fmla="*/ 2147483646 h 2421"/>
              <a:gd name="T44" fmla="*/ 2147483646 w 3732"/>
              <a:gd name="T45" fmla="*/ 2147483646 h 2421"/>
              <a:gd name="T46" fmla="*/ 2147483646 w 3732"/>
              <a:gd name="T47" fmla="*/ 2147483646 h 2421"/>
              <a:gd name="T48" fmla="*/ 2147483646 w 3732"/>
              <a:gd name="T49" fmla="*/ 2147483646 h 2421"/>
              <a:gd name="T50" fmla="*/ 2147483646 w 3732"/>
              <a:gd name="T51" fmla="*/ 2147483646 h 2421"/>
              <a:gd name="T52" fmla="*/ 2147483646 w 3732"/>
              <a:gd name="T53" fmla="*/ 2147483646 h 2421"/>
              <a:gd name="T54" fmla="*/ 2147483646 w 3732"/>
              <a:gd name="T55" fmla="*/ 2147483646 h 2421"/>
              <a:gd name="T56" fmla="*/ 2147483646 w 3732"/>
              <a:gd name="T57" fmla="*/ 2147483646 h 2421"/>
              <a:gd name="T58" fmla="*/ 2147483646 w 3732"/>
              <a:gd name="T59" fmla="*/ 2147483646 h 2421"/>
              <a:gd name="T60" fmla="*/ 2147483646 w 3732"/>
              <a:gd name="T61" fmla="*/ 2147483646 h 2421"/>
              <a:gd name="T62" fmla="*/ 2147483646 w 3732"/>
              <a:gd name="T63" fmla="*/ 2147483646 h 2421"/>
              <a:gd name="T64" fmla="*/ 2147483646 w 3732"/>
              <a:gd name="T65" fmla="*/ 2147483646 h 2421"/>
              <a:gd name="T66" fmla="*/ 2147483646 w 3732"/>
              <a:gd name="T67" fmla="*/ 2147483646 h 2421"/>
              <a:gd name="T68" fmla="*/ 2147483646 w 3732"/>
              <a:gd name="T69" fmla="*/ 2147483646 h 2421"/>
              <a:gd name="T70" fmla="*/ 2147483646 w 3732"/>
              <a:gd name="T71" fmla="*/ 2147483646 h 2421"/>
              <a:gd name="T72" fmla="*/ 2147483646 w 3732"/>
              <a:gd name="T73" fmla="*/ 2147483646 h 2421"/>
              <a:gd name="T74" fmla="*/ 2147483646 w 3732"/>
              <a:gd name="T75" fmla="*/ 2147483646 h 2421"/>
              <a:gd name="T76" fmla="*/ 2147483646 w 3732"/>
              <a:gd name="T77" fmla="*/ 2147483646 h 2421"/>
              <a:gd name="T78" fmla="*/ 2147483646 w 3732"/>
              <a:gd name="T79" fmla="*/ 2147483646 h 2421"/>
              <a:gd name="T80" fmla="*/ 2147483646 w 3732"/>
              <a:gd name="T81" fmla="*/ 2147483646 h 2421"/>
              <a:gd name="T82" fmla="*/ 2147483646 w 3732"/>
              <a:gd name="T83" fmla="*/ 2147483646 h 2421"/>
              <a:gd name="T84" fmla="*/ 2147483646 w 3732"/>
              <a:gd name="T85" fmla="*/ 2147483646 h 2421"/>
              <a:gd name="T86" fmla="*/ 2147483646 w 3732"/>
              <a:gd name="T87" fmla="*/ 2147483646 h 2421"/>
              <a:gd name="T88" fmla="*/ 2147483646 w 3732"/>
              <a:gd name="T89" fmla="*/ 2147483646 h 2421"/>
              <a:gd name="T90" fmla="*/ 2147483646 w 3732"/>
              <a:gd name="T91" fmla="*/ 2147483646 h 2421"/>
              <a:gd name="T92" fmla="*/ 2147483646 w 3732"/>
              <a:gd name="T93" fmla="*/ 2147483646 h 2421"/>
              <a:gd name="T94" fmla="*/ 2147483646 w 3732"/>
              <a:gd name="T95" fmla="*/ 2147483646 h 2421"/>
              <a:gd name="T96" fmla="*/ 2147483646 w 3732"/>
              <a:gd name="T97" fmla="*/ 2147483646 h 2421"/>
              <a:gd name="T98" fmla="*/ 2147483646 w 3732"/>
              <a:gd name="T99" fmla="*/ 2147483646 h 2421"/>
              <a:gd name="T100" fmla="*/ 2147483646 w 3732"/>
              <a:gd name="T101" fmla="*/ 2147483646 h 2421"/>
              <a:gd name="T102" fmla="*/ 2147483646 w 3732"/>
              <a:gd name="T103" fmla="*/ 2147483646 h 2421"/>
              <a:gd name="T104" fmla="*/ 2147483646 w 3732"/>
              <a:gd name="T105" fmla="*/ 2147483646 h 2421"/>
              <a:gd name="T106" fmla="*/ 2147483646 w 3732"/>
              <a:gd name="T107" fmla="*/ 2147483646 h 2421"/>
              <a:gd name="T108" fmla="*/ 2147483646 w 3732"/>
              <a:gd name="T109" fmla="*/ 2147483646 h 2421"/>
              <a:gd name="T110" fmla="*/ 2147483646 w 3732"/>
              <a:gd name="T111" fmla="*/ 2147483646 h 2421"/>
              <a:gd name="T112" fmla="*/ 2147483646 w 3732"/>
              <a:gd name="T113" fmla="*/ 2147483646 h 2421"/>
              <a:gd name="T114" fmla="*/ 2147483646 w 3732"/>
              <a:gd name="T115" fmla="*/ 2147483646 h 2421"/>
              <a:gd name="T116" fmla="*/ 2147483646 w 3732"/>
              <a:gd name="T117" fmla="*/ 2147483646 h 2421"/>
              <a:gd name="T118" fmla="*/ 2147483646 w 3732"/>
              <a:gd name="T119" fmla="*/ 2147483646 h 2421"/>
              <a:gd name="T120" fmla="*/ 0 w 3732"/>
              <a:gd name="T121" fmla="*/ 2147483646 h 2421"/>
              <a:gd name="T122" fmla="*/ 2147483646 w 3732"/>
              <a:gd name="T123" fmla="*/ 0 h 242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732"/>
              <a:gd name="T187" fmla="*/ 0 h 2421"/>
              <a:gd name="T188" fmla="*/ 3732 w 3732"/>
              <a:gd name="T189" fmla="*/ 2421 h 242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2" name="グループ化 12"/>
          <p:cNvGrpSpPr>
            <a:grpSpLocks/>
          </p:cNvGrpSpPr>
          <p:nvPr/>
        </p:nvGrpSpPr>
        <p:grpSpPr bwMode="auto">
          <a:xfrm>
            <a:off x="4000500" y="0"/>
            <a:ext cx="5143500" cy="2000250"/>
            <a:chOff x="2168" y="0"/>
            <a:chExt cx="3576" cy="1384"/>
          </a:xfrm>
        </p:grpSpPr>
        <p:sp>
          <p:nvSpPr>
            <p:cNvPr id="83" name="図形 13">
              <a:extLst>
                <a:ext uri="{FF2B5EF4-FFF2-40B4-BE49-F238E27FC236}">
                  <a16:creationId xmlns:a16="http://schemas.microsoft.com/office/drawing/2014/main" id="{B693B615-3F19-4627-86F4-CF7A9E791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" y="1043"/>
              <a:ext cx="324" cy="268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4" name="図形 14">
              <a:extLst>
                <a:ext uri="{FF2B5EF4-FFF2-40B4-BE49-F238E27FC236}">
                  <a16:creationId xmlns:a16="http://schemas.microsoft.com/office/drawing/2014/main" id="{F60848C3-BA24-45A0-8A36-7876DD05E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5" name="図形 15">
              <a:extLst>
                <a:ext uri="{FF2B5EF4-FFF2-40B4-BE49-F238E27FC236}">
                  <a16:creationId xmlns:a16="http://schemas.microsoft.com/office/drawing/2014/main" id="{7BBE7057-E98C-47AE-B627-6C4A1BBFD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6" name="図形 16">
              <a:extLst>
                <a:ext uri="{FF2B5EF4-FFF2-40B4-BE49-F238E27FC236}">
                  <a16:creationId xmlns:a16="http://schemas.microsoft.com/office/drawing/2014/main" id="{87BAA7CD-0BDC-440F-BDD7-46A20D823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4" y="1076"/>
              <a:ext cx="240" cy="213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7" name="図形 18">
              <a:extLst>
                <a:ext uri="{FF2B5EF4-FFF2-40B4-BE49-F238E27FC236}">
                  <a16:creationId xmlns:a16="http://schemas.microsoft.com/office/drawing/2014/main" id="{FB6559C9-9748-4AE9-A3BC-490F4C332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8" name="図形 19">
              <a:extLst>
                <a:ext uri="{FF2B5EF4-FFF2-40B4-BE49-F238E27FC236}">
                  <a16:creationId xmlns:a16="http://schemas.microsoft.com/office/drawing/2014/main" id="{CA178B9F-5EED-4516-A3C7-68D89C006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9" name="図形 20">
              <a:extLst>
                <a:ext uri="{FF2B5EF4-FFF2-40B4-BE49-F238E27FC236}">
                  <a16:creationId xmlns:a16="http://schemas.microsoft.com/office/drawing/2014/main" id="{30544EDB-F30B-4550-83BC-CC7A8580F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0" name="図形 21">
              <a:extLst>
                <a:ext uri="{FF2B5EF4-FFF2-40B4-BE49-F238E27FC236}">
                  <a16:creationId xmlns:a16="http://schemas.microsoft.com/office/drawing/2014/main" id="{CE1B8D32-BA34-47B6-BA6F-8E8CD60F0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1" name="図形 22">
              <a:extLst>
                <a:ext uri="{FF2B5EF4-FFF2-40B4-BE49-F238E27FC236}">
                  <a16:creationId xmlns:a16="http://schemas.microsoft.com/office/drawing/2014/main" id="{C479F277-25D4-4191-AA8A-75F8596D2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1" y="0"/>
              <a:ext cx="143" cy="129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2" name="図形 23">
              <a:extLst>
                <a:ext uri="{FF2B5EF4-FFF2-40B4-BE49-F238E27FC236}">
                  <a16:creationId xmlns:a16="http://schemas.microsoft.com/office/drawing/2014/main" id="{B177D589-DBF5-437E-A99C-1491004DA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3" name="図形 24">
              <a:extLst>
                <a:ext uri="{FF2B5EF4-FFF2-40B4-BE49-F238E27FC236}">
                  <a16:creationId xmlns:a16="http://schemas.microsoft.com/office/drawing/2014/main" id="{5D72A62F-D8E9-4C8A-A1A6-ABAD00276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" y="48"/>
              <a:ext cx="85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4" name="図形 25">
              <a:extLst>
                <a:ext uri="{FF2B5EF4-FFF2-40B4-BE49-F238E27FC236}">
                  <a16:creationId xmlns:a16="http://schemas.microsoft.com/office/drawing/2014/main" id="{C0FFC1B1-0F5D-4F3D-9F56-4AFE425FB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4" y="884"/>
              <a:ext cx="104" cy="81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5" name="図形 26">
              <a:extLst>
                <a:ext uri="{FF2B5EF4-FFF2-40B4-BE49-F238E27FC236}">
                  <a16:creationId xmlns:a16="http://schemas.microsoft.com/office/drawing/2014/main" id="{2B6F15EC-8AD8-449A-8FB0-C4C7C1BDC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6" name="図形 27">
              <a:extLst>
                <a:ext uri="{FF2B5EF4-FFF2-40B4-BE49-F238E27FC236}">
                  <a16:creationId xmlns:a16="http://schemas.microsoft.com/office/drawing/2014/main" id="{AD601535-1054-42C2-AC6E-A620CBC49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056"/>
              <a:ext cx="128" cy="178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7" name="図形 28">
              <a:extLst>
                <a:ext uri="{FF2B5EF4-FFF2-40B4-BE49-F238E27FC236}">
                  <a16:creationId xmlns:a16="http://schemas.microsoft.com/office/drawing/2014/main" id="{D34259CE-C299-4807-96B1-F25C1CB92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6" y="821"/>
              <a:ext cx="532" cy="491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8" name="図形 29">
              <a:extLst>
                <a:ext uri="{FF2B5EF4-FFF2-40B4-BE49-F238E27FC236}">
                  <a16:creationId xmlns:a16="http://schemas.microsoft.com/office/drawing/2014/main" id="{63EF9CD2-66B6-455F-B98E-BEB057295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816"/>
              <a:ext cx="576" cy="350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9" name="図形 30">
              <a:extLst>
                <a:ext uri="{FF2B5EF4-FFF2-40B4-BE49-F238E27FC236}">
                  <a16:creationId xmlns:a16="http://schemas.microsoft.com/office/drawing/2014/main" id="{47B1A1AB-91EC-47CC-A21B-D9047BF7A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0" name="図形 31">
              <a:extLst>
                <a:ext uri="{FF2B5EF4-FFF2-40B4-BE49-F238E27FC236}">
                  <a16:creationId xmlns:a16="http://schemas.microsoft.com/office/drawing/2014/main" id="{A785CEEE-C742-4979-83DE-5FC815783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4" y="831"/>
              <a:ext cx="192" cy="197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1" name="図形 32">
              <a:extLst>
                <a:ext uri="{FF2B5EF4-FFF2-40B4-BE49-F238E27FC236}">
                  <a16:creationId xmlns:a16="http://schemas.microsoft.com/office/drawing/2014/main" id="{0C2F50E7-2050-4475-A33C-0F9B44F7A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0" y="756"/>
              <a:ext cx="625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2" name="図形 33">
              <a:extLst>
                <a:ext uri="{FF2B5EF4-FFF2-40B4-BE49-F238E27FC236}">
                  <a16:creationId xmlns:a16="http://schemas.microsoft.com/office/drawing/2014/main" id="{3FCE1913-E1EE-47F0-9060-7ED080D89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7" y="768"/>
              <a:ext cx="0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3" name="図形 34">
              <a:extLst>
                <a:ext uri="{FF2B5EF4-FFF2-40B4-BE49-F238E27FC236}">
                  <a16:creationId xmlns:a16="http://schemas.microsoft.com/office/drawing/2014/main" id="{71CC0F28-3F75-4379-928D-AE5800755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4" name="図形 35">
              <a:extLst>
                <a:ext uri="{FF2B5EF4-FFF2-40B4-BE49-F238E27FC236}">
                  <a16:creationId xmlns:a16="http://schemas.microsoft.com/office/drawing/2014/main" id="{8D3BEB8B-BB94-4840-B5E6-30C54F574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5" name="図形 36">
              <a:extLst>
                <a:ext uri="{FF2B5EF4-FFF2-40B4-BE49-F238E27FC236}">
                  <a16:creationId xmlns:a16="http://schemas.microsoft.com/office/drawing/2014/main" id="{CF414648-68D4-4CA0-82A3-E166E4A86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6" name="図形 37">
              <a:extLst>
                <a:ext uri="{FF2B5EF4-FFF2-40B4-BE49-F238E27FC236}">
                  <a16:creationId xmlns:a16="http://schemas.microsoft.com/office/drawing/2014/main" id="{B39EE462-8732-42C0-8FFA-AAD1D31E2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7" name="図形 38">
              <a:extLst>
                <a:ext uri="{FF2B5EF4-FFF2-40B4-BE49-F238E27FC236}">
                  <a16:creationId xmlns:a16="http://schemas.microsoft.com/office/drawing/2014/main" id="{329CD538-6158-487A-AAA6-2DA2FAC8F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388"/>
              <a:ext cx="247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8" name="図形 39">
              <a:extLst>
                <a:ext uri="{FF2B5EF4-FFF2-40B4-BE49-F238E27FC236}">
                  <a16:creationId xmlns:a16="http://schemas.microsoft.com/office/drawing/2014/main" id="{EBB6A738-22B5-4539-B082-26C3EAE7B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2" y="368"/>
              <a:ext cx="190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9" name="図形 40">
              <a:extLst>
                <a:ext uri="{FF2B5EF4-FFF2-40B4-BE49-F238E27FC236}">
                  <a16:creationId xmlns:a16="http://schemas.microsoft.com/office/drawing/2014/main" id="{F1CD7B95-BE60-48C0-B3A9-232AE6D0B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0" name="図形 41">
              <a:extLst>
                <a:ext uri="{FF2B5EF4-FFF2-40B4-BE49-F238E27FC236}">
                  <a16:creationId xmlns:a16="http://schemas.microsoft.com/office/drawing/2014/main" id="{A2BF3772-268C-43FE-BCDF-D0C6B3CBF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3" y="139"/>
              <a:ext cx="183" cy="133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1" name="図形 42">
              <a:extLst>
                <a:ext uri="{FF2B5EF4-FFF2-40B4-BE49-F238E27FC236}">
                  <a16:creationId xmlns:a16="http://schemas.microsoft.com/office/drawing/2014/main" id="{3B1D9D11-4BB1-4D07-928C-196171A4A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3" y="1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2" name="図形 43">
              <a:extLst>
                <a:ext uri="{FF2B5EF4-FFF2-40B4-BE49-F238E27FC236}">
                  <a16:creationId xmlns:a16="http://schemas.microsoft.com/office/drawing/2014/main" id="{0C8D1811-14E5-472C-8674-9D8046F63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129"/>
              <a:ext cx="316" cy="147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3" name="図形 44">
              <a:extLst>
                <a:ext uri="{FF2B5EF4-FFF2-40B4-BE49-F238E27FC236}">
                  <a16:creationId xmlns:a16="http://schemas.microsoft.com/office/drawing/2014/main" id="{816046D6-223A-4125-B706-89FBA9D5C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4" name="図形 45">
              <a:extLst>
                <a:ext uri="{FF2B5EF4-FFF2-40B4-BE49-F238E27FC236}">
                  <a16:creationId xmlns:a16="http://schemas.microsoft.com/office/drawing/2014/main" id="{AAF6B6EC-F479-4DC9-9C26-49EC1392E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5" name="図形 46">
              <a:extLst>
                <a:ext uri="{FF2B5EF4-FFF2-40B4-BE49-F238E27FC236}">
                  <a16:creationId xmlns:a16="http://schemas.microsoft.com/office/drawing/2014/main" id="{A0E80AF4-DBE0-443C-968A-97D3BC098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96"/>
              <a:ext cx="284" cy="18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6" name="図形 47">
              <a:extLst>
                <a:ext uri="{FF2B5EF4-FFF2-40B4-BE49-F238E27FC236}">
                  <a16:creationId xmlns:a16="http://schemas.microsoft.com/office/drawing/2014/main" id="{76580C4E-EC6E-4101-B0C8-F402578E2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7" name="図形 48">
              <a:extLst>
                <a:ext uri="{FF2B5EF4-FFF2-40B4-BE49-F238E27FC236}">
                  <a16:creationId xmlns:a16="http://schemas.microsoft.com/office/drawing/2014/main" id="{92442E02-E80B-4159-934B-05B8FC56B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228"/>
              <a:ext cx="85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8" name="図形 49">
              <a:extLst>
                <a:ext uri="{FF2B5EF4-FFF2-40B4-BE49-F238E27FC236}">
                  <a16:creationId xmlns:a16="http://schemas.microsoft.com/office/drawing/2014/main" id="{6BD5D3E5-F3F0-41E6-A88A-999BDDCAA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9" name="図形 50">
              <a:extLst>
                <a:ext uri="{FF2B5EF4-FFF2-40B4-BE49-F238E27FC236}">
                  <a16:creationId xmlns:a16="http://schemas.microsoft.com/office/drawing/2014/main" id="{3AA4D841-0A2B-4D59-8020-FDFDCD1E4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0" y="139"/>
              <a:ext cx="72" cy="1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0" name="図形 51">
              <a:extLst>
                <a:ext uri="{FF2B5EF4-FFF2-40B4-BE49-F238E27FC236}">
                  <a16:creationId xmlns:a16="http://schemas.microsoft.com/office/drawing/2014/main" id="{55394A5C-36DC-4456-9BF5-DD0C5D58E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" y="264"/>
              <a:ext cx="149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1" name="図形 52">
              <a:extLst>
                <a:ext uri="{FF2B5EF4-FFF2-40B4-BE49-F238E27FC236}">
                  <a16:creationId xmlns:a16="http://schemas.microsoft.com/office/drawing/2014/main" id="{D026AA18-03FC-429B-8108-DE09838FD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" y="236"/>
              <a:ext cx="221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2" name="図形 53">
              <a:extLst>
                <a:ext uri="{FF2B5EF4-FFF2-40B4-BE49-F238E27FC236}">
                  <a16:creationId xmlns:a16="http://schemas.microsoft.com/office/drawing/2014/main" id="{42134062-C2F2-47E0-AE5A-3B2122E66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" y="224"/>
              <a:ext cx="287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3" name="図形 54">
              <a:extLst>
                <a:ext uri="{FF2B5EF4-FFF2-40B4-BE49-F238E27FC236}">
                  <a16:creationId xmlns:a16="http://schemas.microsoft.com/office/drawing/2014/main" id="{82793EF5-8D33-4251-B85C-BAE3D5F94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4" name="図形 55">
              <a:extLst>
                <a:ext uri="{FF2B5EF4-FFF2-40B4-BE49-F238E27FC236}">
                  <a16:creationId xmlns:a16="http://schemas.microsoft.com/office/drawing/2014/main" id="{1D4E5DFA-51DF-499D-8F48-D6A79AAE5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5" name="図形 56">
              <a:extLst>
                <a:ext uri="{FF2B5EF4-FFF2-40B4-BE49-F238E27FC236}">
                  <a16:creationId xmlns:a16="http://schemas.microsoft.com/office/drawing/2014/main" id="{217718BC-A43F-43CF-A4F2-308BC99A3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6" name="図形 57">
              <a:extLst>
                <a:ext uri="{FF2B5EF4-FFF2-40B4-BE49-F238E27FC236}">
                  <a16:creationId xmlns:a16="http://schemas.microsoft.com/office/drawing/2014/main" id="{6C54CE79-C218-46CB-81C2-DAEBBB565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4" y="176"/>
              <a:ext cx="456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7" name="図形 58">
              <a:extLst>
                <a:ext uri="{FF2B5EF4-FFF2-40B4-BE49-F238E27FC236}">
                  <a16:creationId xmlns:a16="http://schemas.microsoft.com/office/drawing/2014/main" id="{7A1DC2CD-1D32-4A1D-94C1-F3EB6A615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5" y="204"/>
              <a:ext cx="479" cy="259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8" name="図形 59">
              <a:extLst>
                <a:ext uri="{FF2B5EF4-FFF2-40B4-BE49-F238E27FC236}">
                  <a16:creationId xmlns:a16="http://schemas.microsoft.com/office/drawing/2014/main" id="{F11A763D-285C-423C-9F3C-D6B927889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152"/>
              <a:ext cx="381" cy="278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9" name="図形 60">
              <a:extLst>
                <a:ext uri="{FF2B5EF4-FFF2-40B4-BE49-F238E27FC236}">
                  <a16:creationId xmlns:a16="http://schemas.microsoft.com/office/drawing/2014/main" id="{F14B46D0-CA25-483C-AC2F-854656034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0" name="図形 61">
              <a:extLst>
                <a:ext uri="{FF2B5EF4-FFF2-40B4-BE49-F238E27FC236}">
                  <a16:creationId xmlns:a16="http://schemas.microsoft.com/office/drawing/2014/main" id="{F6EFB0BD-345F-438D-9901-20BECA546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1" name="図形 62">
              <a:extLst>
                <a:ext uri="{FF2B5EF4-FFF2-40B4-BE49-F238E27FC236}">
                  <a16:creationId xmlns:a16="http://schemas.microsoft.com/office/drawing/2014/main" id="{BFA3EA71-1BB3-473C-90FA-9271539FC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" y="139"/>
              <a:ext cx="287" cy="280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2" name="図形 63">
              <a:extLst>
                <a:ext uri="{FF2B5EF4-FFF2-40B4-BE49-F238E27FC236}">
                  <a16:creationId xmlns:a16="http://schemas.microsoft.com/office/drawing/2014/main" id="{73AA92F4-BD11-45C5-BA20-F3DD49F2C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" y="139"/>
              <a:ext cx="260" cy="268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3" name="図形 64">
              <a:extLst>
                <a:ext uri="{FF2B5EF4-FFF2-40B4-BE49-F238E27FC236}">
                  <a16:creationId xmlns:a16="http://schemas.microsoft.com/office/drawing/2014/main" id="{BD7E66A2-AD39-4DEA-96D2-668BBDB80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4" name="図形 65">
              <a:extLst>
                <a:ext uri="{FF2B5EF4-FFF2-40B4-BE49-F238E27FC236}">
                  <a16:creationId xmlns:a16="http://schemas.microsoft.com/office/drawing/2014/main" id="{770EEA91-32C0-4AFF-8F50-9AA3D3F59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5" name="図形 66">
              <a:extLst>
                <a:ext uri="{FF2B5EF4-FFF2-40B4-BE49-F238E27FC236}">
                  <a16:creationId xmlns:a16="http://schemas.microsoft.com/office/drawing/2014/main" id="{4E77C4FA-AC8E-44BB-A077-72EAF8C1C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" y="320"/>
              <a:ext cx="216" cy="110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6" name="図形 67">
              <a:extLst>
                <a:ext uri="{FF2B5EF4-FFF2-40B4-BE49-F238E27FC236}">
                  <a16:creationId xmlns:a16="http://schemas.microsoft.com/office/drawing/2014/main" id="{DF1FCF84-06EA-46BC-9CB3-68C3AC86B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" y="295"/>
              <a:ext cx="296" cy="157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7" name="図形 68">
              <a:extLst>
                <a:ext uri="{FF2B5EF4-FFF2-40B4-BE49-F238E27FC236}">
                  <a16:creationId xmlns:a16="http://schemas.microsoft.com/office/drawing/2014/main" id="{9C0CC006-93DF-48F6-BA4B-BF09AE0B2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2" y="272"/>
              <a:ext cx="328" cy="202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8" name="図形 69">
              <a:extLst>
                <a:ext uri="{FF2B5EF4-FFF2-40B4-BE49-F238E27FC236}">
                  <a16:creationId xmlns:a16="http://schemas.microsoft.com/office/drawing/2014/main" id="{8668FC23-C0A6-4FE7-A0E0-0839DB317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" y="284"/>
              <a:ext cx="319" cy="223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9" name="図形 70">
              <a:extLst>
                <a:ext uri="{FF2B5EF4-FFF2-40B4-BE49-F238E27FC236}">
                  <a16:creationId xmlns:a16="http://schemas.microsoft.com/office/drawing/2014/main" id="{C752A3CF-7DB0-4CF7-9A6B-C2772C381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8" y="295"/>
              <a:ext cx="528" cy="257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0" name="図形 71">
              <a:extLst>
                <a:ext uri="{FF2B5EF4-FFF2-40B4-BE49-F238E27FC236}">
                  <a16:creationId xmlns:a16="http://schemas.microsoft.com/office/drawing/2014/main" id="{5972DA0B-E9C5-4B80-8D05-8EA207646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1" name="図形 72">
              <a:extLst>
                <a:ext uri="{FF2B5EF4-FFF2-40B4-BE49-F238E27FC236}">
                  <a16:creationId xmlns:a16="http://schemas.microsoft.com/office/drawing/2014/main" id="{8CE0534A-5D67-4F0E-A597-39AD6826B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" y="276"/>
              <a:ext cx="576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2" name="図形 73">
              <a:extLst>
                <a:ext uri="{FF2B5EF4-FFF2-40B4-BE49-F238E27FC236}">
                  <a16:creationId xmlns:a16="http://schemas.microsoft.com/office/drawing/2014/main" id="{4506B005-BD16-4805-AA5C-96227EA59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292"/>
              <a:ext cx="613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3" name="図形 74">
              <a:extLst>
                <a:ext uri="{FF2B5EF4-FFF2-40B4-BE49-F238E27FC236}">
                  <a16:creationId xmlns:a16="http://schemas.microsoft.com/office/drawing/2014/main" id="{68A44C7D-9570-4615-A222-35BB5EA69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" y="295"/>
              <a:ext cx="640" cy="389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4" name="図形 75">
              <a:extLst>
                <a:ext uri="{FF2B5EF4-FFF2-40B4-BE49-F238E27FC236}">
                  <a16:creationId xmlns:a16="http://schemas.microsoft.com/office/drawing/2014/main" id="{CB7A56F8-EC46-418E-AA8D-E5BF38142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5" name="図形 76">
              <a:extLst>
                <a:ext uri="{FF2B5EF4-FFF2-40B4-BE49-F238E27FC236}">
                  <a16:creationId xmlns:a16="http://schemas.microsoft.com/office/drawing/2014/main" id="{AE5FE615-53D4-45CA-9FAA-506BEEFD3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" y="536"/>
              <a:ext cx="145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6" name="図形 77">
              <a:extLst>
                <a:ext uri="{FF2B5EF4-FFF2-40B4-BE49-F238E27FC236}">
                  <a16:creationId xmlns:a16="http://schemas.microsoft.com/office/drawing/2014/main" id="{3BB5E9F4-3988-4C98-9FDE-87F368A98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7" name="図形 78">
              <a:extLst>
                <a:ext uri="{FF2B5EF4-FFF2-40B4-BE49-F238E27FC236}">
                  <a16:creationId xmlns:a16="http://schemas.microsoft.com/office/drawing/2014/main" id="{1B13FCC0-02F4-47AF-B682-D5EAE85E7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8" name="図形 79">
              <a:extLst>
                <a:ext uri="{FF2B5EF4-FFF2-40B4-BE49-F238E27FC236}">
                  <a16:creationId xmlns:a16="http://schemas.microsoft.com/office/drawing/2014/main" id="{86FA2A8E-A4C0-4576-B248-6A35F60DB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8" y="156"/>
              <a:ext cx="433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9" name="図形 80">
              <a:extLst>
                <a:ext uri="{FF2B5EF4-FFF2-40B4-BE49-F238E27FC236}">
                  <a16:creationId xmlns:a16="http://schemas.microsoft.com/office/drawing/2014/main" id="{06E9439D-B9DF-4811-9B40-5A7692163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2" y="156"/>
              <a:ext cx="213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0" name="図形 81">
              <a:extLst>
                <a:ext uri="{FF2B5EF4-FFF2-40B4-BE49-F238E27FC236}">
                  <a16:creationId xmlns:a16="http://schemas.microsoft.com/office/drawing/2014/main" id="{DB41C698-1497-49B1-9290-DA3D7D515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4" y="164"/>
              <a:ext cx="170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1" name="図形 82">
              <a:extLst>
                <a:ext uri="{FF2B5EF4-FFF2-40B4-BE49-F238E27FC236}">
                  <a16:creationId xmlns:a16="http://schemas.microsoft.com/office/drawing/2014/main" id="{31BD0FD1-D6E1-407F-8F75-4BB56E3D9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164"/>
              <a:ext cx="140" cy="99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2" name="図形 83">
              <a:extLst>
                <a:ext uri="{FF2B5EF4-FFF2-40B4-BE49-F238E27FC236}">
                  <a16:creationId xmlns:a16="http://schemas.microsoft.com/office/drawing/2014/main" id="{77E382AC-0F8A-4A62-A7CA-475548F14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" y="168"/>
              <a:ext cx="276" cy="71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3" name="図形 84">
              <a:extLst>
                <a:ext uri="{FF2B5EF4-FFF2-40B4-BE49-F238E27FC236}">
                  <a16:creationId xmlns:a16="http://schemas.microsoft.com/office/drawing/2014/main" id="{514A883F-CE24-4659-A7F9-5080073E9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1" y="960"/>
              <a:ext cx="453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4" name="図形 85">
              <a:extLst>
                <a:ext uri="{FF2B5EF4-FFF2-40B4-BE49-F238E27FC236}">
                  <a16:creationId xmlns:a16="http://schemas.microsoft.com/office/drawing/2014/main" id="{1224CF0B-1727-46C2-93F9-C6D20DECE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7" y="600"/>
              <a:ext cx="47" cy="9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5" name="図形 86">
              <a:extLst>
                <a:ext uri="{FF2B5EF4-FFF2-40B4-BE49-F238E27FC236}">
                  <a16:creationId xmlns:a16="http://schemas.microsoft.com/office/drawing/2014/main" id="{07281B81-7DC4-461E-BCF2-AFFBC6508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6" name="図形 87">
              <a:extLst>
                <a:ext uri="{FF2B5EF4-FFF2-40B4-BE49-F238E27FC236}">
                  <a16:creationId xmlns:a16="http://schemas.microsoft.com/office/drawing/2014/main" id="{106189DA-7485-4BD7-9BAA-D44A0FC2B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7" name="図形 88">
              <a:extLst>
                <a:ext uri="{FF2B5EF4-FFF2-40B4-BE49-F238E27FC236}">
                  <a16:creationId xmlns:a16="http://schemas.microsoft.com/office/drawing/2014/main" id="{35F51FFA-85FB-4D87-8689-2C7D24DD3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3" y="476"/>
              <a:ext cx="320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</p:grpSp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642910" y="3699318"/>
            <a:ext cx="7772400" cy="90012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/>
              <a:t>Click to edit Master subtitle style</a:t>
            </a:r>
            <a:endParaRPr lang="ja-JP" altLang="en-US" dirty="0"/>
          </a:p>
        </p:txBody>
      </p:sp>
      <p:sp>
        <p:nvSpPr>
          <p:cNvPr id="158" name="図形 11">
            <a:extLst>
              <a:ext uri="{FF2B5EF4-FFF2-40B4-BE49-F238E27FC236}">
                <a16:creationId xmlns:a16="http://schemas.microsoft.com/office/drawing/2014/main" id="{5480035C-1F16-4833-84D3-B82344BD7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C1D17AAD-E8A2-4D9C-A88D-0C3AA6758DCB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159" name="図形 10">
            <a:extLst>
              <a:ext uri="{FF2B5EF4-FFF2-40B4-BE49-F238E27FC236}">
                <a16:creationId xmlns:a16="http://schemas.microsoft.com/office/drawing/2014/main" id="{3C31817D-E15A-4F09-AB0D-8C2B29F66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48375" y="6492875"/>
            <a:ext cx="2393950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0" name="図形 17">
            <a:extLst>
              <a:ext uri="{FF2B5EF4-FFF2-40B4-BE49-F238E27FC236}">
                <a16:creationId xmlns:a16="http://schemas.microsoft.com/office/drawing/2014/main" id="{B0DC3ADB-0384-4A3D-8390-AA83DE696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9475" y="6492875"/>
            <a:ext cx="644525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972158F2-1184-4F73-9F7E-3853796382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614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466696" y="1857370"/>
            <a:ext cx="8248708" cy="4429151"/>
          </a:xfrm>
        </p:spPr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 dirty="0"/>
          </a:p>
        </p:txBody>
      </p:sp>
      <p:sp>
        <p:nvSpPr>
          <p:cNvPr id="4" name="図形 3">
            <a:extLst>
              <a:ext uri="{FF2B5EF4-FFF2-40B4-BE49-F238E27FC236}">
                <a16:creationId xmlns:a16="http://schemas.microsoft.com/office/drawing/2014/main" id="{7D1DFDCD-74DF-4AA6-A236-F3C1E65CF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DE84D075-D8D3-4221-A353-EC87E157F1C9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5" name="図形 4">
            <a:extLst>
              <a:ext uri="{FF2B5EF4-FFF2-40B4-BE49-F238E27FC236}">
                <a16:creationId xmlns:a16="http://schemas.microsoft.com/office/drawing/2014/main" id="{1CF249B5-BEC4-493B-8411-DEC1C80C7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図形 5">
            <a:extLst>
              <a:ext uri="{FF2B5EF4-FFF2-40B4-BE49-F238E27FC236}">
                <a16:creationId xmlns:a16="http://schemas.microsoft.com/office/drawing/2014/main" id="{49D0BE37-6518-43F3-9067-EB01E9308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76498647-CE3A-40CE-B90D-A0EEF6A4F7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99003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828676" y="3357551"/>
            <a:ext cx="681515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828676" y="1857364"/>
            <a:ext cx="6815158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dirty="0"/>
          </a:p>
        </p:txBody>
      </p:sp>
      <p:sp>
        <p:nvSpPr>
          <p:cNvPr id="4" name="図形 3">
            <a:extLst>
              <a:ext uri="{FF2B5EF4-FFF2-40B4-BE49-F238E27FC236}">
                <a16:creationId xmlns:a16="http://schemas.microsoft.com/office/drawing/2014/main" id="{0340E446-026A-43CD-8B06-369ED3CD5A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E6039C87-C143-4AA8-8B9F-96AB0FE3D519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5" name="図形 4">
            <a:extLst>
              <a:ext uri="{FF2B5EF4-FFF2-40B4-BE49-F238E27FC236}">
                <a16:creationId xmlns:a16="http://schemas.microsoft.com/office/drawing/2014/main" id="{9B32518E-504C-4A1B-AADC-CFECF616F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図形 5">
            <a:extLst>
              <a:ext uri="{FF2B5EF4-FFF2-40B4-BE49-F238E27FC236}">
                <a16:creationId xmlns:a16="http://schemas.microsoft.com/office/drawing/2014/main" id="{8B226DBD-E899-4CE8-87D4-2FBB62AEF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9475" y="6492875"/>
            <a:ext cx="644525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52F73B8C-25BD-4E8E-90A6-14974F7499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8176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 dirty="0"/>
          </a:p>
        </p:txBody>
      </p:sp>
      <p:sp>
        <p:nvSpPr>
          <p:cNvPr id="5" name="図形 4">
            <a:extLst>
              <a:ext uri="{FF2B5EF4-FFF2-40B4-BE49-F238E27FC236}">
                <a16:creationId xmlns:a16="http://schemas.microsoft.com/office/drawing/2014/main" id="{8321FFBB-33CC-4796-B535-6D06AB7E37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F9281E00-9E46-46AB-9844-21F877731F25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6" name="図形 5">
            <a:extLst>
              <a:ext uri="{FF2B5EF4-FFF2-40B4-BE49-F238E27FC236}">
                <a16:creationId xmlns:a16="http://schemas.microsoft.com/office/drawing/2014/main" id="{B85CA649-2116-4873-BFF6-217A64FF0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5538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図形 6">
            <a:extLst>
              <a:ext uri="{FF2B5EF4-FFF2-40B4-BE49-F238E27FC236}">
                <a16:creationId xmlns:a16="http://schemas.microsoft.com/office/drawing/2014/main" id="{217D7F42-0FCA-438E-960E-7CBB316B3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FFE14148-EE93-47DB-B233-61292E787E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7057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12">
            <a:extLst>
              <a:ext uri="{FF2B5EF4-FFF2-40B4-BE49-F238E27FC236}">
                <a16:creationId xmlns:a16="http://schemas.microsoft.com/office/drawing/2014/main" id="{D75A08C6-1581-4FAC-9A5D-6E3BC34B204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ja-JP" altLang="en-US" sz="1800">
              <a:solidFill>
                <a:srgbClr val="FFFFFF"/>
              </a:solidFill>
              <a:latin typeface="Cambria" pitchFamily="18" charset="0"/>
              <a:ea typeface="MS Mincho" pitchFamily="49" charset="-128"/>
            </a:endParaRPr>
          </a:p>
        </p:txBody>
      </p:sp>
      <p:grpSp>
        <p:nvGrpSpPr>
          <p:cNvPr id="8" name="グループ化 11"/>
          <p:cNvGrpSpPr>
            <a:grpSpLocks/>
          </p:cNvGrpSpPr>
          <p:nvPr/>
        </p:nvGrpSpPr>
        <p:grpSpPr bwMode="auto">
          <a:xfrm>
            <a:off x="4763" y="5589588"/>
            <a:ext cx="5067300" cy="1268412"/>
            <a:chOff x="16865" y="4817936"/>
            <a:chExt cx="5067302" cy="1268398"/>
          </a:xfrm>
        </p:grpSpPr>
        <p:sp>
          <p:nvSpPr>
            <p:cNvPr id="9" name="図形 14">
              <a:extLst>
                <a:ext uri="{FF2B5EF4-FFF2-40B4-BE49-F238E27FC236}">
                  <a16:creationId xmlns:a16="http://schemas.microsoft.com/office/drawing/2014/main" id="{CE18E1BF-B50A-4AAC-9578-4C5A777FB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5459279"/>
              <a:ext cx="254000" cy="303209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" name="図形 15">
              <a:extLst>
                <a:ext uri="{FF2B5EF4-FFF2-40B4-BE49-F238E27FC236}">
                  <a16:creationId xmlns:a16="http://schemas.microsoft.com/office/drawing/2014/main" id="{65A56D48-4BB6-4A07-8311-2999A4037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4906835"/>
              <a:ext cx="158750" cy="187323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" name="図形 16">
              <a:extLst>
                <a:ext uri="{FF2B5EF4-FFF2-40B4-BE49-F238E27FC236}">
                  <a16:creationId xmlns:a16="http://schemas.microsoft.com/office/drawing/2014/main" id="{9379C473-67C4-4B95-90BD-1A68CEA05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2742" y="5919649"/>
              <a:ext cx="317500" cy="166685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" name="図形 17">
              <a:extLst>
                <a:ext uri="{FF2B5EF4-FFF2-40B4-BE49-F238E27FC236}">
                  <a16:creationId xmlns:a16="http://schemas.microsoft.com/office/drawing/2014/main" id="{ADD2C6B6-1950-4278-BB5B-A989187EE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4984621"/>
              <a:ext cx="22225" cy="68262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" name="図形 18">
              <a:extLst>
                <a:ext uri="{FF2B5EF4-FFF2-40B4-BE49-F238E27FC236}">
                  <a16:creationId xmlns:a16="http://schemas.microsoft.com/office/drawing/2014/main" id="{CDD51D2E-521E-4A43-BC04-A475067AE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5470391"/>
              <a:ext cx="158750" cy="261935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" name="図形 19">
              <a:extLst>
                <a:ext uri="{FF2B5EF4-FFF2-40B4-BE49-F238E27FC236}">
                  <a16:creationId xmlns:a16="http://schemas.microsoft.com/office/drawing/2014/main" id="{C885368C-73C0-47BF-9EA9-0885F683D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" name="図形 20">
              <a:extLst>
                <a:ext uri="{FF2B5EF4-FFF2-40B4-BE49-F238E27FC236}">
                  <a16:creationId xmlns:a16="http://schemas.microsoft.com/office/drawing/2014/main" id="{27680D2C-B1F3-4049-808C-B9EB8A352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77" y="4827461"/>
              <a:ext cx="165100" cy="79374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6" name="図形 21">
              <a:extLst>
                <a:ext uri="{FF2B5EF4-FFF2-40B4-BE49-F238E27FC236}">
                  <a16:creationId xmlns:a16="http://schemas.microsoft.com/office/drawing/2014/main" id="{2DA314F2-526B-461A-984A-B83417E69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77" y="4827461"/>
              <a:ext cx="187325" cy="841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7" name="図形 22">
              <a:extLst>
                <a:ext uri="{FF2B5EF4-FFF2-40B4-BE49-F238E27FC236}">
                  <a16:creationId xmlns:a16="http://schemas.microsoft.com/office/drawing/2014/main" id="{AB0F7B23-2F64-4060-A8EA-F33938B2A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253" y="5308468"/>
              <a:ext cx="390525" cy="119062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8" name="図形 23">
              <a:extLst>
                <a:ext uri="{FF2B5EF4-FFF2-40B4-BE49-F238E27FC236}">
                  <a16:creationId xmlns:a16="http://schemas.microsoft.com/office/drawing/2014/main" id="{BF4C6646-1227-4DFE-AA64-F45C8C90E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0403" y="5292593"/>
              <a:ext cx="287338" cy="150811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9" name="図形 24">
              <a:extLst>
                <a:ext uri="{FF2B5EF4-FFF2-40B4-BE49-F238E27FC236}">
                  <a16:creationId xmlns:a16="http://schemas.microsoft.com/office/drawing/2014/main" id="{EA223E51-2188-4716-9B1D-104B9E5CF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452" y="5187819"/>
              <a:ext cx="619125" cy="255585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0" name="図形 25">
              <a:extLst>
                <a:ext uri="{FF2B5EF4-FFF2-40B4-BE49-F238E27FC236}">
                  <a16:creationId xmlns:a16="http://schemas.microsoft.com/office/drawing/2014/main" id="{545F3FDF-9CA0-4484-845E-7A6EC4E48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041" y="5249731"/>
              <a:ext cx="293687" cy="152398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1" name="図形 26">
              <a:extLst>
                <a:ext uri="{FF2B5EF4-FFF2-40B4-BE49-F238E27FC236}">
                  <a16:creationId xmlns:a16="http://schemas.microsoft.com/office/drawing/2014/main" id="{E14F6448-C718-45B3-8D26-81BDE6AFE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903" y="5246556"/>
              <a:ext cx="384175" cy="176210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2" name="図形 27">
              <a:extLst>
                <a:ext uri="{FF2B5EF4-FFF2-40B4-BE49-F238E27FC236}">
                  <a16:creationId xmlns:a16="http://schemas.microsoft.com/office/drawing/2014/main" id="{4E90A451-588D-4260-A4D5-AC7B4CB36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0515" y="5224332"/>
              <a:ext cx="460375" cy="209548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3" name="図形 28">
              <a:extLst>
                <a:ext uri="{FF2B5EF4-FFF2-40B4-BE49-F238E27FC236}">
                  <a16:creationId xmlns:a16="http://schemas.microsoft.com/office/drawing/2014/main" id="{807A590D-BCB5-4B38-8396-3323B28F8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415" y="5203694"/>
              <a:ext cx="225425" cy="209548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4" name="図形 29">
              <a:extLst>
                <a:ext uri="{FF2B5EF4-FFF2-40B4-BE49-F238E27FC236}">
                  <a16:creationId xmlns:a16="http://schemas.microsoft.com/office/drawing/2014/main" id="{89FF36D0-7326-410B-95F6-40B053CC6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866" y="4827461"/>
              <a:ext cx="204787" cy="200023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5" name="図形 30">
              <a:extLst>
                <a:ext uri="{FF2B5EF4-FFF2-40B4-BE49-F238E27FC236}">
                  <a16:creationId xmlns:a16="http://schemas.microsoft.com/office/drawing/2014/main" id="{2BBC4BB5-866D-4778-8F6A-F06515E0C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841" y="4827461"/>
              <a:ext cx="215900" cy="20954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6" name="図形 31">
              <a:extLst>
                <a:ext uri="{FF2B5EF4-FFF2-40B4-BE49-F238E27FC236}">
                  <a16:creationId xmlns:a16="http://schemas.microsoft.com/office/drawing/2014/main" id="{9EFB98D7-5212-485D-A855-746A5B80C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4891" y="4827461"/>
              <a:ext cx="242887" cy="21907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7" name="図形 32">
              <a:extLst>
                <a:ext uri="{FF2B5EF4-FFF2-40B4-BE49-F238E27FC236}">
                  <a16:creationId xmlns:a16="http://schemas.microsoft.com/office/drawing/2014/main" id="{3401D339-A4E2-46EF-838E-CE36EEF3A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716" y="4827461"/>
              <a:ext cx="266700" cy="239709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8" name="図形 33">
              <a:extLst>
                <a:ext uri="{FF2B5EF4-FFF2-40B4-BE49-F238E27FC236}">
                  <a16:creationId xmlns:a16="http://schemas.microsoft.com/office/drawing/2014/main" id="{9274C4E3-B4EE-4573-B8DA-1187A1D77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128" y="4827461"/>
              <a:ext cx="454025" cy="239709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9" name="図形 34">
              <a:extLst>
                <a:ext uri="{FF2B5EF4-FFF2-40B4-BE49-F238E27FC236}">
                  <a16:creationId xmlns:a16="http://schemas.microsoft.com/office/drawing/2014/main" id="{69E0D513-5674-49A5-B6B1-E6F86749E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916" y="4827461"/>
              <a:ext cx="420687" cy="255584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0" name="図形 35">
              <a:extLst>
                <a:ext uri="{FF2B5EF4-FFF2-40B4-BE49-F238E27FC236}">
                  <a16:creationId xmlns:a16="http://schemas.microsoft.com/office/drawing/2014/main" id="{A4010A0A-F3D8-4D08-9EBB-A10AEBD7E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9891" y="4827461"/>
              <a:ext cx="363537" cy="26193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1" name="図形 36">
              <a:extLst>
                <a:ext uri="{FF2B5EF4-FFF2-40B4-BE49-F238E27FC236}">
                  <a16:creationId xmlns:a16="http://schemas.microsoft.com/office/drawing/2014/main" id="{15DB22EA-116C-472D-8D0D-80BE395AF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240" y="4827461"/>
              <a:ext cx="668337" cy="674680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2" name="図形 37">
              <a:extLst>
                <a:ext uri="{FF2B5EF4-FFF2-40B4-BE49-F238E27FC236}">
                  <a16:creationId xmlns:a16="http://schemas.microsoft.com/office/drawing/2014/main" id="{94C0ED59-001B-4CA1-90A1-83B4E6DC5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977" y="5146544"/>
              <a:ext cx="884238" cy="360359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3" name="図形 38">
              <a:extLst>
                <a:ext uri="{FF2B5EF4-FFF2-40B4-BE49-F238E27FC236}">
                  <a16:creationId xmlns:a16="http://schemas.microsoft.com/office/drawing/2014/main" id="{3744197C-BA03-4F11-A834-6BD934269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252" y="5135432"/>
              <a:ext cx="749300" cy="366708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4" name="図形 39">
              <a:extLst>
                <a:ext uri="{FF2B5EF4-FFF2-40B4-BE49-F238E27FC236}">
                  <a16:creationId xmlns:a16="http://schemas.microsoft.com/office/drawing/2014/main" id="{E9928E1B-44E4-4847-908A-725DC64E6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927" y="4827461"/>
              <a:ext cx="782638" cy="638168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5" name="図形 40">
              <a:extLst>
                <a:ext uri="{FF2B5EF4-FFF2-40B4-BE49-F238E27FC236}">
                  <a16:creationId xmlns:a16="http://schemas.microsoft.com/office/drawing/2014/main" id="{B6BFF1D9-EA0A-498E-B12F-2578B5E37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227" y="4827461"/>
              <a:ext cx="328613" cy="31908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6" name="図形 41">
              <a:extLst>
                <a:ext uri="{FF2B5EF4-FFF2-40B4-BE49-F238E27FC236}">
                  <a16:creationId xmlns:a16="http://schemas.microsoft.com/office/drawing/2014/main" id="{04BB2C17-157E-45E6-AA27-BFFFAA6F6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90" y="4889372"/>
              <a:ext cx="242887" cy="261935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7" name="図形 42">
              <a:extLst>
                <a:ext uri="{FF2B5EF4-FFF2-40B4-BE49-F238E27FC236}">
                  <a16:creationId xmlns:a16="http://schemas.microsoft.com/office/drawing/2014/main" id="{C98432CE-B66E-4C68-A8E4-6AE4E556D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527" y="4911597"/>
              <a:ext cx="276225" cy="223836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8" name="図形 43">
              <a:extLst>
                <a:ext uri="{FF2B5EF4-FFF2-40B4-BE49-F238E27FC236}">
                  <a16:creationId xmlns:a16="http://schemas.microsoft.com/office/drawing/2014/main" id="{0A26D32A-8912-4B70-B88C-B71BBC258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565" y="4886197"/>
              <a:ext cx="442912" cy="223836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9" name="図形 44">
              <a:extLst>
                <a:ext uri="{FF2B5EF4-FFF2-40B4-BE49-F238E27FC236}">
                  <a16:creationId xmlns:a16="http://schemas.microsoft.com/office/drawing/2014/main" id="{F9B3F234-27B7-4EC7-B8E8-4EEF71068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440" y="4886197"/>
              <a:ext cx="11112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0" name="図形 45">
              <a:extLst>
                <a:ext uri="{FF2B5EF4-FFF2-40B4-BE49-F238E27FC236}">
                  <a16:creationId xmlns:a16="http://schemas.microsoft.com/office/drawing/2014/main" id="{EC30885F-3926-4635-9B16-E40F0B764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52" y="4827461"/>
              <a:ext cx="103188" cy="47624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1" name="図形 46">
              <a:extLst>
                <a:ext uri="{FF2B5EF4-FFF2-40B4-BE49-F238E27FC236}">
                  <a16:creationId xmlns:a16="http://schemas.microsoft.com/office/drawing/2014/main" id="{0961DBD6-970D-4510-8388-399BB4CB5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015" y="4827461"/>
              <a:ext cx="90487" cy="47624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2" name="図形 47">
              <a:extLst>
                <a:ext uri="{FF2B5EF4-FFF2-40B4-BE49-F238E27FC236}">
                  <a16:creationId xmlns:a16="http://schemas.microsoft.com/office/drawing/2014/main" id="{6A2E4DDF-8EA1-43D2-B6BB-968A1B9A5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90" y="5187819"/>
              <a:ext cx="617537" cy="277810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3" name="図形 48">
              <a:extLst>
                <a:ext uri="{FF2B5EF4-FFF2-40B4-BE49-F238E27FC236}">
                  <a16:creationId xmlns:a16="http://schemas.microsoft.com/office/drawing/2014/main" id="{F33E2B85-F079-4D49-AAE1-BAEF1CE46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765" y="4827461"/>
              <a:ext cx="1127125" cy="674680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4" name="図形 49">
              <a:extLst>
                <a:ext uri="{FF2B5EF4-FFF2-40B4-BE49-F238E27FC236}">
                  <a16:creationId xmlns:a16="http://schemas.microsoft.com/office/drawing/2014/main" id="{3265FD19-51F9-491A-9CA8-62906B849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15" y="5710101"/>
              <a:ext cx="720725" cy="314322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5" name="図形 50">
              <a:extLst>
                <a:ext uri="{FF2B5EF4-FFF2-40B4-BE49-F238E27FC236}">
                  <a16:creationId xmlns:a16="http://schemas.microsoft.com/office/drawing/2014/main" id="{94F68458-A7F4-40ED-82F1-85AA373CA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365" y="5486266"/>
              <a:ext cx="311150" cy="21907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6" name="図形 51">
              <a:extLst>
                <a:ext uri="{FF2B5EF4-FFF2-40B4-BE49-F238E27FC236}">
                  <a16:creationId xmlns:a16="http://schemas.microsoft.com/office/drawing/2014/main" id="{7AB27DCA-E3AF-4DCF-B0D3-E7A5A0711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40" y="5486266"/>
              <a:ext cx="904875" cy="520694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7" name="図形 52">
              <a:extLst>
                <a:ext uri="{FF2B5EF4-FFF2-40B4-BE49-F238E27FC236}">
                  <a16:creationId xmlns:a16="http://schemas.microsoft.com/office/drawing/2014/main" id="{48072839-9462-433B-8865-4EDBDC961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5767251"/>
              <a:ext cx="22225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8" name="図形 53">
              <a:extLst>
                <a:ext uri="{FF2B5EF4-FFF2-40B4-BE49-F238E27FC236}">
                  <a16:creationId xmlns:a16="http://schemas.microsoft.com/office/drawing/2014/main" id="{9210F289-E046-4EE9-9508-80940DE1D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02" y="5486266"/>
              <a:ext cx="447675" cy="276222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9" name="図形 54">
              <a:extLst>
                <a:ext uri="{FF2B5EF4-FFF2-40B4-BE49-F238E27FC236}">
                  <a16:creationId xmlns:a16="http://schemas.microsoft.com/office/drawing/2014/main" id="{3BFA99FF-58DE-4B53-8422-117735065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702" y="5522778"/>
              <a:ext cx="227013" cy="18732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0" name="図形 55">
              <a:extLst>
                <a:ext uri="{FF2B5EF4-FFF2-40B4-BE49-F238E27FC236}">
                  <a16:creationId xmlns:a16="http://schemas.microsoft.com/office/drawing/2014/main" id="{6595C140-35A1-4151-B107-C4A833874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40" y="5459279"/>
              <a:ext cx="942975" cy="307972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1" name="図形 56">
              <a:extLst>
                <a:ext uri="{FF2B5EF4-FFF2-40B4-BE49-F238E27FC236}">
                  <a16:creationId xmlns:a16="http://schemas.microsoft.com/office/drawing/2014/main" id="{684B7C48-C63A-4EB8-A4E3-18F53A80C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90" y="5746613"/>
              <a:ext cx="965200" cy="319084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2" name="図形 57">
              <a:extLst>
                <a:ext uri="{FF2B5EF4-FFF2-40B4-BE49-F238E27FC236}">
                  <a16:creationId xmlns:a16="http://schemas.microsoft.com/office/drawing/2014/main" id="{A8856C66-AB75-49F3-B309-4E551C7F4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190" y="5757726"/>
              <a:ext cx="236537" cy="198435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3" name="図形 58">
              <a:extLst>
                <a:ext uri="{FF2B5EF4-FFF2-40B4-BE49-F238E27FC236}">
                  <a16:creationId xmlns:a16="http://schemas.microsoft.com/office/drawing/2014/main" id="{91928575-37E5-4A13-BF46-FCDC44004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665" y="5778362"/>
              <a:ext cx="352425" cy="203198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4" name="図形 59">
              <a:extLst>
                <a:ext uri="{FF2B5EF4-FFF2-40B4-BE49-F238E27FC236}">
                  <a16:creationId xmlns:a16="http://schemas.microsoft.com/office/drawing/2014/main" id="{6C52A42E-A0F0-4BD5-AAE0-471BE59B2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377" y="5762488"/>
              <a:ext cx="514350" cy="255585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5" name="図形 60">
              <a:extLst>
                <a:ext uri="{FF2B5EF4-FFF2-40B4-BE49-F238E27FC236}">
                  <a16:creationId xmlns:a16="http://schemas.microsoft.com/office/drawing/2014/main" id="{5391E93B-A984-4BFC-820F-0F6F4453E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740" y="5810112"/>
              <a:ext cx="338137" cy="177798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6" name="図形 61">
              <a:extLst>
                <a:ext uri="{FF2B5EF4-FFF2-40B4-BE49-F238E27FC236}">
                  <a16:creationId xmlns:a16="http://schemas.microsoft.com/office/drawing/2014/main" id="{1A16A17B-C4BA-4D68-B6C4-EBDFAA601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102" y="5767251"/>
              <a:ext cx="265113" cy="198435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7" name="図形 62">
              <a:extLst>
                <a:ext uri="{FF2B5EF4-FFF2-40B4-BE49-F238E27FC236}">
                  <a16:creationId xmlns:a16="http://schemas.microsoft.com/office/drawing/2014/main" id="{95BB700C-B7E4-45C3-ACE8-A18BDFE97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790" y="5746613"/>
              <a:ext cx="306387" cy="209548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8" name="図形 63">
              <a:extLst>
                <a:ext uri="{FF2B5EF4-FFF2-40B4-BE49-F238E27FC236}">
                  <a16:creationId xmlns:a16="http://schemas.microsoft.com/office/drawing/2014/main" id="{9995AA47-92E4-49F2-BE8B-2D0C37DFE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240" y="5522778"/>
              <a:ext cx="517525" cy="406396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9" name="図形 64">
              <a:extLst>
                <a:ext uri="{FF2B5EF4-FFF2-40B4-BE49-F238E27FC236}">
                  <a16:creationId xmlns:a16="http://schemas.microsoft.com/office/drawing/2014/main" id="{A70867CF-EE98-42CF-BA1C-DEF374623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040" y="5710101"/>
              <a:ext cx="312737" cy="214310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0" name="図形 65">
              <a:extLst>
                <a:ext uri="{FF2B5EF4-FFF2-40B4-BE49-F238E27FC236}">
                  <a16:creationId xmlns:a16="http://schemas.microsoft.com/office/drawing/2014/main" id="{D5CCAFEC-B4AE-49F8-A855-220C30007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540" y="5527540"/>
              <a:ext cx="454025" cy="380996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1" name="図形 66">
              <a:extLst>
                <a:ext uri="{FF2B5EF4-FFF2-40B4-BE49-F238E27FC236}">
                  <a16:creationId xmlns:a16="http://schemas.microsoft.com/office/drawing/2014/main" id="{82B586AA-F044-47D8-B853-F48392023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215" y="5506903"/>
              <a:ext cx="487362" cy="401633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2" name="図形 67">
              <a:extLst>
                <a:ext uri="{FF2B5EF4-FFF2-40B4-BE49-F238E27FC236}">
                  <a16:creationId xmlns:a16="http://schemas.microsoft.com/office/drawing/2014/main" id="{C85A1660-7137-4BE6-B408-A1C1B2CB8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177" y="5511665"/>
              <a:ext cx="533400" cy="396871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3" name="図形 68">
              <a:extLst>
                <a:ext uri="{FF2B5EF4-FFF2-40B4-BE49-F238E27FC236}">
                  <a16:creationId xmlns:a16="http://schemas.microsoft.com/office/drawing/2014/main" id="{1824C9F3-6519-471B-95A2-EC893153F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216" y="5919649"/>
              <a:ext cx="6350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4" name="図形 69">
              <a:extLst>
                <a:ext uri="{FF2B5EF4-FFF2-40B4-BE49-F238E27FC236}">
                  <a16:creationId xmlns:a16="http://schemas.microsoft.com/office/drawing/2014/main" id="{C4E4C65E-4DB0-454F-9C4B-659EA307E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091" y="5502140"/>
              <a:ext cx="641350" cy="417508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5" name="図形 70">
              <a:extLst>
                <a:ext uri="{FF2B5EF4-FFF2-40B4-BE49-F238E27FC236}">
                  <a16:creationId xmlns:a16="http://schemas.microsoft.com/office/drawing/2014/main" id="{FCCC374A-8329-4B86-A895-DFC369D2A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277" y="5135432"/>
              <a:ext cx="1144588" cy="773103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6" name="図形 71">
              <a:extLst>
                <a:ext uri="{FF2B5EF4-FFF2-40B4-BE49-F238E27FC236}">
                  <a16:creationId xmlns:a16="http://schemas.microsoft.com/office/drawing/2014/main" id="{8C8FA05B-77F7-46F7-9553-D27F66F50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066" y="5459279"/>
              <a:ext cx="430212" cy="220660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7" name="図形 72">
              <a:extLst>
                <a:ext uri="{FF2B5EF4-FFF2-40B4-BE49-F238E27FC236}">
                  <a16:creationId xmlns:a16="http://schemas.microsoft.com/office/drawing/2014/main" id="{F3FC5777-F51E-4BB1-8C1F-16DA4D7CA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616" y="5470391"/>
              <a:ext cx="288925" cy="19843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8" name="図形 73">
              <a:extLst>
                <a:ext uri="{FF2B5EF4-FFF2-40B4-BE49-F238E27FC236}">
                  <a16:creationId xmlns:a16="http://schemas.microsoft.com/office/drawing/2014/main" id="{475D5CAA-8FBC-4A35-99D1-71BD9D920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266" y="5705338"/>
              <a:ext cx="471487" cy="198436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9" name="図形 74">
              <a:extLst>
                <a:ext uri="{FF2B5EF4-FFF2-40B4-BE49-F238E27FC236}">
                  <a16:creationId xmlns:a16="http://schemas.microsoft.com/office/drawing/2014/main" id="{026FEDB5-B532-4DB1-9D38-9A388A35D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4853" y="5443404"/>
              <a:ext cx="754063" cy="444495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0" name="図形 75">
              <a:extLst>
                <a:ext uri="{FF2B5EF4-FFF2-40B4-BE49-F238E27FC236}">
                  <a16:creationId xmlns:a16="http://schemas.microsoft.com/office/drawing/2014/main" id="{CDED9B84-9881-4783-A3A5-5DE87F639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341" y="5689463"/>
              <a:ext cx="385762" cy="19843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1" name="図形 76">
              <a:extLst>
                <a:ext uri="{FF2B5EF4-FFF2-40B4-BE49-F238E27FC236}">
                  <a16:creationId xmlns:a16="http://schemas.microsoft.com/office/drawing/2014/main" id="{A4B8D19E-E51F-4B00-AC1E-527063CEA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403" y="5459279"/>
              <a:ext cx="815975" cy="423857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2" name="図形 77">
              <a:extLst>
                <a:ext uri="{FF2B5EF4-FFF2-40B4-BE49-F238E27FC236}">
                  <a16:creationId xmlns:a16="http://schemas.microsoft.com/office/drawing/2014/main" id="{6A96C022-A469-4999-8CF0-B784B57D9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3428" y="5302118"/>
              <a:ext cx="1082675" cy="387346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3" name="図形 78">
              <a:extLst>
                <a:ext uri="{FF2B5EF4-FFF2-40B4-BE49-F238E27FC236}">
                  <a16:creationId xmlns:a16="http://schemas.microsoft.com/office/drawing/2014/main" id="{6382DAE7-C14E-45BC-B67D-9D0478ED2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1553" y="5313231"/>
              <a:ext cx="350838" cy="114299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4" name="図形 79">
              <a:extLst>
                <a:ext uri="{FF2B5EF4-FFF2-40B4-BE49-F238E27FC236}">
                  <a16:creationId xmlns:a16="http://schemas.microsoft.com/office/drawing/2014/main" id="{B61A9DBD-F0E0-4DBA-BCF7-E98296FA9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716" y="5443404"/>
              <a:ext cx="409575" cy="277809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5" name="図形 80">
              <a:extLst>
                <a:ext uri="{FF2B5EF4-FFF2-40B4-BE49-F238E27FC236}">
                  <a16:creationId xmlns:a16="http://schemas.microsoft.com/office/drawing/2014/main" id="{EDA17C33-AB72-4310-A559-467775BA3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542" y="5360855"/>
              <a:ext cx="322262" cy="269872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6" name="図形 81">
              <a:extLst>
                <a:ext uri="{FF2B5EF4-FFF2-40B4-BE49-F238E27FC236}">
                  <a16:creationId xmlns:a16="http://schemas.microsoft.com/office/drawing/2014/main" id="{CED61C1A-D97C-4F9A-9AA3-449390F21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291" y="5329105"/>
              <a:ext cx="477837" cy="328608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7" name="図形 82">
              <a:extLst>
                <a:ext uri="{FF2B5EF4-FFF2-40B4-BE49-F238E27FC236}">
                  <a16:creationId xmlns:a16="http://schemas.microsoft.com/office/drawing/2014/main" id="{90B0BCBC-0ED7-4875-A433-ABD11E1B2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078" y="5365617"/>
              <a:ext cx="322263" cy="292097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8" name="図形 83">
              <a:extLst>
                <a:ext uri="{FF2B5EF4-FFF2-40B4-BE49-F238E27FC236}">
                  <a16:creationId xmlns:a16="http://schemas.microsoft.com/office/drawing/2014/main" id="{54AD92C6-C742-468B-B024-32F73D3F4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6628" y="5344980"/>
              <a:ext cx="555625" cy="334958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9" name="図形 84">
              <a:extLst>
                <a:ext uri="{FF2B5EF4-FFF2-40B4-BE49-F238E27FC236}">
                  <a16:creationId xmlns:a16="http://schemas.microsoft.com/office/drawing/2014/main" id="{015BC84A-0837-49FF-B7F0-97F6375C2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991" y="5908536"/>
              <a:ext cx="4762" cy="111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0" name="図形 85">
              <a:extLst>
                <a:ext uri="{FF2B5EF4-FFF2-40B4-BE49-F238E27FC236}">
                  <a16:creationId xmlns:a16="http://schemas.microsoft.com/office/drawing/2014/main" id="{2291508F-5C60-4573-9F95-D2D68AB17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6065697"/>
              <a:ext cx="90487" cy="2063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1" name="図形 86">
              <a:extLst>
                <a:ext uri="{FF2B5EF4-FFF2-40B4-BE49-F238E27FC236}">
                  <a16:creationId xmlns:a16="http://schemas.microsoft.com/office/drawing/2014/main" id="{AE6D832D-20DA-47C8-A25D-910C0E21B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903" y="5402130"/>
              <a:ext cx="260350" cy="280984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2" name="図形 87">
              <a:extLst>
                <a:ext uri="{FF2B5EF4-FFF2-40B4-BE49-F238E27FC236}">
                  <a16:creationId xmlns:a16="http://schemas.microsoft.com/office/drawing/2014/main" id="{EEE67C59-17BB-4C67-A0D5-14D8E776E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6029185"/>
              <a:ext cx="493712" cy="57149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</p:grp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32079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19605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320799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1960561"/>
            <a:ext cx="403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83" name="図形 6">
            <a:extLst>
              <a:ext uri="{FF2B5EF4-FFF2-40B4-BE49-F238E27FC236}">
                <a16:creationId xmlns:a16="http://schemas.microsoft.com/office/drawing/2014/main" id="{0F4BA98E-BAD2-4615-99A0-E8F4E37D47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C3CE0304-CC9F-4FAC-955D-B40D11ECC8C2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84" name="図形 7">
            <a:extLst>
              <a:ext uri="{FF2B5EF4-FFF2-40B4-BE49-F238E27FC236}">
                <a16:creationId xmlns:a16="http://schemas.microsoft.com/office/drawing/2014/main" id="{BC764207-EABB-4E4D-94EB-254A83C4D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" name="図形 8">
            <a:extLst>
              <a:ext uri="{FF2B5EF4-FFF2-40B4-BE49-F238E27FC236}">
                <a16:creationId xmlns:a16="http://schemas.microsoft.com/office/drawing/2014/main" id="{49012F4B-885A-4170-9C00-86481497A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C2BC1633-11EB-45ED-B1A7-4DE1340AFF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47936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528638" y="2501900"/>
            <a:ext cx="8229600" cy="1143000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図形 2">
            <a:extLst>
              <a:ext uri="{FF2B5EF4-FFF2-40B4-BE49-F238E27FC236}">
                <a16:creationId xmlns:a16="http://schemas.microsoft.com/office/drawing/2014/main" id="{A6ECDBF9-8915-4878-AA0D-715274AF5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E284D908-6082-4D2E-8F93-64869F3618A8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4" name="図形 3">
            <a:extLst>
              <a:ext uri="{FF2B5EF4-FFF2-40B4-BE49-F238E27FC236}">
                <a16:creationId xmlns:a16="http://schemas.microsoft.com/office/drawing/2014/main" id="{12AA113C-EFBE-4ED7-98C8-0E7333C32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図形 4">
            <a:extLst>
              <a:ext uri="{FF2B5EF4-FFF2-40B4-BE49-F238E27FC236}">
                <a16:creationId xmlns:a16="http://schemas.microsoft.com/office/drawing/2014/main" id="{94D4BD59-2090-4B70-AD44-BC23F4D25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ADB46234-0DBF-42C5-9014-C5C11D0E13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51523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>
            <a:extLst>
              <a:ext uri="{FF2B5EF4-FFF2-40B4-BE49-F238E27FC236}">
                <a16:creationId xmlns:a16="http://schemas.microsoft.com/office/drawing/2014/main" id="{04BA3FD7-C254-48ED-80C2-6A6739CC9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5EF65C5D-9609-4964-BF28-9705B4D8710D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3" name="図形 2">
            <a:extLst>
              <a:ext uri="{FF2B5EF4-FFF2-40B4-BE49-F238E27FC236}">
                <a16:creationId xmlns:a16="http://schemas.microsoft.com/office/drawing/2014/main" id="{DF3F2549-7B75-4810-AFD4-4520A929A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図形 3">
            <a:extLst>
              <a:ext uri="{FF2B5EF4-FFF2-40B4-BE49-F238E27FC236}">
                <a16:creationId xmlns:a16="http://schemas.microsoft.com/office/drawing/2014/main" id="{E7457288-FC0A-4FA1-AF32-2F4B110FB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80093193-FA9A-4FDE-B015-71780BD5F0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2300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47647" y="785794"/>
            <a:ext cx="27670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357554" y="785794"/>
            <a:ext cx="4572032" cy="5643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2" y="2000240"/>
            <a:ext cx="2767032" cy="4429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dirty="0"/>
          </a:p>
        </p:txBody>
      </p:sp>
      <p:sp>
        <p:nvSpPr>
          <p:cNvPr id="5" name="図形 4">
            <a:extLst>
              <a:ext uri="{FF2B5EF4-FFF2-40B4-BE49-F238E27FC236}">
                <a16:creationId xmlns:a16="http://schemas.microsoft.com/office/drawing/2014/main" id="{0A79C5D1-86D4-4E16-BEAD-295173F404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D404CE59-71AE-4CC1-A022-EF783CBBFF6D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6" name="図形 5">
            <a:extLst>
              <a:ext uri="{FF2B5EF4-FFF2-40B4-BE49-F238E27FC236}">
                <a16:creationId xmlns:a16="http://schemas.microsoft.com/office/drawing/2014/main" id="{EAFAE5CD-5C2F-41D2-9365-01F188B72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図形 6">
            <a:extLst>
              <a:ext uri="{FF2B5EF4-FFF2-40B4-BE49-F238E27FC236}">
                <a16:creationId xmlns:a16="http://schemas.microsoft.com/office/drawing/2014/main" id="{53D45968-310F-420F-9E25-831389BD3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F41C6FA7-C85A-4FA4-9970-5792E6B7C2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289334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47647" y="785794"/>
            <a:ext cx="27670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357554" y="785794"/>
            <a:ext cx="4572032" cy="5643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2" y="2000240"/>
            <a:ext cx="2767032" cy="4429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dirty="0"/>
          </a:p>
        </p:txBody>
      </p:sp>
      <p:sp>
        <p:nvSpPr>
          <p:cNvPr id="5" name="図形 4">
            <a:extLst>
              <a:ext uri="{FF2B5EF4-FFF2-40B4-BE49-F238E27FC236}">
                <a16:creationId xmlns:a16="http://schemas.microsoft.com/office/drawing/2014/main" id="{5A25F7F7-04C8-4D4D-BE16-01CEE1A5D5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1834757D-C893-477D-9A9A-A3B433FC3724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6" name="図形 5">
            <a:extLst>
              <a:ext uri="{FF2B5EF4-FFF2-40B4-BE49-F238E27FC236}">
                <a16:creationId xmlns:a16="http://schemas.microsoft.com/office/drawing/2014/main" id="{8BC05D9F-C192-48BF-880D-1B6DEB1C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図形 6">
            <a:extLst>
              <a:ext uri="{FF2B5EF4-FFF2-40B4-BE49-F238E27FC236}">
                <a16:creationId xmlns:a16="http://schemas.microsoft.com/office/drawing/2014/main" id="{A385FC97-22F3-40E0-A011-6141A08C1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4D075B6D-4DCC-4BD0-A5D7-09FA0CC64D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0147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4786346" cy="5413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 altLang="ja-JP"/>
              <a:t>Click to edit Master title style</a:t>
            </a:r>
            <a:endParaRPr lang="ja-JP" altLang="en-US" dirty="0"/>
          </a:p>
        </p:txBody>
      </p:sp>
      <p:sp useBgFill="1">
        <p:nvSpPr>
          <p:cNvPr id="3" name="図形 2"/>
          <p:cNvSpPr>
            <a:spLocks noGrp="1"/>
          </p:cNvSpPr>
          <p:nvPr>
            <p:ph type="pic" idx="1"/>
          </p:nvPr>
        </p:nvSpPr>
        <p:spPr>
          <a:xfrm>
            <a:off x="2433623" y="1142984"/>
            <a:ext cx="4357718" cy="3438395"/>
          </a:xfrm>
          <a:noFill/>
          <a:ln w="254000" cap="flat" cmpd="sng">
            <a:gradFill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prstDash val="solid"/>
            <a:beve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ja-JP" noProof="0"/>
              <a:t>Click icon to add picture</a:t>
            </a:r>
            <a:endParaRPr lang="ja-JP" altLang="en-US" noProof="0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928794" y="4929199"/>
            <a:ext cx="5642016" cy="10414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dirty="0"/>
          </a:p>
        </p:txBody>
      </p:sp>
      <p:sp>
        <p:nvSpPr>
          <p:cNvPr id="5" name="図形 8">
            <a:extLst>
              <a:ext uri="{FF2B5EF4-FFF2-40B4-BE49-F238E27FC236}">
                <a16:creationId xmlns:a16="http://schemas.microsoft.com/office/drawing/2014/main" id="{87408374-D311-424B-80FB-DE20C8597B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6C7C7583-C4CC-4BEF-AD21-7DF47BB5D07E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6" name="図形 9">
            <a:extLst>
              <a:ext uri="{FF2B5EF4-FFF2-40B4-BE49-F238E27FC236}">
                <a16:creationId xmlns:a16="http://schemas.microsoft.com/office/drawing/2014/main" id="{854F681E-320B-4395-8B47-72ADD6A89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図形 10">
            <a:extLst>
              <a:ext uri="{FF2B5EF4-FFF2-40B4-BE49-F238E27FC236}">
                <a16:creationId xmlns:a16="http://schemas.microsoft.com/office/drawing/2014/main" id="{A8797B2A-FE13-44B1-B2D9-9004667EE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BD8E85CC-847E-478E-8F36-F52733EAB0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872455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66696" y="1500178"/>
            <a:ext cx="8247600" cy="4857780"/>
          </a:xfrm>
        </p:spPr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 dirty="0"/>
          </a:p>
        </p:txBody>
      </p:sp>
      <p:sp>
        <p:nvSpPr>
          <p:cNvPr id="4" name="図形 3">
            <a:extLst>
              <a:ext uri="{FF2B5EF4-FFF2-40B4-BE49-F238E27FC236}">
                <a16:creationId xmlns:a16="http://schemas.microsoft.com/office/drawing/2014/main" id="{5EEE9C5D-134F-494A-B07F-9A5912FF4C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1729F04D-1D42-4DB6-8F26-A97E6A502765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5" name="図形 4">
            <a:extLst>
              <a:ext uri="{FF2B5EF4-FFF2-40B4-BE49-F238E27FC236}">
                <a16:creationId xmlns:a16="http://schemas.microsoft.com/office/drawing/2014/main" id="{0E155F81-713A-42ED-8888-965CDCD91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図形 5">
            <a:extLst>
              <a:ext uri="{FF2B5EF4-FFF2-40B4-BE49-F238E27FC236}">
                <a16:creationId xmlns:a16="http://schemas.microsoft.com/office/drawing/2014/main" id="{85CE0D34-AEDC-4AF5-81F3-1EABB66E4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218E7782-2821-4C3A-9002-0EF9AFD3A2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90242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6083318"/>
          </a:xfrm>
        </p:spPr>
        <p:txBody>
          <a:bodyPr vert="eaVert"/>
          <a:lstStyle/>
          <a:p>
            <a:r>
              <a:rPr lang="en-US" altLang="ja-JP"/>
              <a:t>Click to edit Master title style</a:t>
            </a:r>
            <a:endParaRPr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6083319"/>
          </a:xfrm>
        </p:spPr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図形 3">
            <a:extLst>
              <a:ext uri="{FF2B5EF4-FFF2-40B4-BE49-F238E27FC236}">
                <a16:creationId xmlns:a16="http://schemas.microsoft.com/office/drawing/2014/main" id="{777FB427-E1AE-4BA8-A16E-3BDEAB60A3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498F3934-5A42-4AF2-A084-595070AE0BAE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5" name="図形 4">
            <a:extLst>
              <a:ext uri="{FF2B5EF4-FFF2-40B4-BE49-F238E27FC236}">
                <a16:creationId xmlns:a16="http://schemas.microsoft.com/office/drawing/2014/main" id="{6B30D906-17B9-45FB-BCA1-D936EAB3B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図形 5">
            <a:extLst>
              <a:ext uri="{FF2B5EF4-FFF2-40B4-BE49-F238E27FC236}">
                <a16:creationId xmlns:a16="http://schemas.microsoft.com/office/drawing/2014/main" id="{4C2EB532-3CBF-40F2-8D23-6BC3D248A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9FAE5DE9-DE65-46EE-BEEF-35C3945282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46639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/>
              <a:t>Click to edit Master subtitle style</a:t>
            </a:r>
            <a:endParaRPr lang="ja-JP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9BF8A-3844-46E9-B6CE-8E8ADD054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26A0D57E-156B-443C-9FCC-B9CA696A58C3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18AF3-9B7E-40D3-AC43-911AD3925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703EE-31AB-4944-BA3E-26806729F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AF03398A-4466-4082-AD19-2507FAAB18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0672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4786346" cy="5413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 altLang="ja-JP"/>
              <a:t>Click to edit Master title style</a:t>
            </a:r>
            <a:endParaRPr lang="ja-JP" altLang="en-US" dirty="0"/>
          </a:p>
        </p:txBody>
      </p:sp>
      <p:sp useBgFill="1">
        <p:nvSpPr>
          <p:cNvPr id="3" name="図形 2"/>
          <p:cNvSpPr>
            <a:spLocks noGrp="1"/>
          </p:cNvSpPr>
          <p:nvPr>
            <p:ph type="pic" idx="1"/>
          </p:nvPr>
        </p:nvSpPr>
        <p:spPr>
          <a:xfrm>
            <a:off x="2433623" y="1142984"/>
            <a:ext cx="4357718" cy="3438395"/>
          </a:xfrm>
          <a:noFill/>
          <a:ln w="254000" cap="flat" cmpd="sng">
            <a:gradFill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prstDash val="solid"/>
            <a:beve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ja-JP" noProof="0"/>
              <a:t>Click icon to add picture</a:t>
            </a:r>
            <a:endParaRPr lang="ja-JP" altLang="en-US" noProof="0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928794" y="4929199"/>
            <a:ext cx="5642016" cy="10414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dirty="0"/>
          </a:p>
        </p:txBody>
      </p:sp>
      <p:sp>
        <p:nvSpPr>
          <p:cNvPr id="5" name="図形 8">
            <a:extLst>
              <a:ext uri="{FF2B5EF4-FFF2-40B4-BE49-F238E27FC236}">
                <a16:creationId xmlns:a16="http://schemas.microsoft.com/office/drawing/2014/main" id="{51A384B8-8D7F-45EE-A0D5-9C8503F1AC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5A40A31A-1A2D-48E4-AF4A-BA3F841F94B3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6" name="図形 9">
            <a:extLst>
              <a:ext uri="{FF2B5EF4-FFF2-40B4-BE49-F238E27FC236}">
                <a16:creationId xmlns:a16="http://schemas.microsoft.com/office/drawing/2014/main" id="{4570A19F-4AC0-4C45-893F-05AF2FE30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図形 10">
            <a:extLst>
              <a:ext uri="{FF2B5EF4-FFF2-40B4-BE49-F238E27FC236}">
                <a16:creationId xmlns:a16="http://schemas.microsoft.com/office/drawing/2014/main" id="{2674EDFC-5D4E-4BC5-89DA-CB078D8EA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 eaLnBrk="0" hangingPunct="0">
              <a:defRPr kumimoji="1">
                <a:latin typeface="Times New Roman" pitchFamily="18" charset="0"/>
              </a:defRPr>
            </a:lvl1pPr>
          </a:lstStyle>
          <a:p>
            <a:fld id="{2BA531FF-9771-4DBA-ABE6-00D9EE3B95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6033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正方形/長方形 189">
            <a:extLst>
              <a:ext uri="{FF2B5EF4-FFF2-40B4-BE49-F238E27FC236}">
                <a16:creationId xmlns:a16="http://schemas.microsoft.com/office/drawing/2014/main" id="{10450A18-8A80-43A8-A57B-C7D7AD59FA9D}"/>
              </a:ext>
            </a:extLst>
          </p:cNvPr>
          <p:cNvSpPr/>
          <p:nvPr/>
        </p:nvSpPr>
        <p:spPr>
          <a:xfrm>
            <a:off x="-9525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ja-JP" altLang="en-US" sz="1800">
              <a:solidFill>
                <a:srgbClr val="FFFFFF"/>
              </a:solidFill>
              <a:latin typeface="Cambria" pitchFamily="18" charset="0"/>
              <a:ea typeface="MS Mincho" pitchFamily="49" charset="-128"/>
            </a:endParaRPr>
          </a:p>
        </p:txBody>
      </p:sp>
      <p:sp>
        <p:nvSpPr>
          <p:cNvPr id="166" name="図形 165">
            <a:extLst>
              <a:ext uri="{FF2B5EF4-FFF2-40B4-BE49-F238E27FC236}">
                <a16:creationId xmlns:a16="http://schemas.microsoft.com/office/drawing/2014/main" id="{B85EFF6F-83E8-4A13-B6C0-2060D71E32B6}"/>
              </a:ext>
            </a:extLst>
          </p:cNvPr>
          <p:cNvSpPr>
            <a:spLocks/>
          </p:cNvSpPr>
          <p:nvPr/>
        </p:nvSpPr>
        <p:spPr bwMode="auto">
          <a:xfrm>
            <a:off x="3929063" y="0"/>
            <a:ext cx="5214937" cy="3382963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Cambria"/>
              <a:ea typeface="ＭＳ 明朝" panose="02020609040205080304" pitchFamily="49" charset="-128"/>
            </a:endParaRPr>
          </a:p>
        </p:txBody>
      </p:sp>
      <p:sp>
        <p:nvSpPr>
          <p:cNvPr id="31748" name="正方形/長方形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857375"/>
            <a:ext cx="824865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</a:t>
            </a:r>
            <a:r>
              <a:rPr lang="en-US" altLang="ja-JP" smtClean="0"/>
              <a:t>6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</a:t>
            </a:r>
            <a:r>
              <a:rPr lang="en-US" altLang="ja-JP" smtClean="0"/>
              <a:t>7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</a:t>
            </a:r>
            <a:r>
              <a:rPr lang="en-US" altLang="ja-JP" smtClean="0"/>
              <a:t>8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</a:t>
            </a:r>
            <a:r>
              <a:rPr lang="en-US" altLang="ja-JP" smtClean="0"/>
              <a:t>9</a:t>
            </a:r>
            <a:r>
              <a:rPr lang="ja-JP" altLang="en-US" smtClean="0"/>
              <a:t>レベル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A71E4F33-0FDD-4848-8D03-4337D1883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71988" y="6492875"/>
            <a:ext cx="15287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rgbClr val="000000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224EBB51-44E9-4E2F-976D-6A209704BAF4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F683027-C19D-4AF4-AA8E-E919E0E0B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48375" y="6492875"/>
            <a:ext cx="23955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solidFill>
                  <a:srgbClr val="000000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DD2CE74-ADD0-4439-B2AC-C2F39CD6B4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1063" y="6492875"/>
            <a:ext cx="6429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mbria" pitchFamily="18" charset="0"/>
              </a:defRPr>
            </a:lvl1pPr>
          </a:lstStyle>
          <a:p>
            <a:fld id="{20D9F7F5-1902-43F7-AA29-2C70AECCBA5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224" name="正方形/長方形 185">
            <a:extLst>
              <a:ext uri="{FF2B5EF4-FFF2-40B4-BE49-F238E27FC236}">
                <a16:creationId xmlns:a16="http://schemas.microsoft.com/office/drawing/2014/main" id="{6FE40339-1CDA-4F9D-B24E-BF12C0C8C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9313" y="5716588"/>
            <a:ext cx="0" cy="369887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ja-JP" altLang="ja-JP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9F8632E6-AF5E-48F5-9AAD-B2B8C8313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grpSp>
        <p:nvGrpSpPr>
          <p:cNvPr id="31754" name="グループ化 11"/>
          <p:cNvGrpSpPr>
            <a:grpSpLocks/>
          </p:cNvGrpSpPr>
          <p:nvPr/>
        </p:nvGrpSpPr>
        <p:grpSpPr bwMode="auto">
          <a:xfrm>
            <a:off x="4000500" y="0"/>
            <a:ext cx="5143500" cy="2000250"/>
            <a:chOff x="2168" y="0"/>
            <a:chExt cx="3576" cy="1384"/>
          </a:xfrm>
        </p:grpSpPr>
        <p:sp>
          <p:nvSpPr>
            <p:cNvPr id="13" name="図形 12">
              <a:extLst>
                <a:ext uri="{FF2B5EF4-FFF2-40B4-BE49-F238E27FC236}">
                  <a16:creationId xmlns:a16="http://schemas.microsoft.com/office/drawing/2014/main" id="{2CF35CEE-8B29-4AF0-8B70-5B24E3F6B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" y="1043"/>
              <a:ext cx="324" cy="268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" name="図形 13">
              <a:extLst>
                <a:ext uri="{FF2B5EF4-FFF2-40B4-BE49-F238E27FC236}">
                  <a16:creationId xmlns:a16="http://schemas.microsoft.com/office/drawing/2014/main" id="{EFB335B5-9C45-44FE-971B-0B4389651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" name="図形 14">
              <a:extLst>
                <a:ext uri="{FF2B5EF4-FFF2-40B4-BE49-F238E27FC236}">
                  <a16:creationId xmlns:a16="http://schemas.microsoft.com/office/drawing/2014/main" id="{4FA96077-3D65-49DC-A060-123C2DABC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6" name="図形 15">
              <a:extLst>
                <a:ext uri="{FF2B5EF4-FFF2-40B4-BE49-F238E27FC236}">
                  <a16:creationId xmlns:a16="http://schemas.microsoft.com/office/drawing/2014/main" id="{183A75C4-9153-4655-8480-7F2635502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4" y="1076"/>
              <a:ext cx="240" cy="213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7" name="図形 16">
              <a:extLst>
                <a:ext uri="{FF2B5EF4-FFF2-40B4-BE49-F238E27FC236}">
                  <a16:creationId xmlns:a16="http://schemas.microsoft.com/office/drawing/2014/main" id="{2D47EF45-DD2E-4F89-822C-2C8EA4EF3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9" name="図形 18">
              <a:extLst>
                <a:ext uri="{FF2B5EF4-FFF2-40B4-BE49-F238E27FC236}">
                  <a16:creationId xmlns:a16="http://schemas.microsoft.com/office/drawing/2014/main" id="{1D687A38-145A-40CC-A08D-EA015719F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0" name="図形 19">
              <a:extLst>
                <a:ext uri="{FF2B5EF4-FFF2-40B4-BE49-F238E27FC236}">
                  <a16:creationId xmlns:a16="http://schemas.microsoft.com/office/drawing/2014/main" id="{99325C8D-345E-4C38-866D-ADAD5B609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1" name="図形 20">
              <a:extLst>
                <a:ext uri="{FF2B5EF4-FFF2-40B4-BE49-F238E27FC236}">
                  <a16:creationId xmlns:a16="http://schemas.microsoft.com/office/drawing/2014/main" id="{CF838DCE-C625-41DA-8F75-03018B920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3" name="図形 22">
              <a:extLst>
                <a:ext uri="{FF2B5EF4-FFF2-40B4-BE49-F238E27FC236}">
                  <a16:creationId xmlns:a16="http://schemas.microsoft.com/office/drawing/2014/main" id="{299CE70A-DC8C-458C-9555-16C06978F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1" y="0"/>
              <a:ext cx="143" cy="129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4" name="図形 23">
              <a:extLst>
                <a:ext uri="{FF2B5EF4-FFF2-40B4-BE49-F238E27FC236}">
                  <a16:creationId xmlns:a16="http://schemas.microsoft.com/office/drawing/2014/main" id="{04CE4F80-6914-423B-8B88-2BF7D3DD8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5" name="図形 24">
              <a:extLst>
                <a:ext uri="{FF2B5EF4-FFF2-40B4-BE49-F238E27FC236}">
                  <a16:creationId xmlns:a16="http://schemas.microsoft.com/office/drawing/2014/main" id="{DD60FCCA-13FE-4D74-A83D-F80409E07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" y="48"/>
              <a:ext cx="85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6" name="図形 25">
              <a:extLst>
                <a:ext uri="{FF2B5EF4-FFF2-40B4-BE49-F238E27FC236}">
                  <a16:creationId xmlns:a16="http://schemas.microsoft.com/office/drawing/2014/main" id="{8578DFC8-04B4-4E11-9C7D-CEF381930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4" y="884"/>
              <a:ext cx="104" cy="81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7" name="図形 26">
              <a:extLst>
                <a:ext uri="{FF2B5EF4-FFF2-40B4-BE49-F238E27FC236}">
                  <a16:creationId xmlns:a16="http://schemas.microsoft.com/office/drawing/2014/main" id="{CCAF266F-E2B0-4ECA-8B64-AFB1F6575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8" name="図形 27">
              <a:extLst>
                <a:ext uri="{FF2B5EF4-FFF2-40B4-BE49-F238E27FC236}">
                  <a16:creationId xmlns:a16="http://schemas.microsoft.com/office/drawing/2014/main" id="{F805E26C-8269-4D29-9FDB-D9792D0D6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056"/>
              <a:ext cx="128" cy="178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0" name="図形 29">
              <a:extLst>
                <a:ext uri="{FF2B5EF4-FFF2-40B4-BE49-F238E27FC236}">
                  <a16:creationId xmlns:a16="http://schemas.microsoft.com/office/drawing/2014/main" id="{663021B0-0633-4FC6-BEC0-F64536CF4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6" y="821"/>
              <a:ext cx="532" cy="491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1" name="図形 30">
              <a:extLst>
                <a:ext uri="{FF2B5EF4-FFF2-40B4-BE49-F238E27FC236}">
                  <a16:creationId xmlns:a16="http://schemas.microsoft.com/office/drawing/2014/main" id="{CBCE0532-6FE2-47CD-90DF-2D33C28A8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816"/>
              <a:ext cx="576" cy="350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2" name="図形 31">
              <a:extLst>
                <a:ext uri="{FF2B5EF4-FFF2-40B4-BE49-F238E27FC236}">
                  <a16:creationId xmlns:a16="http://schemas.microsoft.com/office/drawing/2014/main" id="{31FE86A6-6116-4DAE-BCE8-172A936DC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3" name="図形 32">
              <a:extLst>
                <a:ext uri="{FF2B5EF4-FFF2-40B4-BE49-F238E27FC236}">
                  <a16:creationId xmlns:a16="http://schemas.microsoft.com/office/drawing/2014/main" id="{2FB1F7F3-AFA6-4AFD-9989-B7101BBD1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4" y="831"/>
              <a:ext cx="192" cy="197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4" name="図形 33">
              <a:extLst>
                <a:ext uri="{FF2B5EF4-FFF2-40B4-BE49-F238E27FC236}">
                  <a16:creationId xmlns:a16="http://schemas.microsoft.com/office/drawing/2014/main" id="{6F0FFE6E-71ED-4728-9017-59903DB4C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0" y="756"/>
              <a:ext cx="625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5" name="図形 34">
              <a:extLst>
                <a:ext uri="{FF2B5EF4-FFF2-40B4-BE49-F238E27FC236}">
                  <a16:creationId xmlns:a16="http://schemas.microsoft.com/office/drawing/2014/main" id="{101D3CD5-863B-4519-864D-2C7CD74FE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7" y="768"/>
              <a:ext cx="0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6" name="図形 35">
              <a:extLst>
                <a:ext uri="{FF2B5EF4-FFF2-40B4-BE49-F238E27FC236}">
                  <a16:creationId xmlns:a16="http://schemas.microsoft.com/office/drawing/2014/main" id="{0ECC3510-2E23-46E3-A25C-DF72DE90C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7" name="図形 36">
              <a:extLst>
                <a:ext uri="{FF2B5EF4-FFF2-40B4-BE49-F238E27FC236}">
                  <a16:creationId xmlns:a16="http://schemas.microsoft.com/office/drawing/2014/main" id="{2D75DAE0-55F1-4113-AB70-AC1DB09E0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8" name="図形 37">
              <a:extLst>
                <a:ext uri="{FF2B5EF4-FFF2-40B4-BE49-F238E27FC236}">
                  <a16:creationId xmlns:a16="http://schemas.microsoft.com/office/drawing/2014/main" id="{2D7540D1-86A2-4249-9316-DDFD554EE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9" name="図形 38">
              <a:extLst>
                <a:ext uri="{FF2B5EF4-FFF2-40B4-BE49-F238E27FC236}">
                  <a16:creationId xmlns:a16="http://schemas.microsoft.com/office/drawing/2014/main" id="{5FD4A02D-B6D2-4F7E-A356-FC1A29D7E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0" name="図形 39">
              <a:extLst>
                <a:ext uri="{FF2B5EF4-FFF2-40B4-BE49-F238E27FC236}">
                  <a16:creationId xmlns:a16="http://schemas.microsoft.com/office/drawing/2014/main" id="{CE751C95-3CE3-4703-A364-722253C99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388"/>
              <a:ext cx="247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1" name="図形 40">
              <a:extLst>
                <a:ext uri="{FF2B5EF4-FFF2-40B4-BE49-F238E27FC236}">
                  <a16:creationId xmlns:a16="http://schemas.microsoft.com/office/drawing/2014/main" id="{67F21289-9C60-483E-9F3A-A1689F5ED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2" y="368"/>
              <a:ext cx="190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2" name="図形 41">
              <a:extLst>
                <a:ext uri="{FF2B5EF4-FFF2-40B4-BE49-F238E27FC236}">
                  <a16:creationId xmlns:a16="http://schemas.microsoft.com/office/drawing/2014/main" id="{354FC6F0-ABD0-4E89-ADDA-0B84C55C1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3" name="図形 42">
              <a:extLst>
                <a:ext uri="{FF2B5EF4-FFF2-40B4-BE49-F238E27FC236}">
                  <a16:creationId xmlns:a16="http://schemas.microsoft.com/office/drawing/2014/main" id="{8700ECA9-D5A4-441A-8A5A-15E459F0B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3" y="139"/>
              <a:ext cx="183" cy="133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4" name="図形 43">
              <a:extLst>
                <a:ext uri="{FF2B5EF4-FFF2-40B4-BE49-F238E27FC236}">
                  <a16:creationId xmlns:a16="http://schemas.microsoft.com/office/drawing/2014/main" id="{F0A6B659-5109-438A-9DF4-EE97BBCCF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3" y="1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5" name="図形 44">
              <a:extLst>
                <a:ext uri="{FF2B5EF4-FFF2-40B4-BE49-F238E27FC236}">
                  <a16:creationId xmlns:a16="http://schemas.microsoft.com/office/drawing/2014/main" id="{F3DCD621-B60A-4A75-9DE2-3258DEBA4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129"/>
              <a:ext cx="316" cy="147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6" name="図形 45">
              <a:extLst>
                <a:ext uri="{FF2B5EF4-FFF2-40B4-BE49-F238E27FC236}">
                  <a16:creationId xmlns:a16="http://schemas.microsoft.com/office/drawing/2014/main" id="{B313180B-30FE-48EB-A333-FEEF13B7E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7" name="図形 46">
              <a:extLst>
                <a:ext uri="{FF2B5EF4-FFF2-40B4-BE49-F238E27FC236}">
                  <a16:creationId xmlns:a16="http://schemas.microsoft.com/office/drawing/2014/main" id="{835FF50C-8CBC-4BA1-BC6D-4BB0A010D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8" name="図形 47">
              <a:extLst>
                <a:ext uri="{FF2B5EF4-FFF2-40B4-BE49-F238E27FC236}">
                  <a16:creationId xmlns:a16="http://schemas.microsoft.com/office/drawing/2014/main" id="{59E1542F-D0E0-43C4-B616-6011A16E9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96"/>
              <a:ext cx="284" cy="18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9" name="図形 48">
              <a:extLst>
                <a:ext uri="{FF2B5EF4-FFF2-40B4-BE49-F238E27FC236}">
                  <a16:creationId xmlns:a16="http://schemas.microsoft.com/office/drawing/2014/main" id="{8A05D347-85EA-4AE1-A3F1-F810723B6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0" name="図形 49">
              <a:extLst>
                <a:ext uri="{FF2B5EF4-FFF2-40B4-BE49-F238E27FC236}">
                  <a16:creationId xmlns:a16="http://schemas.microsoft.com/office/drawing/2014/main" id="{C4636217-295C-44FE-AAE2-81D1B8E66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228"/>
              <a:ext cx="85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1" name="図形 50">
              <a:extLst>
                <a:ext uri="{FF2B5EF4-FFF2-40B4-BE49-F238E27FC236}">
                  <a16:creationId xmlns:a16="http://schemas.microsoft.com/office/drawing/2014/main" id="{A9320C99-9B0C-4994-B132-3C6083F6B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2" name="図形 51">
              <a:extLst>
                <a:ext uri="{FF2B5EF4-FFF2-40B4-BE49-F238E27FC236}">
                  <a16:creationId xmlns:a16="http://schemas.microsoft.com/office/drawing/2014/main" id="{C3EF1A01-2DCB-49F6-BE97-4D8105352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0" y="139"/>
              <a:ext cx="72" cy="1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3" name="図形 52">
              <a:extLst>
                <a:ext uri="{FF2B5EF4-FFF2-40B4-BE49-F238E27FC236}">
                  <a16:creationId xmlns:a16="http://schemas.microsoft.com/office/drawing/2014/main" id="{A8C28FDB-05EC-42FE-AA71-750153916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" y="264"/>
              <a:ext cx="149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4" name="図形 53">
              <a:extLst>
                <a:ext uri="{FF2B5EF4-FFF2-40B4-BE49-F238E27FC236}">
                  <a16:creationId xmlns:a16="http://schemas.microsoft.com/office/drawing/2014/main" id="{80F925A5-B224-4D42-8CFB-516A15249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" y="236"/>
              <a:ext cx="221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5" name="図形 54">
              <a:extLst>
                <a:ext uri="{FF2B5EF4-FFF2-40B4-BE49-F238E27FC236}">
                  <a16:creationId xmlns:a16="http://schemas.microsoft.com/office/drawing/2014/main" id="{D875C6D0-2CB0-4B38-BE20-612A5EF2D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" y="224"/>
              <a:ext cx="287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6" name="図形 55">
              <a:extLst>
                <a:ext uri="{FF2B5EF4-FFF2-40B4-BE49-F238E27FC236}">
                  <a16:creationId xmlns:a16="http://schemas.microsoft.com/office/drawing/2014/main" id="{4FD899EB-A31B-4AB1-896D-FAE93AA74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7" name="図形 56">
              <a:extLst>
                <a:ext uri="{FF2B5EF4-FFF2-40B4-BE49-F238E27FC236}">
                  <a16:creationId xmlns:a16="http://schemas.microsoft.com/office/drawing/2014/main" id="{DDAFDEB3-B226-4A1D-AB94-3BDD60554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8" name="図形 57">
              <a:extLst>
                <a:ext uri="{FF2B5EF4-FFF2-40B4-BE49-F238E27FC236}">
                  <a16:creationId xmlns:a16="http://schemas.microsoft.com/office/drawing/2014/main" id="{F4030931-5DBC-42FD-A669-53064B213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9" name="図形 58">
              <a:extLst>
                <a:ext uri="{FF2B5EF4-FFF2-40B4-BE49-F238E27FC236}">
                  <a16:creationId xmlns:a16="http://schemas.microsoft.com/office/drawing/2014/main" id="{B8FA085F-7F57-49BE-AFAE-036CF6C6C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4" y="176"/>
              <a:ext cx="456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0" name="図形 59">
              <a:extLst>
                <a:ext uri="{FF2B5EF4-FFF2-40B4-BE49-F238E27FC236}">
                  <a16:creationId xmlns:a16="http://schemas.microsoft.com/office/drawing/2014/main" id="{AE8127DD-59E9-467D-8FEA-4B86711AB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5" y="204"/>
              <a:ext cx="479" cy="259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1" name="図形 60">
              <a:extLst>
                <a:ext uri="{FF2B5EF4-FFF2-40B4-BE49-F238E27FC236}">
                  <a16:creationId xmlns:a16="http://schemas.microsoft.com/office/drawing/2014/main" id="{D570AF74-500B-443F-9B46-014994C57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152"/>
              <a:ext cx="381" cy="278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2" name="図形 61">
              <a:extLst>
                <a:ext uri="{FF2B5EF4-FFF2-40B4-BE49-F238E27FC236}">
                  <a16:creationId xmlns:a16="http://schemas.microsoft.com/office/drawing/2014/main" id="{C9278869-823B-48D6-88D2-F11C1E794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3" name="図形 62">
              <a:extLst>
                <a:ext uri="{FF2B5EF4-FFF2-40B4-BE49-F238E27FC236}">
                  <a16:creationId xmlns:a16="http://schemas.microsoft.com/office/drawing/2014/main" id="{A9955B9C-08FF-4295-B520-3569D6B49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4" name="図形 63">
              <a:extLst>
                <a:ext uri="{FF2B5EF4-FFF2-40B4-BE49-F238E27FC236}">
                  <a16:creationId xmlns:a16="http://schemas.microsoft.com/office/drawing/2014/main" id="{A460B889-C36E-42BF-92A7-224CCB6C2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" y="139"/>
              <a:ext cx="287" cy="280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5" name="図形 64">
              <a:extLst>
                <a:ext uri="{FF2B5EF4-FFF2-40B4-BE49-F238E27FC236}">
                  <a16:creationId xmlns:a16="http://schemas.microsoft.com/office/drawing/2014/main" id="{93F44098-8903-4684-AD51-E46823602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" y="139"/>
              <a:ext cx="260" cy="268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6" name="図形 65">
              <a:extLst>
                <a:ext uri="{FF2B5EF4-FFF2-40B4-BE49-F238E27FC236}">
                  <a16:creationId xmlns:a16="http://schemas.microsoft.com/office/drawing/2014/main" id="{776EE4D2-6027-4B98-BD41-CE4442476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7" name="図形 66">
              <a:extLst>
                <a:ext uri="{FF2B5EF4-FFF2-40B4-BE49-F238E27FC236}">
                  <a16:creationId xmlns:a16="http://schemas.microsoft.com/office/drawing/2014/main" id="{45C70039-0710-42EA-BD4C-0CF2C6D04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8" name="図形 67">
              <a:extLst>
                <a:ext uri="{FF2B5EF4-FFF2-40B4-BE49-F238E27FC236}">
                  <a16:creationId xmlns:a16="http://schemas.microsoft.com/office/drawing/2014/main" id="{41034726-C1E8-46B2-8BFA-6E0B4EC10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" y="320"/>
              <a:ext cx="216" cy="110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9" name="図形 68">
              <a:extLst>
                <a:ext uri="{FF2B5EF4-FFF2-40B4-BE49-F238E27FC236}">
                  <a16:creationId xmlns:a16="http://schemas.microsoft.com/office/drawing/2014/main" id="{1719711A-33C0-4188-87E0-37D1AF6AE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" y="295"/>
              <a:ext cx="296" cy="157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0" name="図形 69">
              <a:extLst>
                <a:ext uri="{FF2B5EF4-FFF2-40B4-BE49-F238E27FC236}">
                  <a16:creationId xmlns:a16="http://schemas.microsoft.com/office/drawing/2014/main" id="{24243061-C81A-4A6B-AE6B-2EFD2291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2" y="272"/>
              <a:ext cx="328" cy="202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1" name="図形 70">
              <a:extLst>
                <a:ext uri="{FF2B5EF4-FFF2-40B4-BE49-F238E27FC236}">
                  <a16:creationId xmlns:a16="http://schemas.microsoft.com/office/drawing/2014/main" id="{22A20EF4-7CD9-4E82-9D2C-52D09120E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" y="284"/>
              <a:ext cx="319" cy="223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2" name="図形 71">
              <a:extLst>
                <a:ext uri="{FF2B5EF4-FFF2-40B4-BE49-F238E27FC236}">
                  <a16:creationId xmlns:a16="http://schemas.microsoft.com/office/drawing/2014/main" id="{CB64D8A5-1389-4E6B-88FF-E5D971385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8" y="295"/>
              <a:ext cx="528" cy="257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3" name="図形 72">
              <a:extLst>
                <a:ext uri="{FF2B5EF4-FFF2-40B4-BE49-F238E27FC236}">
                  <a16:creationId xmlns:a16="http://schemas.microsoft.com/office/drawing/2014/main" id="{1451517C-ABCC-4F96-8650-B2460E033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4" name="図形 73">
              <a:extLst>
                <a:ext uri="{FF2B5EF4-FFF2-40B4-BE49-F238E27FC236}">
                  <a16:creationId xmlns:a16="http://schemas.microsoft.com/office/drawing/2014/main" id="{F130E831-55E2-4873-94DA-A1A28FE8C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" y="276"/>
              <a:ext cx="576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5" name="図形 74">
              <a:extLst>
                <a:ext uri="{FF2B5EF4-FFF2-40B4-BE49-F238E27FC236}">
                  <a16:creationId xmlns:a16="http://schemas.microsoft.com/office/drawing/2014/main" id="{5FF74E50-607F-4C2D-8C03-5F2FDED4F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292"/>
              <a:ext cx="613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6" name="図形 75">
              <a:extLst>
                <a:ext uri="{FF2B5EF4-FFF2-40B4-BE49-F238E27FC236}">
                  <a16:creationId xmlns:a16="http://schemas.microsoft.com/office/drawing/2014/main" id="{E977AE1E-E7E2-4949-ACDB-D0619D0EC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" y="295"/>
              <a:ext cx="640" cy="389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7" name="図形 76">
              <a:extLst>
                <a:ext uri="{FF2B5EF4-FFF2-40B4-BE49-F238E27FC236}">
                  <a16:creationId xmlns:a16="http://schemas.microsoft.com/office/drawing/2014/main" id="{898A966F-A02D-4724-A657-E3AA137D7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8" name="図形 77">
              <a:extLst>
                <a:ext uri="{FF2B5EF4-FFF2-40B4-BE49-F238E27FC236}">
                  <a16:creationId xmlns:a16="http://schemas.microsoft.com/office/drawing/2014/main" id="{BE1CE9DF-C95E-4E3A-9F61-C22626DE1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" y="536"/>
              <a:ext cx="145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9" name="図形 78">
              <a:extLst>
                <a:ext uri="{FF2B5EF4-FFF2-40B4-BE49-F238E27FC236}">
                  <a16:creationId xmlns:a16="http://schemas.microsoft.com/office/drawing/2014/main" id="{39DA4270-1151-4202-BE80-569393C92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0" name="図形 79">
              <a:extLst>
                <a:ext uri="{FF2B5EF4-FFF2-40B4-BE49-F238E27FC236}">
                  <a16:creationId xmlns:a16="http://schemas.microsoft.com/office/drawing/2014/main" id="{A4E08C80-4D21-4E02-A1E8-270467E75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1" name="図形 80">
              <a:extLst>
                <a:ext uri="{FF2B5EF4-FFF2-40B4-BE49-F238E27FC236}">
                  <a16:creationId xmlns:a16="http://schemas.microsoft.com/office/drawing/2014/main" id="{F36DFBA5-0E8D-40A9-997C-F08BD469E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8" y="156"/>
              <a:ext cx="433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2" name="図形 81">
              <a:extLst>
                <a:ext uri="{FF2B5EF4-FFF2-40B4-BE49-F238E27FC236}">
                  <a16:creationId xmlns:a16="http://schemas.microsoft.com/office/drawing/2014/main" id="{46E10A16-622C-4B1A-90F2-2E4BE9616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2" y="156"/>
              <a:ext cx="213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3" name="図形 82">
              <a:extLst>
                <a:ext uri="{FF2B5EF4-FFF2-40B4-BE49-F238E27FC236}">
                  <a16:creationId xmlns:a16="http://schemas.microsoft.com/office/drawing/2014/main" id="{7A9892CE-B1A6-485F-9033-916C33B80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4" y="164"/>
              <a:ext cx="170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4" name="図形 83">
              <a:extLst>
                <a:ext uri="{FF2B5EF4-FFF2-40B4-BE49-F238E27FC236}">
                  <a16:creationId xmlns:a16="http://schemas.microsoft.com/office/drawing/2014/main" id="{6B835691-0390-4B71-B6F1-769E89079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164"/>
              <a:ext cx="140" cy="99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5" name="図形 84">
              <a:extLst>
                <a:ext uri="{FF2B5EF4-FFF2-40B4-BE49-F238E27FC236}">
                  <a16:creationId xmlns:a16="http://schemas.microsoft.com/office/drawing/2014/main" id="{03D5429B-E266-4BC4-BDDC-D4C832192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" y="168"/>
              <a:ext cx="276" cy="71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6" name="図形 85">
              <a:extLst>
                <a:ext uri="{FF2B5EF4-FFF2-40B4-BE49-F238E27FC236}">
                  <a16:creationId xmlns:a16="http://schemas.microsoft.com/office/drawing/2014/main" id="{E3B2AA65-359C-4722-BCD9-A3EEC3350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1" y="960"/>
              <a:ext cx="453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7" name="図形 86">
              <a:extLst>
                <a:ext uri="{FF2B5EF4-FFF2-40B4-BE49-F238E27FC236}">
                  <a16:creationId xmlns:a16="http://schemas.microsoft.com/office/drawing/2014/main" id="{6BDD9543-501F-4254-9EDF-C5B03598E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7" y="600"/>
              <a:ext cx="47" cy="9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8" name="図形 87">
              <a:extLst>
                <a:ext uri="{FF2B5EF4-FFF2-40B4-BE49-F238E27FC236}">
                  <a16:creationId xmlns:a16="http://schemas.microsoft.com/office/drawing/2014/main" id="{6C599E19-F5FF-4F99-8FEE-872409290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9" name="図形 88">
              <a:extLst>
                <a:ext uri="{FF2B5EF4-FFF2-40B4-BE49-F238E27FC236}">
                  <a16:creationId xmlns:a16="http://schemas.microsoft.com/office/drawing/2014/main" id="{893350FE-785A-4805-8089-A2FAEDCEE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0" name="図形 89">
              <a:extLst>
                <a:ext uri="{FF2B5EF4-FFF2-40B4-BE49-F238E27FC236}">
                  <a16:creationId xmlns:a16="http://schemas.microsoft.com/office/drawing/2014/main" id="{01AB1BCE-4CF4-4231-ACBB-17D923B7D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3" y="476"/>
              <a:ext cx="320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</p:grpSp>
      <p:grpSp>
        <p:nvGrpSpPr>
          <p:cNvPr id="3" name="グループ化 90">
            <a:extLst>
              <a:ext uri="{FF2B5EF4-FFF2-40B4-BE49-F238E27FC236}">
                <a16:creationId xmlns:a16="http://schemas.microsoft.com/office/drawing/2014/main" id="{15AC1699-8359-4D3A-AFB5-D17F41A50720}"/>
              </a:ext>
            </a:extLst>
          </p:cNvPr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  <a:noFill/>
        </p:grpSpPr>
        <p:sp>
          <p:nvSpPr>
            <p:cNvPr id="92" name="図形 91">
              <a:extLst>
                <a:ext uri="{FF2B5EF4-FFF2-40B4-BE49-F238E27FC236}">
                  <a16:creationId xmlns:a16="http://schemas.microsoft.com/office/drawing/2014/main" id="{58DB5E98-79C8-427D-B430-64B24E632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3" name="図形 92">
              <a:extLst>
                <a:ext uri="{FF2B5EF4-FFF2-40B4-BE49-F238E27FC236}">
                  <a16:creationId xmlns:a16="http://schemas.microsoft.com/office/drawing/2014/main" id="{0FC07720-37B1-48CA-9592-5BB08F29C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4" name="図形 93">
              <a:extLst>
                <a:ext uri="{FF2B5EF4-FFF2-40B4-BE49-F238E27FC236}">
                  <a16:creationId xmlns:a16="http://schemas.microsoft.com/office/drawing/2014/main" id="{F50B5E0A-BABC-4C38-91BE-B037BE922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5" name="図形 94">
              <a:extLst>
                <a:ext uri="{FF2B5EF4-FFF2-40B4-BE49-F238E27FC236}">
                  <a16:creationId xmlns:a16="http://schemas.microsoft.com/office/drawing/2014/main" id="{96ED1B48-01C6-4A37-A522-9681901F5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6" name="図形 95">
              <a:extLst>
                <a:ext uri="{FF2B5EF4-FFF2-40B4-BE49-F238E27FC236}">
                  <a16:creationId xmlns:a16="http://schemas.microsoft.com/office/drawing/2014/main" id="{9B2B20F8-168E-4EA6-A62E-878A8F9C7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7" name="図形 96">
              <a:extLst>
                <a:ext uri="{FF2B5EF4-FFF2-40B4-BE49-F238E27FC236}">
                  <a16:creationId xmlns:a16="http://schemas.microsoft.com/office/drawing/2014/main" id="{8B5F612A-F5E1-40E9-8A24-76E1DE390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8" name="図形 97">
              <a:extLst>
                <a:ext uri="{FF2B5EF4-FFF2-40B4-BE49-F238E27FC236}">
                  <a16:creationId xmlns:a16="http://schemas.microsoft.com/office/drawing/2014/main" id="{D927D7BD-7FE7-46F2-8189-D6C167B73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9" name="図形 98">
              <a:extLst>
                <a:ext uri="{FF2B5EF4-FFF2-40B4-BE49-F238E27FC236}">
                  <a16:creationId xmlns:a16="http://schemas.microsoft.com/office/drawing/2014/main" id="{ABCAD67A-A48D-4559-95AB-9ACC39DEA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0" name="図形 99">
              <a:extLst>
                <a:ext uri="{FF2B5EF4-FFF2-40B4-BE49-F238E27FC236}">
                  <a16:creationId xmlns:a16="http://schemas.microsoft.com/office/drawing/2014/main" id="{C2FA9373-CF86-423D-A415-F11C09BA7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1" name="図形 100">
              <a:extLst>
                <a:ext uri="{FF2B5EF4-FFF2-40B4-BE49-F238E27FC236}">
                  <a16:creationId xmlns:a16="http://schemas.microsoft.com/office/drawing/2014/main" id="{1653D509-E9F7-4404-AE79-514EE6B3B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2" name="図形 101">
              <a:extLst>
                <a:ext uri="{FF2B5EF4-FFF2-40B4-BE49-F238E27FC236}">
                  <a16:creationId xmlns:a16="http://schemas.microsoft.com/office/drawing/2014/main" id="{5C514CC7-9CDD-4042-93A3-56758E9B1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3" name="図形 102">
              <a:extLst>
                <a:ext uri="{FF2B5EF4-FFF2-40B4-BE49-F238E27FC236}">
                  <a16:creationId xmlns:a16="http://schemas.microsoft.com/office/drawing/2014/main" id="{60D02DBB-03D8-41F4-A8E1-80CA64266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4" name="図形 103">
              <a:extLst>
                <a:ext uri="{FF2B5EF4-FFF2-40B4-BE49-F238E27FC236}">
                  <a16:creationId xmlns:a16="http://schemas.microsoft.com/office/drawing/2014/main" id="{CB3F7A1C-240C-4BAB-B6FD-AFADCF279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5" name="図形 104">
              <a:extLst>
                <a:ext uri="{FF2B5EF4-FFF2-40B4-BE49-F238E27FC236}">
                  <a16:creationId xmlns:a16="http://schemas.microsoft.com/office/drawing/2014/main" id="{990A9ABB-D959-4AD1-969A-395D9DFBD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6" name="図形 105">
              <a:extLst>
                <a:ext uri="{FF2B5EF4-FFF2-40B4-BE49-F238E27FC236}">
                  <a16:creationId xmlns:a16="http://schemas.microsoft.com/office/drawing/2014/main" id="{C57AFA5A-9DCB-4FBE-B4CC-D2E3429D2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7" name="図形 106">
              <a:extLst>
                <a:ext uri="{FF2B5EF4-FFF2-40B4-BE49-F238E27FC236}">
                  <a16:creationId xmlns:a16="http://schemas.microsoft.com/office/drawing/2014/main" id="{CC441431-EB0C-4907-A53E-20EF5A011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8" name="図形 107">
              <a:extLst>
                <a:ext uri="{FF2B5EF4-FFF2-40B4-BE49-F238E27FC236}">
                  <a16:creationId xmlns:a16="http://schemas.microsoft.com/office/drawing/2014/main" id="{72521314-15FF-4EBC-8197-36860FA61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9" name="図形 108">
              <a:extLst>
                <a:ext uri="{FF2B5EF4-FFF2-40B4-BE49-F238E27FC236}">
                  <a16:creationId xmlns:a16="http://schemas.microsoft.com/office/drawing/2014/main" id="{042BC789-2202-4951-AA3D-AF2D09582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0" name="図形 109">
              <a:extLst>
                <a:ext uri="{FF2B5EF4-FFF2-40B4-BE49-F238E27FC236}">
                  <a16:creationId xmlns:a16="http://schemas.microsoft.com/office/drawing/2014/main" id="{0EBAE4F3-DE2C-4425-AEF1-7CCC4956E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1" name="図形 110">
              <a:extLst>
                <a:ext uri="{FF2B5EF4-FFF2-40B4-BE49-F238E27FC236}">
                  <a16:creationId xmlns:a16="http://schemas.microsoft.com/office/drawing/2014/main" id="{70ECB94B-E010-4F66-AEF0-8228F090E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2" name="図形 111">
              <a:extLst>
                <a:ext uri="{FF2B5EF4-FFF2-40B4-BE49-F238E27FC236}">
                  <a16:creationId xmlns:a16="http://schemas.microsoft.com/office/drawing/2014/main" id="{CA221C99-2306-4B01-BF00-9E55813A3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3" name="図形 112">
              <a:extLst>
                <a:ext uri="{FF2B5EF4-FFF2-40B4-BE49-F238E27FC236}">
                  <a16:creationId xmlns:a16="http://schemas.microsoft.com/office/drawing/2014/main" id="{854AF801-156C-4875-8590-A1B6DC573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4" name="図形 113">
              <a:extLst>
                <a:ext uri="{FF2B5EF4-FFF2-40B4-BE49-F238E27FC236}">
                  <a16:creationId xmlns:a16="http://schemas.microsoft.com/office/drawing/2014/main" id="{7EF02CC7-2233-4E39-B878-465DFDC8D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5" name="図形 114">
              <a:extLst>
                <a:ext uri="{FF2B5EF4-FFF2-40B4-BE49-F238E27FC236}">
                  <a16:creationId xmlns:a16="http://schemas.microsoft.com/office/drawing/2014/main" id="{BE3F68A4-0BE5-43D5-B2B2-5B5785F2B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6" name="図形 115">
              <a:extLst>
                <a:ext uri="{FF2B5EF4-FFF2-40B4-BE49-F238E27FC236}">
                  <a16:creationId xmlns:a16="http://schemas.microsoft.com/office/drawing/2014/main" id="{64B5E2E5-8DD1-4885-92A9-BB8AE883A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7" name="図形 116">
              <a:extLst>
                <a:ext uri="{FF2B5EF4-FFF2-40B4-BE49-F238E27FC236}">
                  <a16:creationId xmlns:a16="http://schemas.microsoft.com/office/drawing/2014/main" id="{1420AAC0-BC9A-47B9-9FD4-015053E72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8" name="図形 117">
              <a:extLst>
                <a:ext uri="{FF2B5EF4-FFF2-40B4-BE49-F238E27FC236}">
                  <a16:creationId xmlns:a16="http://schemas.microsoft.com/office/drawing/2014/main" id="{C3B8BECC-EF50-4E2B-8D54-C3D79F5CF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9" name="図形 118">
              <a:extLst>
                <a:ext uri="{FF2B5EF4-FFF2-40B4-BE49-F238E27FC236}">
                  <a16:creationId xmlns:a16="http://schemas.microsoft.com/office/drawing/2014/main" id="{1356D573-D5F3-4D06-8212-F84B12EF4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0" name="図形 119">
              <a:extLst>
                <a:ext uri="{FF2B5EF4-FFF2-40B4-BE49-F238E27FC236}">
                  <a16:creationId xmlns:a16="http://schemas.microsoft.com/office/drawing/2014/main" id="{A85424C9-EB82-4896-B41C-CCE7625CB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1" name="図形 120">
              <a:extLst>
                <a:ext uri="{FF2B5EF4-FFF2-40B4-BE49-F238E27FC236}">
                  <a16:creationId xmlns:a16="http://schemas.microsoft.com/office/drawing/2014/main" id="{668910BB-E90A-4D3E-A24E-D59BECA0E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2" name="図形 121">
              <a:extLst>
                <a:ext uri="{FF2B5EF4-FFF2-40B4-BE49-F238E27FC236}">
                  <a16:creationId xmlns:a16="http://schemas.microsoft.com/office/drawing/2014/main" id="{62B7B1F9-3AB9-4FA2-86FB-5E1158ED7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3" name="図形 122">
              <a:extLst>
                <a:ext uri="{FF2B5EF4-FFF2-40B4-BE49-F238E27FC236}">
                  <a16:creationId xmlns:a16="http://schemas.microsoft.com/office/drawing/2014/main" id="{8C9332F4-2699-49F0-8920-1B16B88D5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4" name="図形 123">
              <a:extLst>
                <a:ext uri="{FF2B5EF4-FFF2-40B4-BE49-F238E27FC236}">
                  <a16:creationId xmlns:a16="http://schemas.microsoft.com/office/drawing/2014/main" id="{C45F0D44-1302-47FE-91C0-1ED3F0ADA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5" name="図形 124">
              <a:extLst>
                <a:ext uri="{FF2B5EF4-FFF2-40B4-BE49-F238E27FC236}">
                  <a16:creationId xmlns:a16="http://schemas.microsoft.com/office/drawing/2014/main" id="{1147F36C-375B-4D49-84D1-F3BE7BD09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6" name="図形 125">
              <a:extLst>
                <a:ext uri="{FF2B5EF4-FFF2-40B4-BE49-F238E27FC236}">
                  <a16:creationId xmlns:a16="http://schemas.microsoft.com/office/drawing/2014/main" id="{DCE0C7A7-4F22-497D-8AA1-AF6D45475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7" name="図形 126">
              <a:extLst>
                <a:ext uri="{FF2B5EF4-FFF2-40B4-BE49-F238E27FC236}">
                  <a16:creationId xmlns:a16="http://schemas.microsoft.com/office/drawing/2014/main" id="{832D19C2-42D0-4F66-B754-EADD0C755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8" name="図形 127">
              <a:extLst>
                <a:ext uri="{FF2B5EF4-FFF2-40B4-BE49-F238E27FC236}">
                  <a16:creationId xmlns:a16="http://schemas.microsoft.com/office/drawing/2014/main" id="{0F7FABC2-6816-4F53-B2DA-50FDC99F3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9" name="図形 128">
              <a:extLst>
                <a:ext uri="{FF2B5EF4-FFF2-40B4-BE49-F238E27FC236}">
                  <a16:creationId xmlns:a16="http://schemas.microsoft.com/office/drawing/2014/main" id="{5BD50DE3-BE99-402C-9260-54AE4CB80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0" name="図形 129">
              <a:extLst>
                <a:ext uri="{FF2B5EF4-FFF2-40B4-BE49-F238E27FC236}">
                  <a16:creationId xmlns:a16="http://schemas.microsoft.com/office/drawing/2014/main" id="{D3B882CD-F2A5-43BB-9281-0496A46F7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1" name="図形 130">
              <a:extLst>
                <a:ext uri="{FF2B5EF4-FFF2-40B4-BE49-F238E27FC236}">
                  <a16:creationId xmlns:a16="http://schemas.microsoft.com/office/drawing/2014/main" id="{AD7B26FA-2B31-43D8-AF49-14C037F0F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2" name="図形 131">
              <a:extLst>
                <a:ext uri="{FF2B5EF4-FFF2-40B4-BE49-F238E27FC236}">
                  <a16:creationId xmlns:a16="http://schemas.microsoft.com/office/drawing/2014/main" id="{CAC8CF4F-174A-46FC-A189-757A8796C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3" name="図形 132">
              <a:extLst>
                <a:ext uri="{FF2B5EF4-FFF2-40B4-BE49-F238E27FC236}">
                  <a16:creationId xmlns:a16="http://schemas.microsoft.com/office/drawing/2014/main" id="{ACC61AD9-AFB7-45C0-BB99-C4089D327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4" name="図形 133">
              <a:extLst>
                <a:ext uri="{FF2B5EF4-FFF2-40B4-BE49-F238E27FC236}">
                  <a16:creationId xmlns:a16="http://schemas.microsoft.com/office/drawing/2014/main" id="{8C446A4F-F504-4935-AA38-DF10C8C49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5" name="図形 134">
              <a:extLst>
                <a:ext uri="{FF2B5EF4-FFF2-40B4-BE49-F238E27FC236}">
                  <a16:creationId xmlns:a16="http://schemas.microsoft.com/office/drawing/2014/main" id="{40B61283-BD91-448A-A320-1948F15FC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6" name="図形 135">
              <a:extLst>
                <a:ext uri="{FF2B5EF4-FFF2-40B4-BE49-F238E27FC236}">
                  <a16:creationId xmlns:a16="http://schemas.microsoft.com/office/drawing/2014/main" id="{C06AF1D9-7184-4D69-B2A8-1EF6C25E3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7" name="図形 136">
              <a:extLst>
                <a:ext uri="{FF2B5EF4-FFF2-40B4-BE49-F238E27FC236}">
                  <a16:creationId xmlns:a16="http://schemas.microsoft.com/office/drawing/2014/main" id="{C0414AAC-339B-4CF0-877C-F58F89B57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8" name="図形 137">
              <a:extLst>
                <a:ext uri="{FF2B5EF4-FFF2-40B4-BE49-F238E27FC236}">
                  <a16:creationId xmlns:a16="http://schemas.microsoft.com/office/drawing/2014/main" id="{8A969CE0-CA93-46D9-B1FF-DFF3D625E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9" name="図形 138">
              <a:extLst>
                <a:ext uri="{FF2B5EF4-FFF2-40B4-BE49-F238E27FC236}">
                  <a16:creationId xmlns:a16="http://schemas.microsoft.com/office/drawing/2014/main" id="{D9A8EC58-7016-4944-BD2C-18FA8AC8F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0" name="図形 139">
              <a:extLst>
                <a:ext uri="{FF2B5EF4-FFF2-40B4-BE49-F238E27FC236}">
                  <a16:creationId xmlns:a16="http://schemas.microsoft.com/office/drawing/2014/main" id="{B406BEFD-3D26-4A8D-9D5D-EE6419DA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1" name="図形 140">
              <a:extLst>
                <a:ext uri="{FF2B5EF4-FFF2-40B4-BE49-F238E27FC236}">
                  <a16:creationId xmlns:a16="http://schemas.microsoft.com/office/drawing/2014/main" id="{6D01D812-3007-49FB-9C3B-2F054544F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2" name="図形 141">
              <a:extLst>
                <a:ext uri="{FF2B5EF4-FFF2-40B4-BE49-F238E27FC236}">
                  <a16:creationId xmlns:a16="http://schemas.microsoft.com/office/drawing/2014/main" id="{698A041D-6D78-4ED9-AD37-EB41C6448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3" name="図形 142">
              <a:extLst>
                <a:ext uri="{FF2B5EF4-FFF2-40B4-BE49-F238E27FC236}">
                  <a16:creationId xmlns:a16="http://schemas.microsoft.com/office/drawing/2014/main" id="{4CFE1E0D-51AF-4350-A111-2C3CAF428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4" name="図形 143">
              <a:extLst>
                <a:ext uri="{FF2B5EF4-FFF2-40B4-BE49-F238E27FC236}">
                  <a16:creationId xmlns:a16="http://schemas.microsoft.com/office/drawing/2014/main" id="{36CD6364-F325-48DE-99F5-570CC9BB6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5" name="図形 144">
              <a:extLst>
                <a:ext uri="{FF2B5EF4-FFF2-40B4-BE49-F238E27FC236}">
                  <a16:creationId xmlns:a16="http://schemas.microsoft.com/office/drawing/2014/main" id="{AD652A2E-6055-442F-A0FA-D8C5DC80A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6" name="図形 145">
              <a:extLst>
                <a:ext uri="{FF2B5EF4-FFF2-40B4-BE49-F238E27FC236}">
                  <a16:creationId xmlns:a16="http://schemas.microsoft.com/office/drawing/2014/main" id="{2217C305-4C52-4140-B5AF-39A65BDB7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7" name="図形 146">
              <a:extLst>
                <a:ext uri="{FF2B5EF4-FFF2-40B4-BE49-F238E27FC236}">
                  <a16:creationId xmlns:a16="http://schemas.microsoft.com/office/drawing/2014/main" id="{BE74676C-6E62-496C-A064-FF8107E40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8" name="図形 147">
              <a:extLst>
                <a:ext uri="{FF2B5EF4-FFF2-40B4-BE49-F238E27FC236}">
                  <a16:creationId xmlns:a16="http://schemas.microsoft.com/office/drawing/2014/main" id="{5941DEBE-D3F9-407F-BE12-D59BAECF5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9" name="図形 148">
              <a:extLst>
                <a:ext uri="{FF2B5EF4-FFF2-40B4-BE49-F238E27FC236}">
                  <a16:creationId xmlns:a16="http://schemas.microsoft.com/office/drawing/2014/main" id="{666C4E11-6760-4BB3-9A5A-A31A01D31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0" name="図形 149">
              <a:extLst>
                <a:ext uri="{FF2B5EF4-FFF2-40B4-BE49-F238E27FC236}">
                  <a16:creationId xmlns:a16="http://schemas.microsoft.com/office/drawing/2014/main" id="{32E897BB-8CE3-4F9A-9AD7-D8F194F29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1" name="図形 150">
              <a:extLst>
                <a:ext uri="{FF2B5EF4-FFF2-40B4-BE49-F238E27FC236}">
                  <a16:creationId xmlns:a16="http://schemas.microsoft.com/office/drawing/2014/main" id="{E3A95A7D-9B80-4B4D-9B24-E3023C320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2" name="図形 151">
              <a:extLst>
                <a:ext uri="{FF2B5EF4-FFF2-40B4-BE49-F238E27FC236}">
                  <a16:creationId xmlns:a16="http://schemas.microsoft.com/office/drawing/2014/main" id="{435E2B4E-89CA-4B1D-A44F-07C558411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3" name="図形 152">
              <a:extLst>
                <a:ext uri="{FF2B5EF4-FFF2-40B4-BE49-F238E27FC236}">
                  <a16:creationId xmlns:a16="http://schemas.microsoft.com/office/drawing/2014/main" id="{180650F8-BFC7-4B76-A61B-1A923BBD9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4" name="図形 153">
              <a:extLst>
                <a:ext uri="{FF2B5EF4-FFF2-40B4-BE49-F238E27FC236}">
                  <a16:creationId xmlns:a16="http://schemas.microsoft.com/office/drawing/2014/main" id="{12AC45F5-0DCA-4C82-A54C-8AA807E46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5" name="図形 154">
              <a:extLst>
                <a:ext uri="{FF2B5EF4-FFF2-40B4-BE49-F238E27FC236}">
                  <a16:creationId xmlns:a16="http://schemas.microsoft.com/office/drawing/2014/main" id="{0BBF02CF-D31C-48C4-9029-E3B4CD418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6" name="図形 155">
              <a:extLst>
                <a:ext uri="{FF2B5EF4-FFF2-40B4-BE49-F238E27FC236}">
                  <a16:creationId xmlns:a16="http://schemas.microsoft.com/office/drawing/2014/main" id="{0611C575-C34D-4C0B-A378-73198C5BC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7" name="図形 156">
              <a:extLst>
                <a:ext uri="{FF2B5EF4-FFF2-40B4-BE49-F238E27FC236}">
                  <a16:creationId xmlns:a16="http://schemas.microsoft.com/office/drawing/2014/main" id="{32A08920-A2B8-4B03-A9FD-F9309FDAD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8" name="図形 157">
              <a:extLst>
                <a:ext uri="{FF2B5EF4-FFF2-40B4-BE49-F238E27FC236}">
                  <a16:creationId xmlns:a16="http://schemas.microsoft.com/office/drawing/2014/main" id="{99C4B20F-35B2-4550-BB5D-11ED22D75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9" name="図形 158">
              <a:extLst>
                <a:ext uri="{FF2B5EF4-FFF2-40B4-BE49-F238E27FC236}">
                  <a16:creationId xmlns:a16="http://schemas.microsoft.com/office/drawing/2014/main" id="{169B4AA3-C14D-4EEC-A4D1-7E97BEDAB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60" name="図形 159">
              <a:extLst>
                <a:ext uri="{FF2B5EF4-FFF2-40B4-BE49-F238E27FC236}">
                  <a16:creationId xmlns:a16="http://schemas.microsoft.com/office/drawing/2014/main" id="{323A870D-4C33-47FF-BC97-327B215FB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61" name="図形 160">
              <a:extLst>
                <a:ext uri="{FF2B5EF4-FFF2-40B4-BE49-F238E27FC236}">
                  <a16:creationId xmlns:a16="http://schemas.microsoft.com/office/drawing/2014/main" id="{91FDBF3A-B9ED-4A30-B773-19E6BA3E2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62" name="図形 161">
              <a:extLst>
                <a:ext uri="{FF2B5EF4-FFF2-40B4-BE49-F238E27FC236}">
                  <a16:creationId xmlns:a16="http://schemas.microsoft.com/office/drawing/2014/main" id="{8142235E-B957-4506-B1D0-86C7D6180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63" name="図形 162">
              <a:extLst>
                <a:ext uri="{FF2B5EF4-FFF2-40B4-BE49-F238E27FC236}">
                  <a16:creationId xmlns:a16="http://schemas.microsoft.com/office/drawing/2014/main" id="{FCFED11D-DFE4-4D9B-9EC9-C39400B26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64" name="図形 163">
              <a:extLst>
                <a:ext uri="{FF2B5EF4-FFF2-40B4-BE49-F238E27FC236}">
                  <a16:creationId xmlns:a16="http://schemas.microsoft.com/office/drawing/2014/main" id="{0CEEF570-15C3-484A-886C-596304DD5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65" name="図形 164">
              <a:extLst>
                <a:ext uri="{FF2B5EF4-FFF2-40B4-BE49-F238E27FC236}">
                  <a16:creationId xmlns:a16="http://schemas.microsoft.com/office/drawing/2014/main" id="{BB8D74EF-E3FE-4557-A5DB-ADDD8061A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8055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anose="02030602050306030303" pitchFamily="18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anose="02030602050306030303" pitchFamily="18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anose="02030602050306030303" pitchFamily="18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anose="02030602050306030303" pitchFamily="18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anose="02030602050306030303" pitchFamily="18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anose="02030602050306030303" pitchFamily="18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anose="02030602050306030303" pitchFamily="18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anose="02030602050306030303" pitchFamily="18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1771A"/>
        </a:buClr>
        <a:buSzPct val="55000"/>
        <a:buFont typeface="Wingdings" pitchFamily="2" charset="2"/>
        <a:buChar char="p"/>
        <a:defRPr kumimoji="1" sz="3200">
          <a:solidFill>
            <a:srgbClr val="4A452A"/>
          </a:solidFill>
          <a:latin typeface="+mn-lt"/>
          <a:ea typeface="DFKai-SB" panose="03000509000000000000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pitchFamily="2" charset="2"/>
        <a:buChar char="n"/>
        <a:defRPr kumimoji="1" sz="2800">
          <a:solidFill>
            <a:srgbClr val="4A452A"/>
          </a:solidFill>
          <a:latin typeface="+mn-lt"/>
          <a:ea typeface="DFKai-SB" panose="03000509000000000000" pitchFamily="65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76A2C"/>
        </a:buClr>
        <a:buSzPct val="48000"/>
        <a:buFont typeface="Wingdings" pitchFamily="2" charset="2"/>
        <a:buChar char="n"/>
        <a:defRPr kumimoji="1" sz="2400">
          <a:solidFill>
            <a:srgbClr val="4A452A"/>
          </a:solidFill>
          <a:latin typeface="+mn-lt"/>
          <a:ea typeface="DFKai-SB" panose="03000509000000000000" pitchFamily="65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24D00"/>
        </a:buClr>
        <a:buSzPct val="45000"/>
        <a:buFont typeface="Wingdings" pitchFamily="2" charset="2"/>
        <a:buChar char="n"/>
        <a:defRPr kumimoji="1" sz="2000">
          <a:solidFill>
            <a:srgbClr val="4A452A"/>
          </a:solidFill>
          <a:latin typeface="+mn-lt"/>
          <a:ea typeface="DFKai-SB" panose="03000509000000000000" pitchFamily="65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44872"/>
        </a:buClr>
        <a:buSzPct val="40000"/>
        <a:buFont typeface="Wingdings" pitchFamily="2" charset="2"/>
        <a:buChar char="n"/>
        <a:defRPr kumimoji="1" sz="2000">
          <a:solidFill>
            <a:srgbClr val="4A452A"/>
          </a:solidFill>
          <a:latin typeface="+mn-lt"/>
          <a:ea typeface="DFKai-SB" panose="03000509000000000000" pitchFamily="65" charset="-120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正方形/長方形 189">
            <a:extLst>
              <a:ext uri="{FF2B5EF4-FFF2-40B4-BE49-F238E27FC236}">
                <a16:creationId xmlns:a16="http://schemas.microsoft.com/office/drawing/2014/main" id="{595700C5-9436-4653-BB87-C5C198C5C06F}"/>
              </a:ext>
            </a:extLst>
          </p:cNvPr>
          <p:cNvSpPr/>
          <p:nvPr/>
        </p:nvSpPr>
        <p:spPr>
          <a:xfrm>
            <a:off x="-9525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ja-JP" altLang="en-US" sz="1800">
              <a:solidFill>
                <a:srgbClr val="FFFFFF"/>
              </a:solidFill>
              <a:latin typeface="Cambria" pitchFamily="18" charset="0"/>
              <a:ea typeface="MS Mincho" pitchFamily="49" charset="-128"/>
            </a:endParaRPr>
          </a:p>
        </p:txBody>
      </p:sp>
      <p:sp>
        <p:nvSpPr>
          <p:cNvPr id="166" name="図形 165">
            <a:extLst>
              <a:ext uri="{FF2B5EF4-FFF2-40B4-BE49-F238E27FC236}">
                <a16:creationId xmlns:a16="http://schemas.microsoft.com/office/drawing/2014/main" id="{010F5ED4-FBAD-40EA-AD98-580227B31297}"/>
              </a:ext>
            </a:extLst>
          </p:cNvPr>
          <p:cNvSpPr>
            <a:spLocks/>
          </p:cNvSpPr>
          <p:nvPr/>
        </p:nvSpPr>
        <p:spPr bwMode="auto">
          <a:xfrm>
            <a:off x="3929063" y="0"/>
            <a:ext cx="5214937" cy="3382963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Cambria"/>
              <a:ea typeface="ＭＳ 明朝" panose="02020609040205080304" pitchFamily="49" charset="-128"/>
            </a:endParaRPr>
          </a:p>
        </p:txBody>
      </p:sp>
      <p:sp>
        <p:nvSpPr>
          <p:cNvPr id="32772" name="正方形/長方形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857375"/>
            <a:ext cx="824865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</a:t>
            </a:r>
            <a:r>
              <a:rPr lang="en-US" altLang="ja-JP" smtClean="0"/>
              <a:t>6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</a:t>
            </a:r>
            <a:r>
              <a:rPr lang="en-US" altLang="ja-JP" smtClean="0"/>
              <a:t>7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</a:t>
            </a:r>
            <a:r>
              <a:rPr lang="en-US" altLang="ja-JP" smtClean="0"/>
              <a:t>8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</a:t>
            </a:r>
            <a:r>
              <a:rPr lang="en-US" altLang="ja-JP" smtClean="0"/>
              <a:t>9</a:t>
            </a:r>
            <a:r>
              <a:rPr lang="ja-JP" altLang="en-US" smtClean="0"/>
              <a:t>レベル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468D07AF-E439-494A-85EA-D91BE373F3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71988" y="6492875"/>
            <a:ext cx="15287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rgbClr val="000000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DF8A814D-C195-4299-B405-9B30F36D6FFE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3DC617F-553D-4FB6-84C6-89F96113C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48375" y="6492875"/>
            <a:ext cx="23955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solidFill>
                  <a:srgbClr val="000000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2C39390-7FFC-4DE2-98F0-FB97DBFF6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1063" y="6492875"/>
            <a:ext cx="6429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mbria" pitchFamily="18" charset="0"/>
              </a:defRPr>
            </a:lvl1pPr>
          </a:lstStyle>
          <a:p>
            <a:fld id="{0C1E57E7-ACA9-4D2D-A700-53180847B40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48" name="正方形/長方形 185">
            <a:extLst>
              <a:ext uri="{FF2B5EF4-FFF2-40B4-BE49-F238E27FC236}">
                <a16:creationId xmlns:a16="http://schemas.microsoft.com/office/drawing/2014/main" id="{E9E2A6F3-6875-4116-B955-8F783DE35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9313" y="5716588"/>
            <a:ext cx="0" cy="369887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ja-JP" altLang="ja-JP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7F0D7AC-5197-4BEB-B847-377D8E486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grpSp>
        <p:nvGrpSpPr>
          <p:cNvPr id="32778" name="グループ化 11"/>
          <p:cNvGrpSpPr>
            <a:grpSpLocks/>
          </p:cNvGrpSpPr>
          <p:nvPr/>
        </p:nvGrpSpPr>
        <p:grpSpPr bwMode="auto">
          <a:xfrm>
            <a:off x="4000500" y="0"/>
            <a:ext cx="5143500" cy="2000250"/>
            <a:chOff x="2168" y="0"/>
            <a:chExt cx="3576" cy="1384"/>
          </a:xfrm>
        </p:grpSpPr>
        <p:sp>
          <p:nvSpPr>
            <p:cNvPr id="13" name="図形 12">
              <a:extLst>
                <a:ext uri="{FF2B5EF4-FFF2-40B4-BE49-F238E27FC236}">
                  <a16:creationId xmlns:a16="http://schemas.microsoft.com/office/drawing/2014/main" id="{D1C5D754-B7AC-41D8-B578-6490252CB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" y="1043"/>
              <a:ext cx="324" cy="268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" name="図形 13">
              <a:extLst>
                <a:ext uri="{FF2B5EF4-FFF2-40B4-BE49-F238E27FC236}">
                  <a16:creationId xmlns:a16="http://schemas.microsoft.com/office/drawing/2014/main" id="{9B69AACE-A44F-492A-A833-0C0A13767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" name="図形 14">
              <a:extLst>
                <a:ext uri="{FF2B5EF4-FFF2-40B4-BE49-F238E27FC236}">
                  <a16:creationId xmlns:a16="http://schemas.microsoft.com/office/drawing/2014/main" id="{57ECC6C8-DF1F-45A4-AED1-D3321C44A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6" name="図形 15">
              <a:extLst>
                <a:ext uri="{FF2B5EF4-FFF2-40B4-BE49-F238E27FC236}">
                  <a16:creationId xmlns:a16="http://schemas.microsoft.com/office/drawing/2014/main" id="{30036D36-F100-4C2A-9419-4B76314A0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4" y="1076"/>
              <a:ext cx="240" cy="213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7" name="図形 16">
              <a:extLst>
                <a:ext uri="{FF2B5EF4-FFF2-40B4-BE49-F238E27FC236}">
                  <a16:creationId xmlns:a16="http://schemas.microsoft.com/office/drawing/2014/main" id="{74350EFB-A77E-4D50-898C-07872A067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9" name="図形 18">
              <a:extLst>
                <a:ext uri="{FF2B5EF4-FFF2-40B4-BE49-F238E27FC236}">
                  <a16:creationId xmlns:a16="http://schemas.microsoft.com/office/drawing/2014/main" id="{B7ECAA65-9D0E-4CD1-9DA7-BC88874CC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0" name="図形 19">
              <a:extLst>
                <a:ext uri="{FF2B5EF4-FFF2-40B4-BE49-F238E27FC236}">
                  <a16:creationId xmlns:a16="http://schemas.microsoft.com/office/drawing/2014/main" id="{6634DE73-F098-4447-A78D-5AA5066BF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1" name="図形 20">
              <a:extLst>
                <a:ext uri="{FF2B5EF4-FFF2-40B4-BE49-F238E27FC236}">
                  <a16:creationId xmlns:a16="http://schemas.microsoft.com/office/drawing/2014/main" id="{52554CF0-4B59-49F5-BA00-45EE348FA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3" name="図形 22">
              <a:extLst>
                <a:ext uri="{FF2B5EF4-FFF2-40B4-BE49-F238E27FC236}">
                  <a16:creationId xmlns:a16="http://schemas.microsoft.com/office/drawing/2014/main" id="{4A0B8131-4B1A-4A91-8EEC-C589FBD3B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1" y="0"/>
              <a:ext cx="143" cy="129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4" name="図形 23">
              <a:extLst>
                <a:ext uri="{FF2B5EF4-FFF2-40B4-BE49-F238E27FC236}">
                  <a16:creationId xmlns:a16="http://schemas.microsoft.com/office/drawing/2014/main" id="{E4D13F0F-15A8-41A0-B4E6-C8909AA5A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5" name="図形 24">
              <a:extLst>
                <a:ext uri="{FF2B5EF4-FFF2-40B4-BE49-F238E27FC236}">
                  <a16:creationId xmlns:a16="http://schemas.microsoft.com/office/drawing/2014/main" id="{087AB3F7-B226-47D3-AAF7-2F459EAA4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" y="48"/>
              <a:ext cx="85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6" name="図形 25">
              <a:extLst>
                <a:ext uri="{FF2B5EF4-FFF2-40B4-BE49-F238E27FC236}">
                  <a16:creationId xmlns:a16="http://schemas.microsoft.com/office/drawing/2014/main" id="{CE60D0AF-7235-4981-9A88-B680E3658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4" y="884"/>
              <a:ext cx="104" cy="81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7" name="図形 26">
              <a:extLst>
                <a:ext uri="{FF2B5EF4-FFF2-40B4-BE49-F238E27FC236}">
                  <a16:creationId xmlns:a16="http://schemas.microsoft.com/office/drawing/2014/main" id="{259C98BA-9520-4B3A-82C4-280A992F4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8" name="図形 27">
              <a:extLst>
                <a:ext uri="{FF2B5EF4-FFF2-40B4-BE49-F238E27FC236}">
                  <a16:creationId xmlns:a16="http://schemas.microsoft.com/office/drawing/2014/main" id="{B88E2087-0E01-43EE-AFB8-47E9575B6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056"/>
              <a:ext cx="128" cy="178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0" name="図形 29">
              <a:extLst>
                <a:ext uri="{FF2B5EF4-FFF2-40B4-BE49-F238E27FC236}">
                  <a16:creationId xmlns:a16="http://schemas.microsoft.com/office/drawing/2014/main" id="{8F2CF4D5-1C3E-442C-B56D-6FF3F34CB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6" y="821"/>
              <a:ext cx="532" cy="491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1" name="図形 30">
              <a:extLst>
                <a:ext uri="{FF2B5EF4-FFF2-40B4-BE49-F238E27FC236}">
                  <a16:creationId xmlns:a16="http://schemas.microsoft.com/office/drawing/2014/main" id="{09FDAD44-D37A-41BF-9FDE-3E80F7D31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816"/>
              <a:ext cx="576" cy="350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2" name="図形 31">
              <a:extLst>
                <a:ext uri="{FF2B5EF4-FFF2-40B4-BE49-F238E27FC236}">
                  <a16:creationId xmlns:a16="http://schemas.microsoft.com/office/drawing/2014/main" id="{E0049DAC-97A1-42FD-8698-7B0DA304D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3" name="図形 32">
              <a:extLst>
                <a:ext uri="{FF2B5EF4-FFF2-40B4-BE49-F238E27FC236}">
                  <a16:creationId xmlns:a16="http://schemas.microsoft.com/office/drawing/2014/main" id="{AB5C16F0-EBF1-41CA-A365-9944E2EED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4" y="831"/>
              <a:ext cx="192" cy="197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4" name="図形 33">
              <a:extLst>
                <a:ext uri="{FF2B5EF4-FFF2-40B4-BE49-F238E27FC236}">
                  <a16:creationId xmlns:a16="http://schemas.microsoft.com/office/drawing/2014/main" id="{A7D6FA4D-C9EA-4382-B6B7-2AF56DFD7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0" y="756"/>
              <a:ext cx="625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5" name="図形 34">
              <a:extLst>
                <a:ext uri="{FF2B5EF4-FFF2-40B4-BE49-F238E27FC236}">
                  <a16:creationId xmlns:a16="http://schemas.microsoft.com/office/drawing/2014/main" id="{41502A20-92DA-4954-8678-8F1AC981D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7" y="768"/>
              <a:ext cx="0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6" name="図形 35">
              <a:extLst>
                <a:ext uri="{FF2B5EF4-FFF2-40B4-BE49-F238E27FC236}">
                  <a16:creationId xmlns:a16="http://schemas.microsoft.com/office/drawing/2014/main" id="{8C236432-5888-40F3-A9CC-3D6C8747A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7" name="図形 36">
              <a:extLst>
                <a:ext uri="{FF2B5EF4-FFF2-40B4-BE49-F238E27FC236}">
                  <a16:creationId xmlns:a16="http://schemas.microsoft.com/office/drawing/2014/main" id="{1ABC890A-C8AE-4C02-B32E-670AB89B0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8" name="図形 37">
              <a:extLst>
                <a:ext uri="{FF2B5EF4-FFF2-40B4-BE49-F238E27FC236}">
                  <a16:creationId xmlns:a16="http://schemas.microsoft.com/office/drawing/2014/main" id="{309A19E8-BD5C-4528-AE16-445AC0458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9" name="図形 38">
              <a:extLst>
                <a:ext uri="{FF2B5EF4-FFF2-40B4-BE49-F238E27FC236}">
                  <a16:creationId xmlns:a16="http://schemas.microsoft.com/office/drawing/2014/main" id="{310C6DDE-46CF-4FB7-92CF-40BAC4CCA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0" name="図形 39">
              <a:extLst>
                <a:ext uri="{FF2B5EF4-FFF2-40B4-BE49-F238E27FC236}">
                  <a16:creationId xmlns:a16="http://schemas.microsoft.com/office/drawing/2014/main" id="{A438D884-C78C-40D8-A62F-AE77A4A9A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388"/>
              <a:ext cx="247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1" name="図形 40">
              <a:extLst>
                <a:ext uri="{FF2B5EF4-FFF2-40B4-BE49-F238E27FC236}">
                  <a16:creationId xmlns:a16="http://schemas.microsoft.com/office/drawing/2014/main" id="{6A4AF27B-595B-428B-A25B-6F234122B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2" y="368"/>
              <a:ext cx="190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2" name="図形 41">
              <a:extLst>
                <a:ext uri="{FF2B5EF4-FFF2-40B4-BE49-F238E27FC236}">
                  <a16:creationId xmlns:a16="http://schemas.microsoft.com/office/drawing/2014/main" id="{E64E1C7B-429C-46BB-AF82-6961B38A3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3" name="図形 42">
              <a:extLst>
                <a:ext uri="{FF2B5EF4-FFF2-40B4-BE49-F238E27FC236}">
                  <a16:creationId xmlns:a16="http://schemas.microsoft.com/office/drawing/2014/main" id="{46DB61EA-B345-44CC-9F6C-65F966EE0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3" y="139"/>
              <a:ext cx="183" cy="133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4" name="図形 43">
              <a:extLst>
                <a:ext uri="{FF2B5EF4-FFF2-40B4-BE49-F238E27FC236}">
                  <a16:creationId xmlns:a16="http://schemas.microsoft.com/office/drawing/2014/main" id="{D9D29D06-6EFF-40C1-9E76-91B70989B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3" y="1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5" name="図形 44">
              <a:extLst>
                <a:ext uri="{FF2B5EF4-FFF2-40B4-BE49-F238E27FC236}">
                  <a16:creationId xmlns:a16="http://schemas.microsoft.com/office/drawing/2014/main" id="{9D599C70-EAED-4B12-AA88-85E6B32F6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129"/>
              <a:ext cx="316" cy="147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6" name="図形 45">
              <a:extLst>
                <a:ext uri="{FF2B5EF4-FFF2-40B4-BE49-F238E27FC236}">
                  <a16:creationId xmlns:a16="http://schemas.microsoft.com/office/drawing/2014/main" id="{89024228-C228-421C-BDA0-1BC8CBD01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7" name="図形 46">
              <a:extLst>
                <a:ext uri="{FF2B5EF4-FFF2-40B4-BE49-F238E27FC236}">
                  <a16:creationId xmlns:a16="http://schemas.microsoft.com/office/drawing/2014/main" id="{FDFA0678-E390-45FE-907B-30E97F74B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8" name="図形 47">
              <a:extLst>
                <a:ext uri="{FF2B5EF4-FFF2-40B4-BE49-F238E27FC236}">
                  <a16:creationId xmlns:a16="http://schemas.microsoft.com/office/drawing/2014/main" id="{366E4896-02AA-4C30-BE21-79804991E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96"/>
              <a:ext cx="284" cy="18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9" name="図形 48">
              <a:extLst>
                <a:ext uri="{FF2B5EF4-FFF2-40B4-BE49-F238E27FC236}">
                  <a16:creationId xmlns:a16="http://schemas.microsoft.com/office/drawing/2014/main" id="{01AD9159-CE79-48A2-A49F-A87E0F581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0" name="図形 49">
              <a:extLst>
                <a:ext uri="{FF2B5EF4-FFF2-40B4-BE49-F238E27FC236}">
                  <a16:creationId xmlns:a16="http://schemas.microsoft.com/office/drawing/2014/main" id="{C29ECFE5-A741-481C-9099-A2C747B91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228"/>
              <a:ext cx="85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1" name="図形 50">
              <a:extLst>
                <a:ext uri="{FF2B5EF4-FFF2-40B4-BE49-F238E27FC236}">
                  <a16:creationId xmlns:a16="http://schemas.microsoft.com/office/drawing/2014/main" id="{BFD42F6A-64AD-42C9-9183-F7C45BA4B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2" name="図形 51">
              <a:extLst>
                <a:ext uri="{FF2B5EF4-FFF2-40B4-BE49-F238E27FC236}">
                  <a16:creationId xmlns:a16="http://schemas.microsoft.com/office/drawing/2014/main" id="{13F8180F-39BE-47CA-96F7-78D9C4FF3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0" y="139"/>
              <a:ext cx="72" cy="1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3" name="図形 52">
              <a:extLst>
                <a:ext uri="{FF2B5EF4-FFF2-40B4-BE49-F238E27FC236}">
                  <a16:creationId xmlns:a16="http://schemas.microsoft.com/office/drawing/2014/main" id="{56283BF2-10E3-4765-AA3F-44B81A6FF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" y="264"/>
              <a:ext cx="149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4" name="図形 53">
              <a:extLst>
                <a:ext uri="{FF2B5EF4-FFF2-40B4-BE49-F238E27FC236}">
                  <a16:creationId xmlns:a16="http://schemas.microsoft.com/office/drawing/2014/main" id="{2CC4313B-623F-4CC3-9198-E47FA43AE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" y="236"/>
              <a:ext cx="221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5" name="図形 54">
              <a:extLst>
                <a:ext uri="{FF2B5EF4-FFF2-40B4-BE49-F238E27FC236}">
                  <a16:creationId xmlns:a16="http://schemas.microsoft.com/office/drawing/2014/main" id="{C71E0707-35D2-4553-AB42-3A3D9A1B9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" y="224"/>
              <a:ext cx="287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6" name="図形 55">
              <a:extLst>
                <a:ext uri="{FF2B5EF4-FFF2-40B4-BE49-F238E27FC236}">
                  <a16:creationId xmlns:a16="http://schemas.microsoft.com/office/drawing/2014/main" id="{AA94ED39-BAD2-4D1E-B747-3E8B3F7C8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7" name="図形 56">
              <a:extLst>
                <a:ext uri="{FF2B5EF4-FFF2-40B4-BE49-F238E27FC236}">
                  <a16:creationId xmlns:a16="http://schemas.microsoft.com/office/drawing/2014/main" id="{DD0ADA4E-DDD4-4FF2-B4EB-828388FA6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8" name="図形 57">
              <a:extLst>
                <a:ext uri="{FF2B5EF4-FFF2-40B4-BE49-F238E27FC236}">
                  <a16:creationId xmlns:a16="http://schemas.microsoft.com/office/drawing/2014/main" id="{23B7BB62-DAE4-4552-BFC7-337AC6032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9" name="図形 58">
              <a:extLst>
                <a:ext uri="{FF2B5EF4-FFF2-40B4-BE49-F238E27FC236}">
                  <a16:creationId xmlns:a16="http://schemas.microsoft.com/office/drawing/2014/main" id="{65247AB9-B5C4-47DF-8795-4C05BC253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4" y="176"/>
              <a:ext cx="456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0" name="図形 59">
              <a:extLst>
                <a:ext uri="{FF2B5EF4-FFF2-40B4-BE49-F238E27FC236}">
                  <a16:creationId xmlns:a16="http://schemas.microsoft.com/office/drawing/2014/main" id="{E569A511-3166-4491-9300-7E92FA28A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5" y="204"/>
              <a:ext cx="479" cy="259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1" name="図形 60">
              <a:extLst>
                <a:ext uri="{FF2B5EF4-FFF2-40B4-BE49-F238E27FC236}">
                  <a16:creationId xmlns:a16="http://schemas.microsoft.com/office/drawing/2014/main" id="{843CE49A-7200-4552-91EB-A7592C713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152"/>
              <a:ext cx="381" cy="278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2" name="図形 61">
              <a:extLst>
                <a:ext uri="{FF2B5EF4-FFF2-40B4-BE49-F238E27FC236}">
                  <a16:creationId xmlns:a16="http://schemas.microsoft.com/office/drawing/2014/main" id="{2702DE45-DEEB-4AB0-B8D6-E21193C1A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3" name="図形 62">
              <a:extLst>
                <a:ext uri="{FF2B5EF4-FFF2-40B4-BE49-F238E27FC236}">
                  <a16:creationId xmlns:a16="http://schemas.microsoft.com/office/drawing/2014/main" id="{46643E12-D7D2-4E64-AC1C-54963ACCA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4" name="図形 63">
              <a:extLst>
                <a:ext uri="{FF2B5EF4-FFF2-40B4-BE49-F238E27FC236}">
                  <a16:creationId xmlns:a16="http://schemas.microsoft.com/office/drawing/2014/main" id="{4D62FA22-6F9F-4C11-B1FE-C8659C413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" y="139"/>
              <a:ext cx="287" cy="280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5" name="図形 64">
              <a:extLst>
                <a:ext uri="{FF2B5EF4-FFF2-40B4-BE49-F238E27FC236}">
                  <a16:creationId xmlns:a16="http://schemas.microsoft.com/office/drawing/2014/main" id="{3C33F7D9-0131-4CBA-9338-CBB2AA561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" y="139"/>
              <a:ext cx="260" cy="268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6" name="図形 65">
              <a:extLst>
                <a:ext uri="{FF2B5EF4-FFF2-40B4-BE49-F238E27FC236}">
                  <a16:creationId xmlns:a16="http://schemas.microsoft.com/office/drawing/2014/main" id="{1296C70A-C0FF-470C-A4E9-BC2463444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7" name="図形 66">
              <a:extLst>
                <a:ext uri="{FF2B5EF4-FFF2-40B4-BE49-F238E27FC236}">
                  <a16:creationId xmlns:a16="http://schemas.microsoft.com/office/drawing/2014/main" id="{AF5F72C3-A14A-4055-AFBA-F0A9A61CF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8" name="図形 67">
              <a:extLst>
                <a:ext uri="{FF2B5EF4-FFF2-40B4-BE49-F238E27FC236}">
                  <a16:creationId xmlns:a16="http://schemas.microsoft.com/office/drawing/2014/main" id="{7802517A-B825-4AD4-A2BF-90A7CA0EC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" y="320"/>
              <a:ext cx="216" cy="110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9" name="図形 68">
              <a:extLst>
                <a:ext uri="{FF2B5EF4-FFF2-40B4-BE49-F238E27FC236}">
                  <a16:creationId xmlns:a16="http://schemas.microsoft.com/office/drawing/2014/main" id="{72AE7D18-08AE-4409-93F0-097116F06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" y="295"/>
              <a:ext cx="296" cy="157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0" name="図形 69">
              <a:extLst>
                <a:ext uri="{FF2B5EF4-FFF2-40B4-BE49-F238E27FC236}">
                  <a16:creationId xmlns:a16="http://schemas.microsoft.com/office/drawing/2014/main" id="{0BEFED88-1F2A-4CF7-B84E-C55814C2A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2" y="272"/>
              <a:ext cx="328" cy="202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1" name="図形 70">
              <a:extLst>
                <a:ext uri="{FF2B5EF4-FFF2-40B4-BE49-F238E27FC236}">
                  <a16:creationId xmlns:a16="http://schemas.microsoft.com/office/drawing/2014/main" id="{1E1657C1-4CA4-4999-B080-C6692E38C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" y="284"/>
              <a:ext cx="319" cy="223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2" name="図形 71">
              <a:extLst>
                <a:ext uri="{FF2B5EF4-FFF2-40B4-BE49-F238E27FC236}">
                  <a16:creationId xmlns:a16="http://schemas.microsoft.com/office/drawing/2014/main" id="{440E5FCD-A309-4F23-9FA1-488506273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8" y="295"/>
              <a:ext cx="528" cy="257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3" name="図形 72">
              <a:extLst>
                <a:ext uri="{FF2B5EF4-FFF2-40B4-BE49-F238E27FC236}">
                  <a16:creationId xmlns:a16="http://schemas.microsoft.com/office/drawing/2014/main" id="{3F320740-1D0E-475B-A3E9-9F1F0F4F5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4" name="図形 73">
              <a:extLst>
                <a:ext uri="{FF2B5EF4-FFF2-40B4-BE49-F238E27FC236}">
                  <a16:creationId xmlns:a16="http://schemas.microsoft.com/office/drawing/2014/main" id="{6473F63F-CA32-450F-AF6B-E09B88ECE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" y="276"/>
              <a:ext cx="576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5" name="図形 74">
              <a:extLst>
                <a:ext uri="{FF2B5EF4-FFF2-40B4-BE49-F238E27FC236}">
                  <a16:creationId xmlns:a16="http://schemas.microsoft.com/office/drawing/2014/main" id="{90EC1899-2EAB-4231-BAF4-5E3866277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292"/>
              <a:ext cx="613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6" name="図形 75">
              <a:extLst>
                <a:ext uri="{FF2B5EF4-FFF2-40B4-BE49-F238E27FC236}">
                  <a16:creationId xmlns:a16="http://schemas.microsoft.com/office/drawing/2014/main" id="{A22FDD95-E3BB-41D4-B8FB-6F3361F37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" y="295"/>
              <a:ext cx="640" cy="389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7" name="図形 76">
              <a:extLst>
                <a:ext uri="{FF2B5EF4-FFF2-40B4-BE49-F238E27FC236}">
                  <a16:creationId xmlns:a16="http://schemas.microsoft.com/office/drawing/2014/main" id="{76784688-D494-4CD8-9D13-F01DB9EA1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8" name="図形 77">
              <a:extLst>
                <a:ext uri="{FF2B5EF4-FFF2-40B4-BE49-F238E27FC236}">
                  <a16:creationId xmlns:a16="http://schemas.microsoft.com/office/drawing/2014/main" id="{E885B9E9-FDCB-4D89-8035-2CFE04605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" y="536"/>
              <a:ext cx="145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9" name="図形 78">
              <a:extLst>
                <a:ext uri="{FF2B5EF4-FFF2-40B4-BE49-F238E27FC236}">
                  <a16:creationId xmlns:a16="http://schemas.microsoft.com/office/drawing/2014/main" id="{A72E937F-7644-4E2C-8410-3AD453CA5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0" name="図形 79">
              <a:extLst>
                <a:ext uri="{FF2B5EF4-FFF2-40B4-BE49-F238E27FC236}">
                  <a16:creationId xmlns:a16="http://schemas.microsoft.com/office/drawing/2014/main" id="{676CC4FA-371C-4C1F-A4AE-2184A93C2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1" name="図形 80">
              <a:extLst>
                <a:ext uri="{FF2B5EF4-FFF2-40B4-BE49-F238E27FC236}">
                  <a16:creationId xmlns:a16="http://schemas.microsoft.com/office/drawing/2014/main" id="{30FECCB4-0751-4656-B9B6-4B977F035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8" y="156"/>
              <a:ext cx="433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2" name="図形 81">
              <a:extLst>
                <a:ext uri="{FF2B5EF4-FFF2-40B4-BE49-F238E27FC236}">
                  <a16:creationId xmlns:a16="http://schemas.microsoft.com/office/drawing/2014/main" id="{43865D0A-ED31-44CC-8E52-1CB70661E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2" y="156"/>
              <a:ext cx="213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3" name="図形 82">
              <a:extLst>
                <a:ext uri="{FF2B5EF4-FFF2-40B4-BE49-F238E27FC236}">
                  <a16:creationId xmlns:a16="http://schemas.microsoft.com/office/drawing/2014/main" id="{AF875B78-5D1B-43E6-8010-95DF46AC2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4" y="164"/>
              <a:ext cx="170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4" name="図形 83">
              <a:extLst>
                <a:ext uri="{FF2B5EF4-FFF2-40B4-BE49-F238E27FC236}">
                  <a16:creationId xmlns:a16="http://schemas.microsoft.com/office/drawing/2014/main" id="{0399B451-2571-49E1-9A32-45C7D5696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164"/>
              <a:ext cx="140" cy="99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5" name="図形 84">
              <a:extLst>
                <a:ext uri="{FF2B5EF4-FFF2-40B4-BE49-F238E27FC236}">
                  <a16:creationId xmlns:a16="http://schemas.microsoft.com/office/drawing/2014/main" id="{D0A5493A-4925-4E73-88AD-16028A996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" y="168"/>
              <a:ext cx="276" cy="71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6" name="図形 85">
              <a:extLst>
                <a:ext uri="{FF2B5EF4-FFF2-40B4-BE49-F238E27FC236}">
                  <a16:creationId xmlns:a16="http://schemas.microsoft.com/office/drawing/2014/main" id="{512318A0-BB09-4248-836F-8CCE33D8E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1" y="960"/>
              <a:ext cx="453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7" name="図形 86">
              <a:extLst>
                <a:ext uri="{FF2B5EF4-FFF2-40B4-BE49-F238E27FC236}">
                  <a16:creationId xmlns:a16="http://schemas.microsoft.com/office/drawing/2014/main" id="{84A9C65B-8202-49BD-90CA-22B47887D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7" y="600"/>
              <a:ext cx="47" cy="9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8" name="図形 87">
              <a:extLst>
                <a:ext uri="{FF2B5EF4-FFF2-40B4-BE49-F238E27FC236}">
                  <a16:creationId xmlns:a16="http://schemas.microsoft.com/office/drawing/2014/main" id="{10993DEA-B8FE-4478-834D-21E727BA9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9" name="図形 88">
              <a:extLst>
                <a:ext uri="{FF2B5EF4-FFF2-40B4-BE49-F238E27FC236}">
                  <a16:creationId xmlns:a16="http://schemas.microsoft.com/office/drawing/2014/main" id="{AC7F48EC-21F6-4DB7-AF8F-1CEA6E0F5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0" name="図形 89">
              <a:extLst>
                <a:ext uri="{FF2B5EF4-FFF2-40B4-BE49-F238E27FC236}">
                  <a16:creationId xmlns:a16="http://schemas.microsoft.com/office/drawing/2014/main" id="{CF6F9237-3A18-461A-A820-3E79FC73F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3" y="476"/>
              <a:ext cx="320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</p:grpSp>
      <p:grpSp>
        <p:nvGrpSpPr>
          <p:cNvPr id="3" name="グループ化 90">
            <a:extLst>
              <a:ext uri="{FF2B5EF4-FFF2-40B4-BE49-F238E27FC236}">
                <a16:creationId xmlns:a16="http://schemas.microsoft.com/office/drawing/2014/main" id="{9A52425C-3440-4A60-AF69-0321AF667A50}"/>
              </a:ext>
            </a:extLst>
          </p:cNvPr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  <a:noFill/>
        </p:grpSpPr>
        <p:sp>
          <p:nvSpPr>
            <p:cNvPr id="92" name="図形 91">
              <a:extLst>
                <a:ext uri="{FF2B5EF4-FFF2-40B4-BE49-F238E27FC236}">
                  <a16:creationId xmlns:a16="http://schemas.microsoft.com/office/drawing/2014/main" id="{3291ACED-FA91-46CE-A3A3-37959A036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3" name="図形 92">
              <a:extLst>
                <a:ext uri="{FF2B5EF4-FFF2-40B4-BE49-F238E27FC236}">
                  <a16:creationId xmlns:a16="http://schemas.microsoft.com/office/drawing/2014/main" id="{078B03D8-8D45-4F69-AA23-BD0CA11D0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4" name="図形 93">
              <a:extLst>
                <a:ext uri="{FF2B5EF4-FFF2-40B4-BE49-F238E27FC236}">
                  <a16:creationId xmlns:a16="http://schemas.microsoft.com/office/drawing/2014/main" id="{6A6BB98F-2B65-4B69-8597-03496B0A0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5" name="図形 94">
              <a:extLst>
                <a:ext uri="{FF2B5EF4-FFF2-40B4-BE49-F238E27FC236}">
                  <a16:creationId xmlns:a16="http://schemas.microsoft.com/office/drawing/2014/main" id="{C01252BA-DF6C-473A-B8BD-B79C0260A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6" name="図形 95">
              <a:extLst>
                <a:ext uri="{FF2B5EF4-FFF2-40B4-BE49-F238E27FC236}">
                  <a16:creationId xmlns:a16="http://schemas.microsoft.com/office/drawing/2014/main" id="{56C4E247-175D-496D-96E4-A352FB3D2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7" name="図形 96">
              <a:extLst>
                <a:ext uri="{FF2B5EF4-FFF2-40B4-BE49-F238E27FC236}">
                  <a16:creationId xmlns:a16="http://schemas.microsoft.com/office/drawing/2014/main" id="{21CE166B-655A-4320-9868-5842888CA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8" name="図形 97">
              <a:extLst>
                <a:ext uri="{FF2B5EF4-FFF2-40B4-BE49-F238E27FC236}">
                  <a16:creationId xmlns:a16="http://schemas.microsoft.com/office/drawing/2014/main" id="{700A81EA-9092-4507-AB86-57E130E64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9" name="図形 98">
              <a:extLst>
                <a:ext uri="{FF2B5EF4-FFF2-40B4-BE49-F238E27FC236}">
                  <a16:creationId xmlns:a16="http://schemas.microsoft.com/office/drawing/2014/main" id="{3EED5B6A-C137-4019-910E-40317637B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0" name="図形 99">
              <a:extLst>
                <a:ext uri="{FF2B5EF4-FFF2-40B4-BE49-F238E27FC236}">
                  <a16:creationId xmlns:a16="http://schemas.microsoft.com/office/drawing/2014/main" id="{B448ABEC-6E92-4302-B5B8-6D2E9A668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1" name="図形 100">
              <a:extLst>
                <a:ext uri="{FF2B5EF4-FFF2-40B4-BE49-F238E27FC236}">
                  <a16:creationId xmlns:a16="http://schemas.microsoft.com/office/drawing/2014/main" id="{037CA05E-6DD4-4255-9F21-EED5BD4F9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2" name="図形 101">
              <a:extLst>
                <a:ext uri="{FF2B5EF4-FFF2-40B4-BE49-F238E27FC236}">
                  <a16:creationId xmlns:a16="http://schemas.microsoft.com/office/drawing/2014/main" id="{6EAF5700-025F-4835-B6DC-C29A9DDC8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3" name="図形 102">
              <a:extLst>
                <a:ext uri="{FF2B5EF4-FFF2-40B4-BE49-F238E27FC236}">
                  <a16:creationId xmlns:a16="http://schemas.microsoft.com/office/drawing/2014/main" id="{294A15E4-B3CE-4499-B598-9577D4D65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4" name="図形 103">
              <a:extLst>
                <a:ext uri="{FF2B5EF4-FFF2-40B4-BE49-F238E27FC236}">
                  <a16:creationId xmlns:a16="http://schemas.microsoft.com/office/drawing/2014/main" id="{111A5B1D-5F7F-4DB3-8791-36151C6A0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5" name="図形 104">
              <a:extLst>
                <a:ext uri="{FF2B5EF4-FFF2-40B4-BE49-F238E27FC236}">
                  <a16:creationId xmlns:a16="http://schemas.microsoft.com/office/drawing/2014/main" id="{ED7731F5-DA56-442B-B5B5-DE45D9D0D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6" name="図形 105">
              <a:extLst>
                <a:ext uri="{FF2B5EF4-FFF2-40B4-BE49-F238E27FC236}">
                  <a16:creationId xmlns:a16="http://schemas.microsoft.com/office/drawing/2014/main" id="{FC9BD943-F73B-411D-9FBC-291644B72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7" name="図形 106">
              <a:extLst>
                <a:ext uri="{FF2B5EF4-FFF2-40B4-BE49-F238E27FC236}">
                  <a16:creationId xmlns:a16="http://schemas.microsoft.com/office/drawing/2014/main" id="{FD3D1820-0D92-4301-89AA-3600F076A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8" name="図形 107">
              <a:extLst>
                <a:ext uri="{FF2B5EF4-FFF2-40B4-BE49-F238E27FC236}">
                  <a16:creationId xmlns:a16="http://schemas.microsoft.com/office/drawing/2014/main" id="{94857654-4609-41A4-8060-EA34E4E03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9" name="図形 108">
              <a:extLst>
                <a:ext uri="{FF2B5EF4-FFF2-40B4-BE49-F238E27FC236}">
                  <a16:creationId xmlns:a16="http://schemas.microsoft.com/office/drawing/2014/main" id="{9AFD826F-7A45-4342-B6FB-D66199461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0" name="図形 109">
              <a:extLst>
                <a:ext uri="{FF2B5EF4-FFF2-40B4-BE49-F238E27FC236}">
                  <a16:creationId xmlns:a16="http://schemas.microsoft.com/office/drawing/2014/main" id="{4700E372-6A47-4CAD-AD93-F96E97025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1" name="図形 110">
              <a:extLst>
                <a:ext uri="{FF2B5EF4-FFF2-40B4-BE49-F238E27FC236}">
                  <a16:creationId xmlns:a16="http://schemas.microsoft.com/office/drawing/2014/main" id="{46BBB4E5-88E4-4335-AF03-FD32A4E68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2" name="図形 111">
              <a:extLst>
                <a:ext uri="{FF2B5EF4-FFF2-40B4-BE49-F238E27FC236}">
                  <a16:creationId xmlns:a16="http://schemas.microsoft.com/office/drawing/2014/main" id="{B0094691-4A9F-4D6D-AD9B-8C1137230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3" name="図形 112">
              <a:extLst>
                <a:ext uri="{FF2B5EF4-FFF2-40B4-BE49-F238E27FC236}">
                  <a16:creationId xmlns:a16="http://schemas.microsoft.com/office/drawing/2014/main" id="{944ACC80-4A46-4C3F-A943-B559C95C5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4" name="図形 113">
              <a:extLst>
                <a:ext uri="{FF2B5EF4-FFF2-40B4-BE49-F238E27FC236}">
                  <a16:creationId xmlns:a16="http://schemas.microsoft.com/office/drawing/2014/main" id="{D92D3593-004F-40C7-B46A-F2972B7B3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5" name="図形 114">
              <a:extLst>
                <a:ext uri="{FF2B5EF4-FFF2-40B4-BE49-F238E27FC236}">
                  <a16:creationId xmlns:a16="http://schemas.microsoft.com/office/drawing/2014/main" id="{251E0011-793E-49D1-B2FA-5C57E1D86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6" name="図形 115">
              <a:extLst>
                <a:ext uri="{FF2B5EF4-FFF2-40B4-BE49-F238E27FC236}">
                  <a16:creationId xmlns:a16="http://schemas.microsoft.com/office/drawing/2014/main" id="{A111330D-90E2-48A3-9DBB-B31DC7C1C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7" name="図形 116">
              <a:extLst>
                <a:ext uri="{FF2B5EF4-FFF2-40B4-BE49-F238E27FC236}">
                  <a16:creationId xmlns:a16="http://schemas.microsoft.com/office/drawing/2014/main" id="{18D250A5-C7E8-4968-8FFB-93F6C69E0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8" name="図形 117">
              <a:extLst>
                <a:ext uri="{FF2B5EF4-FFF2-40B4-BE49-F238E27FC236}">
                  <a16:creationId xmlns:a16="http://schemas.microsoft.com/office/drawing/2014/main" id="{9BF6E7E1-7C27-420D-8499-3FFCB6493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9" name="図形 118">
              <a:extLst>
                <a:ext uri="{FF2B5EF4-FFF2-40B4-BE49-F238E27FC236}">
                  <a16:creationId xmlns:a16="http://schemas.microsoft.com/office/drawing/2014/main" id="{AA19DB15-158D-49CC-9EB5-FB585382C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0" name="図形 119">
              <a:extLst>
                <a:ext uri="{FF2B5EF4-FFF2-40B4-BE49-F238E27FC236}">
                  <a16:creationId xmlns:a16="http://schemas.microsoft.com/office/drawing/2014/main" id="{ED8293E2-14AD-4863-870B-E1AD79E8E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1" name="図形 120">
              <a:extLst>
                <a:ext uri="{FF2B5EF4-FFF2-40B4-BE49-F238E27FC236}">
                  <a16:creationId xmlns:a16="http://schemas.microsoft.com/office/drawing/2014/main" id="{F019AB5C-D3CB-4853-B4F3-97CCB028F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2" name="図形 121">
              <a:extLst>
                <a:ext uri="{FF2B5EF4-FFF2-40B4-BE49-F238E27FC236}">
                  <a16:creationId xmlns:a16="http://schemas.microsoft.com/office/drawing/2014/main" id="{FD42CA32-C61A-4B78-AAA7-92B3AF960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3" name="図形 122">
              <a:extLst>
                <a:ext uri="{FF2B5EF4-FFF2-40B4-BE49-F238E27FC236}">
                  <a16:creationId xmlns:a16="http://schemas.microsoft.com/office/drawing/2014/main" id="{DDA5CA01-5EC8-473D-A826-F12BDA815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4" name="図形 123">
              <a:extLst>
                <a:ext uri="{FF2B5EF4-FFF2-40B4-BE49-F238E27FC236}">
                  <a16:creationId xmlns:a16="http://schemas.microsoft.com/office/drawing/2014/main" id="{CB0A5918-4BC9-4991-A2D1-99D7E5312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5" name="図形 124">
              <a:extLst>
                <a:ext uri="{FF2B5EF4-FFF2-40B4-BE49-F238E27FC236}">
                  <a16:creationId xmlns:a16="http://schemas.microsoft.com/office/drawing/2014/main" id="{A23660E0-7652-4FC6-99FE-A8B0E0338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6" name="図形 125">
              <a:extLst>
                <a:ext uri="{FF2B5EF4-FFF2-40B4-BE49-F238E27FC236}">
                  <a16:creationId xmlns:a16="http://schemas.microsoft.com/office/drawing/2014/main" id="{971AE980-9586-4026-95D0-9A8F28DCA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7" name="図形 126">
              <a:extLst>
                <a:ext uri="{FF2B5EF4-FFF2-40B4-BE49-F238E27FC236}">
                  <a16:creationId xmlns:a16="http://schemas.microsoft.com/office/drawing/2014/main" id="{3DC18048-F3CE-4960-AA08-E3F8E4618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8" name="図形 127">
              <a:extLst>
                <a:ext uri="{FF2B5EF4-FFF2-40B4-BE49-F238E27FC236}">
                  <a16:creationId xmlns:a16="http://schemas.microsoft.com/office/drawing/2014/main" id="{1B126BF0-ABFF-4655-B045-F8CCB1960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9" name="図形 128">
              <a:extLst>
                <a:ext uri="{FF2B5EF4-FFF2-40B4-BE49-F238E27FC236}">
                  <a16:creationId xmlns:a16="http://schemas.microsoft.com/office/drawing/2014/main" id="{F600DF04-2403-4B2D-AC82-9091A46C1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0" name="図形 129">
              <a:extLst>
                <a:ext uri="{FF2B5EF4-FFF2-40B4-BE49-F238E27FC236}">
                  <a16:creationId xmlns:a16="http://schemas.microsoft.com/office/drawing/2014/main" id="{7FCD73C9-FDAA-4171-A8DD-24ED8E776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1" name="図形 130">
              <a:extLst>
                <a:ext uri="{FF2B5EF4-FFF2-40B4-BE49-F238E27FC236}">
                  <a16:creationId xmlns:a16="http://schemas.microsoft.com/office/drawing/2014/main" id="{19CDB1AC-1411-4CD3-8523-CE2849473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2" name="図形 131">
              <a:extLst>
                <a:ext uri="{FF2B5EF4-FFF2-40B4-BE49-F238E27FC236}">
                  <a16:creationId xmlns:a16="http://schemas.microsoft.com/office/drawing/2014/main" id="{610A2AE2-4953-4A6F-85F6-C8086BE7C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3" name="図形 132">
              <a:extLst>
                <a:ext uri="{FF2B5EF4-FFF2-40B4-BE49-F238E27FC236}">
                  <a16:creationId xmlns:a16="http://schemas.microsoft.com/office/drawing/2014/main" id="{2F888A53-27AF-4567-BF66-066B8361E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4" name="図形 133">
              <a:extLst>
                <a:ext uri="{FF2B5EF4-FFF2-40B4-BE49-F238E27FC236}">
                  <a16:creationId xmlns:a16="http://schemas.microsoft.com/office/drawing/2014/main" id="{06C5960D-B420-4BB0-B233-9DFC75756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5" name="図形 134">
              <a:extLst>
                <a:ext uri="{FF2B5EF4-FFF2-40B4-BE49-F238E27FC236}">
                  <a16:creationId xmlns:a16="http://schemas.microsoft.com/office/drawing/2014/main" id="{44FAC894-98E8-43B0-8816-B583B7FD8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6" name="図形 135">
              <a:extLst>
                <a:ext uri="{FF2B5EF4-FFF2-40B4-BE49-F238E27FC236}">
                  <a16:creationId xmlns:a16="http://schemas.microsoft.com/office/drawing/2014/main" id="{4311476C-F072-4B55-9BAA-695EC1F82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7" name="図形 136">
              <a:extLst>
                <a:ext uri="{FF2B5EF4-FFF2-40B4-BE49-F238E27FC236}">
                  <a16:creationId xmlns:a16="http://schemas.microsoft.com/office/drawing/2014/main" id="{A98DE648-7051-45D5-97E7-2CB2E6A27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8" name="図形 137">
              <a:extLst>
                <a:ext uri="{FF2B5EF4-FFF2-40B4-BE49-F238E27FC236}">
                  <a16:creationId xmlns:a16="http://schemas.microsoft.com/office/drawing/2014/main" id="{D08A50ED-3C96-46EB-8FB8-3875A8C3B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9" name="図形 138">
              <a:extLst>
                <a:ext uri="{FF2B5EF4-FFF2-40B4-BE49-F238E27FC236}">
                  <a16:creationId xmlns:a16="http://schemas.microsoft.com/office/drawing/2014/main" id="{57D6742B-2F7C-41B0-85E8-0F2D6A365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0" name="図形 139">
              <a:extLst>
                <a:ext uri="{FF2B5EF4-FFF2-40B4-BE49-F238E27FC236}">
                  <a16:creationId xmlns:a16="http://schemas.microsoft.com/office/drawing/2014/main" id="{C812A0EC-2403-440F-8DAD-609E7F1BB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1" name="図形 140">
              <a:extLst>
                <a:ext uri="{FF2B5EF4-FFF2-40B4-BE49-F238E27FC236}">
                  <a16:creationId xmlns:a16="http://schemas.microsoft.com/office/drawing/2014/main" id="{6A741607-95BC-47E1-9629-CDA568FAC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2" name="図形 141">
              <a:extLst>
                <a:ext uri="{FF2B5EF4-FFF2-40B4-BE49-F238E27FC236}">
                  <a16:creationId xmlns:a16="http://schemas.microsoft.com/office/drawing/2014/main" id="{1D32B4CB-AB7D-40DB-804E-102B1FB10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3" name="図形 142">
              <a:extLst>
                <a:ext uri="{FF2B5EF4-FFF2-40B4-BE49-F238E27FC236}">
                  <a16:creationId xmlns:a16="http://schemas.microsoft.com/office/drawing/2014/main" id="{C6270E31-059F-4215-97A7-B914D8722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4" name="図形 143">
              <a:extLst>
                <a:ext uri="{FF2B5EF4-FFF2-40B4-BE49-F238E27FC236}">
                  <a16:creationId xmlns:a16="http://schemas.microsoft.com/office/drawing/2014/main" id="{BA40F2AD-32AD-47DD-8D6F-E34FB7A6D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5" name="図形 144">
              <a:extLst>
                <a:ext uri="{FF2B5EF4-FFF2-40B4-BE49-F238E27FC236}">
                  <a16:creationId xmlns:a16="http://schemas.microsoft.com/office/drawing/2014/main" id="{1D897EA4-A2BE-4144-8461-D096E01D5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6" name="図形 145">
              <a:extLst>
                <a:ext uri="{FF2B5EF4-FFF2-40B4-BE49-F238E27FC236}">
                  <a16:creationId xmlns:a16="http://schemas.microsoft.com/office/drawing/2014/main" id="{AF416588-1EBD-431F-A972-33CA61847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7" name="図形 146">
              <a:extLst>
                <a:ext uri="{FF2B5EF4-FFF2-40B4-BE49-F238E27FC236}">
                  <a16:creationId xmlns:a16="http://schemas.microsoft.com/office/drawing/2014/main" id="{D9E60174-9183-454B-B848-9CFA93F9D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8" name="図形 147">
              <a:extLst>
                <a:ext uri="{FF2B5EF4-FFF2-40B4-BE49-F238E27FC236}">
                  <a16:creationId xmlns:a16="http://schemas.microsoft.com/office/drawing/2014/main" id="{840FDDB3-BAE0-4935-B05D-F8C5B4C68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9" name="図形 148">
              <a:extLst>
                <a:ext uri="{FF2B5EF4-FFF2-40B4-BE49-F238E27FC236}">
                  <a16:creationId xmlns:a16="http://schemas.microsoft.com/office/drawing/2014/main" id="{548D774C-3CD1-416F-93D8-7E1553B19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0" name="図形 149">
              <a:extLst>
                <a:ext uri="{FF2B5EF4-FFF2-40B4-BE49-F238E27FC236}">
                  <a16:creationId xmlns:a16="http://schemas.microsoft.com/office/drawing/2014/main" id="{187CB2D1-99EE-4D41-8ECE-C8F8D1A6B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1" name="図形 150">
              <a:extLst>
                <a:ext uri="{FF2B5EF4-FFF2-40B4-BE49-F238E27FC236}">
                  <a16:creationId xmlns:a16="http://schemas.microsoft.com/office/drawing/2014/main" id="{1F439845-C342-4122-A136-5C7C3BF9B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2" name="図形 151">
              <a:extLst>
                <a:ext uri="{FF2B5EF4-FFF2-40B4-BE49-F238E27FC236}">
                  <a16:creationId xmlns:a16="http://schemas.microsoft.com/office/drawing/2014/main" id="{1104F126-9AE0-4165-8927-BBCAE9DD0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3" name="図形 152">
              <a:extLst>
                <a:ext uri="{FF2B5EF4-FFF2-40B4-BE49-F238E27FC236}">
                  <a16:creationId xmlns:a16="http://schemas.microsoft.com/office/drawing/2014/main" id="{53796020-9989-4410-9CB8-478F3EAFE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4" name="図形 153">
              <a:extLst>
                <a:ext uri="{FF2B5EF4-FFF2-40B4-BE49-F238E27FC236}">
                  <a16:creationId xmlns:a16="http://schemas.microsoft.com/office/drawing/2014/main" id="{9D336C89-A3C5-4E74-A0C0-486391A95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5" name="図形 154">
              <a:extLst>
                <a:ext uri="{FF2B5EF4-FFF2-40B4-BE49-F238E27FC236}">
                  <a16:creationId xmlns:a16="http://schemas.microsoft.com/office/drawing/2014/main" id="{232A030A-98CD-40C2-AD83-21EE2307C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6" name="図形 155">
              <a:extLst>
                <a:ext uri="{FF2B5EF4-FFF2-40B4-BE49-F238E27FC236}">
                  <a16:creationId xmlns:a16="http://schemas.microsoft.com/office/drawing/2014/main" id="{573295E3-F232-4C39-A0DA-D79B6ECF3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7" name="図形 156">
              <a:extLst>
                <a:ext uri="{FF2B5EF4-FFF2-40B4-BE49-F238E27FC236}">
                  <a16:creationId xmlns:a16="http://schemas.microsoft.com/office/drawing/2014/main" id="{AF4E8F74-1D76-455C-92A7-033DD0F4F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8" name="図形 157">
              <a:extLst>
                <a:ext uri="{FF2B5EF4-FFF2-40B4-BE49-F238E27FC236}">
                  <a16:creationId xmlns:a16="http://schemas.microsoft.com/office/drawing/2014/main" id="{8C74B175-2F43-4E8F-86E8-489B19011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9" name="図形 158">
              <a:extLst>
                <a:ext uri="{FF2B5EF4-FFF2-40B4-BE49-F238E27FC236}">
                  <a16:creationId xmlns:a16="http://schemas.microsoft.com/office/drawing/2014/main" id="{1D4A2C64-36C6-4E51-B89E-A273F94D5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60" name="図形 159">
              <a:extLst>
                <a:ext uri="{FF2B5EF4-FFF2-40B4-BE49-F238E27FC236}">
                  <a16:creationId xmlns:a16="http://schemas.microsoft.com/office/drawing/2014/main" id="{C4C3CC8C-FF8D-4893-B701-6F20B6459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61" name="図形 160">
              <a:extLst>
                <a:ext uri="{FF2B5EF4-FFF2-40B4-BE49-F238E27FC236}">
                  <a16:creationId xmlns:a16="http://schemas.microsoft.com/office/drawing/2014/main" id="{A4EBD937-B419-4FE0-8812-56A08349A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62" name="図形 161">
              <a:extLst>
                <a:ext uri="{FF2B5EF4-FFF2-40B4-BE49-F238E27FC236}">
                  <a16:creationId xmlns:a16="http://schemas.microsoft.com/office/drawing/2014/main" id="{E47BA999-7FA4-407C-AD6A-AF270DA35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63" name="図形 162">
              <a:extLst>
                <a:ext uri="{FF2B5EF4-FFF2-40B4-BE49-F238E27FC236}">
                  <a16:creationId xmlns:a16="http://schemas.microsoft.com/office/drawing/2014/main" id="{6D9D1812-E7F2-4253-A85C-E33A1F4A3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64" name="図形 163">
              <a:extLst>
                <a:ext uri="{FF2B5EF4-FFF2-40B4-BE49-F238E27FC236}">
                  <a16:creationId xmlns:a16="http://schemas.microsoft.com/office/drawing/2014/main" id="{E6CF7495-24C9-4CB4-824C-0AE5F92E3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65" name="図形 164">
              <a:extLst>
                <a:ext uri="{FF2B5EF4-FFF2-40B4-BE49-F238E27FC236}">
                  <a16:creationId xmlns:a16="http://schemas.microsoft.com/office/drawing/2014/main" id="{5707E6F8-13D9-4BEF-93B2-4780E0D1D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403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anose="02030602050306030303" pitchFamily="18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anose="02030602050306030303" pitchFamily="18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anose="02030602050306030303" pitchFamily="18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anose="02030602050306030303" pitchFamily="18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anose="02030602050306030303" pitchFamily="18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anose="02030602050306030303" pitchFamily="18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anose="02030602050306030303" pitchFamily="18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anose="02030602050306030303" pitchFamily="18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1771A"/>
        </a:buClr>
        <a:buSzPct val="55000"/>
        <a:buFont typeface="Wingdings" pitchFamily="2" charset="2"/>
        <a:buChar char="p"/>
        <a:defRPr kumimoji="1" sz="3200">
          <a:solidFill>
            <a:srgbClr val="4A452A"/>
          </a:solidFill>
          <a:latin typeface="+mn-lt"/>
          <a:ea typeface="DFKai-SB" panose="03000509000000000000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pitchFamily="2" charset="2"/>
        <a:buChar char="n"/>
        <a:defRPr kumimoji="1" sz="2800">
          <a:solidFill>
            <a:srgbClr val="4A452A"/>
          </a:solidFill>
          <a:latin typeface="+mn-lt"/>
          <a:ea typeface="DFKai-SB" panose="03000509000000000000" pitchFamily="65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76A2C"/>
        </a:buClr>
        <a:buSzPct val="48000"/>
        <a:buFont typeface="Wingdings" pitchFamily="2" charset="2"/>
        <a:buChar char="n"/>
        <a:defRPr kumimoji="1" sz="2400">
          <a:solidFill>
            <a:srgbClr val="4A452A"/>
          </a:solidFill>
          <a:latin typeface="+mn-lt"/>
          <a:ea typeface="DFKai-SB" panose="03000509000000000000" pitchFamily="65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24D00"/>
        </a:buClr>
        <a:buSzPct val="45000"/>
        <a:buFont typeface="Wingdings" pitchFamily="2" charset="2"/>
        <a:buChar char="n"/>
        <a:defRPr kumimoji="1" sz="2000">
          <a:solidFill>
            <a:srgbClr val="4A452A"/>
          </a:solidFill>
          <a:latin typeface="+mn-lt"/>
          <a:ea typeface="DFKai-SB" panose="03000509000000000000" pitchFamily="65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44872"/>
        </a:buClr>
        <a:buSzPct val="40000"/>
        <a:buFont typeface="Wingdings" pitchFamily="2" charset="2"/>
        <a:buChar char="n"/>
        <a:defRPr kumimoji="1" sz="2000">
          <a:solidFill>
            <a:srgbClr val="4A452A"/>
          </a:solidFill>
          <a:latin typeface="+mn-lt"/>
          <a:ea typeface="DFKai-SB" panose="03000509000000000000" pitchFamily="65" charset="-120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正方形/長方形 189">
            <a:extLst>
              <a:ext uri="{FF2B5EF4-FFF2-40B4-BE49-F238E27FC236}">
                <a16:creationId xmlns:a16="http://schemas.microsoft.com/office/drawing/2014/main" id="{A50B4387-E49F-4DE3-A387-FD74424AE296}"/>
              </a:ext>
            </a:extLst>
          </p:cNvPr>
          <p:cNvSpPr/>
          <p:nvPr/>
        </p:nvSpPr>
        <p:spPr>
          <a:xfrm>
            <a:off x="-9525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ja-JP" altLang="en-US" sz="1800">
              <a:solidFill>
                <a:srgbClr val="FFFFFF"/>
              </a:solidFill>
              <a:latin typeface="Cambria" pitchFamily="18" charset="0"/>
              <a:ea typeface="MS Mincho" pitchFamily="49" charset="-128"/>
            </a:endParaRPr>
          </a:p>
        </p:txBody>
      </p:sp>
      <p:sp>
        <p:nvSpPr>
          <p:cNvPr id="166" name="図形 165">
            <a:extLst>
              <a:ext uri="{FF2B5EF4-FFF2-40B4-BE49-F238E27FC236}">
                <a16:creationId xmlns:a16="http://schemas.microsoft.com/office/drawing/2014/main" id="{CF69EFC5-0B6B-4256-BB23-5BDF6D1611AB}"/>
              </a:ext>
            </a:extLst>
          </p:cNvPr>
          <p:cNvSpPr>
            <a:spLocks/>
          </p:cNvSpPr>
          <p:nvPr/>
        </p:nvSpPr>
        <p:spPr bwMode="auto">
          <a:xfrm>
            <a:off x="3929063" y="0"/>
            <a:ext cx="5214937" cy="3382963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Cambria"/>
              <a:ea typeface="ＭＳ 明朝" panose="02020609040205080304" pitchFamily="49" charset="-128"/>
            </a:endParaRPr>
          </a:p>
        </p:txBody>
      </p:sp>
      <p:sp>
        <p:nvSpPr>
          <p:cNvPr id="33796" name="正方形/長方形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857375"/>
            <a:ext cx="824865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</a:t>
            </a:r>
            <a:r>
              <a:rPr lang="en-US" altLang="ja-JP" smtClean="0"/>
              <a:t>6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</a:t>
            </a:r>
            <a:r>
              <a:rPr lang="en-US" altLang="ja-JP" smtClean="0"/>
              <a:t>7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</a:t>
            </a:r>
            <a:r>
              <a:rPr lang="en-US" altLang="ja-JP" smtClean="0"/>
              <a:t>8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</a:t>
            </a:r>
            <a:r>
              <a:rPr lang="en-US" altLang="ja-JP" smtClean="0"/>
              <a:t>9</a:t>
            </a:r>
            <a:r>
              <a:rPr lang="ja-JP" altLang="en-US" smtClean="0"/>
              <a:t>レベル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4CD7FBE3-3794-4B12-81BC-903FE360A4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71988" y="6492875"/>
            <a:ext cx="15287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rgbClr val="000000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43EFB22F-3586-4706-A401-7A40BA6294CD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3007A38-FCA7-474C-B73A-DA02BFF799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48375" y="6492875"/>
            <a:ext cx="23955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solidFill>
                  <a:srgbClr val="000000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9CD5A5D-7B4F-4E9F-BB8B-70CA37AE8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1063" y="6492875"/>
            <a:ext cx="6429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mbria" pitchFamily="18" charset="0"/>
              </a:defRPr>
            </a:lvl1pPr>
          </a:lstStyle>
          <a:p>
            <a:fld id="{95C20F4C-8AB8-4A55-9154-A1B166A3EC9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272" name="正方形/長方形 185">
            <a:extLst>
              <a:ext uri="{FF2B5EF4-FFF2-40B4-BE49-F238E27FC236}">
                <a16:creationId xmlns:a16="http://schemas.microsoft.com/office/drawing/2014/main" id="{1575A590-B874-4116-8491-3A721C365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9313" y="5716588"/>
            <a:ext cx="0" cy="369887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ja-JP" altLang="ja-JP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004E1BA4-5A9D-45E4-B159-FB867C163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grpSp>
        <p:nvGrpSpPr>
          <p:cNvPr id="33802" name="グループ化 11"/>
          <p:cNvGrpSpPr>
            <a:grpSpLocks/>
          </p:cNvGrpSpPr>
          <p:nvPr/>
        </p:nvGrpSpPr>
        <p:grpSpPr bwMode="auto">
          <a:xfrm>
            <a:off x="4000500" y="0"/>
            <a:ext cx="5143500" cy="2000250"/>
            <a:chOff x="2168" y="0"/>
            <a:chExt cx="3576" cy="1384"/>
          </a:xfrm>
        </p:grpSpPr>
        <p:sp>
          <p:nvSpPr>
            <p:cNvPr id="13" name="図形 12">
              <a:extLst>
                <a:ext uri="{FF2B5EF4-FFF2-40B4-BE49-F238E27FC236}">
                  <a16:creationId xmlns:a16="http://schemas.microsoft.com/office/drawing/2014/main" id="{18F3856B-1987-4DB4-85AD-515865039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" y="1043"/>
              <a:ext cx="324" cy="268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" name="図形 13">
              <a:extLst>
                <a:ext uri="{FF2B5EF4-FFF2-40B4-BE49-F238E27FC236}">
                  <a16:creationId xmlns:a16="http://schemas.microsoft.com/office/drawing/2014/main" id="{A3B09114-8016-4C89-AC1D-26C85BFD1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" name="図形 14">
              <a:extLst>
                <a:ext uri="{FF2B5EF4-FFF2-40B4-BE49-F238E27FC236}">
                  <a16:creationId xmlns:a16="http://schemas.microsoft.com/office/drawing/2014/main" id="{870CEB4E-3CCB-4C90-996D-5A8C09A81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6" name="図形 15">
              <a:extLst>
                <a:ext uri="{FF2B5EF4-FFF2-40B4-BE49-F238E27FC236}">
                  <a16:creationId xmlns:a16="http://schemas.microsoft.com/office/drawing/2014/main" id="{25200FBB-238D-48A6-8AE5-B88E431FD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4" y="1076"/>
              <a:ext cx="240" cy="213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7" name="図形 16">
              <a:extLst>
                <a:ext uri="{FF2B5EF4-FFF2-40B4-BE49-F238E27FC236}">
                  <a16:creationId xmlns:a16="http://schemas.microsoft.com/office/drawing/2014/main" id="{86AAB7A9-EBF1-4654-A59A-D32EF68E4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9" name="図形 18">
              <a:extLst>
                <a:ext uri="{FF2B5EF4-FFF2-40B4-BE49-F238E27FC236}">
                  <a16:creationId xmlns:a16="http://schemas.microsoft.com/office/drawing/2014/main" id="{63AC46DC-8D90-4ED0-947A-C1A83A626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0" name="図形 19">
              <a:extLst>
                <a:ext uri="{FF2B5EF4-FFF2-40B4-BE49-F238E27FC236}">
                  <a16:creationId xmlns:a16="http://schemas.microsoft.com/office/drawing/2014/main" id="{08B3CB7D-EBFB-4399-B055-294C5B76E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1" name="図形 20">
              <a:extLst>
                <a:ext uri="{FF2B5EF4-FFF2-40B4-BE49-F238E27FC236}">
                  <a16:creationId xmlns:a16="http://schemas.microsoft.com/office/drawing/2014/main" id="{F9C8793F-159D-4BB2-A8EA-A8EF85D7E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3" name="図形 22">
              <a:extLst>
                <a:ext uri="{FF2B5EF4-FFF2-40B4-BE49-F238E27FC236}">
                  <a16:creationId xmlns:a16="http://schemas.microsoft.com/office/drawing/2014/main" id="{6307F652-0187-403B-BBC8-B6EDBBE92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1" y="0"/>
              <a:ext cx="143" cy="129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4" name="図形 23">
              <a:extLst>
                <a:ext uri="{FF2B5EF4-FFF2-40B4-BE49-F238E27FC236}">
                  <a16:creationId xmlns:a16="http://schemas.microsoft.com/office/drawing/2014/main" id="{A0888D73-3493-40B7-B7D9-2F9B83ADF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5" name="図形 24">
              <a:extLst>
                <a:ext uri="{FF2B5EF4-FFF2-40B4-BE49-F238E27FC236}">
                  <a16:creationId xmlns:a16="http://schemas.microsoft.com/office/drawing/2014/main" id="{F066042E-2BE3-49B7-B08D-A35299D41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" y="48"/>
              <a:ext cx="85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6" name="図形 25">
              <a:extLst>
                <a:ext uri="{FF2B5EF4-FFF2-40B4-BE49-F238E27FC236}">
                  <a16:creationId xmlns:a16="http://schemas.microsoft.com/office/drawing/2014/main" id="{E785DB87-2630-474C-8888-71E8BA186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4" y="884"/>
              <a:ext cx="104" cy="81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7" name="図形 26">
              <a:extLst>
                <a:ext uri="{FF2B5EF4-FFF2-40B4-BE49-F238E27FC236}">
                  <a16:creationId xmlns:a16="http://schemas.microsoft.com/office/drawing/2014/main" id="{A3E5F47B-415A-4AC1-9C3E-DA48F5909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8" name="図形 27">
              <a:extLst>
                <a:ext uri="{FF2B5EF4-FFF2-40B4-BE49-F238E27FC236}">
                  <a16:creationId xmlns:a16="http://schemas.microsoft.com/office/drawing/2014/main" id="{E5B5529D-324E-43C8-B51F-3598871E5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056"/>
              <a:ext cx="128" cy="178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0" name="図形 29">
              <a:extLst>
                <a:ext uri="{FF2B5EF4-FFF2-40B4-BE49-F238E27FC236}">
                  <a16:creationId xmlns:a16="http://schemas.microsoft.com/office/drawing/2014/main" id="{8A327233-7C5B-4977-90D7-B935586FA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6" y="821"/>
              <a:ext cx="532" cy="491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1" name="図形 30">
              <a:extLst>
                <a:ext uri="{FF2B5EF4-FFF2-40B4-BE49-F238E27FC236}">
                  <a16:creationId xmlns:a16="http://schemas.microsoft.com/office/drawing/2014/main" id="{1E95A869-B6C9-4F09-923F-AD1AE6003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816"/>
              <a:ext cx="576" cy="350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2" name="図形 31">
              <a:extLst>
                <a:ext uri="{FF2B5EF4-FFF2-40B4-BE49-F238E27FC236}">
                  <a16:creationId xmlns:a16="http://schemas.microsoft.com/office/drawing/2014/main" id="{0368B820-561B-4E05-A705-DE93303C1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3" name="図形 32">
              <a:extLst>
                <a:ext uri="{FF2B5EF4-FFF2-40B4-BE49-F238E27FC236}">
                  <a16:creationId xmlns:a16="http://schemas.microsoft.com/office/drawing/2014/main" id="{D148C0F3-6249-4E65-856D-13EF3DA37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4" y="831"/>
              <a:ext cx="192" cy="197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4" name="図形 33">
              <a:extLst>
                <a:ext uri="{FF2B5EF4-FFF2-40B4-BE49-F238E27FC236}">
                  <a16:creationId xmlns:a16="http://schemas.microsoft.com/office/drawing/2014/main" id="{ECF0DF57-ED30-49B7-B5B1-FA44691C3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0" y="756"/>
              <a:ext cx="625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5" name="図形 34">
              <a:extLst>
                <a:ext uri="{FF2B5EF4-FFF2-40B4-BE49-F238E27FC236}">
                  <a16:creationId xmlns:a16="http://schemas.microsoft.com/office/drawing/2014/main" id="{41B2F9AB-7373-4521-983B-6106EF290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7" y="768"/>
              <a:ext cx="0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6" name="図形 35">
              <a:extLst>
                <a:ext uri="{FF2B5EF4-FFF2-40B4-BE49-F238E27FC236}">
                  <a16:creationId xmlns:a16="http://schemas.microsoft.com/office/drawing/2014/main" id="{4896E9A4-3595-45B7-9676-55817270C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7" name="図形 36">
              <a:extLst>
                <a:ext uri="{FF2B5EF4-FFF2-40B4-BE49-F238E27FC236}">
                  <a16:creationId xmlns:a16="http://schemas.microsoft.com/office/drawing/2014/main" id="{CB8BC0FA-C535-4576-AF84-259DF446C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8" name="図形 37">
              <a:extLst>
                <a:ext uri="{FF2B5EF4-FFF2-40B4-BE49-F238E27FC236}">
                  <a16:creationId xmlns:a16="http://schemas.microsoft.com/office/drawing/2014/main" id="{C405199F-A588-4337-BB88-D36628DD9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9" name="図形 38">
              <a:extLst>
                <a:ext uri="{FF2B5EF4-FFF2-40B4-BE49-F238E27FC236}">
                  <a16:creationId xmlns:a16="http://schemas.microsoft.com/office/drawing/2014/main" id="{1B5B110E-27AA-4E2E-AD3A-EEA3F473C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0" name="図形 39">
              <a:extLst>
                <a:ext uri="{FF2B5EF4-FFF2-40B4-BE49-F238E27FC236}">
                  <a16:creationId xmlns:a16="http://schemas.microsoft.com/office/drawing/2014/main" id="{048DD9C4-9E2A-4413-AF29-5C9962D10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388"/>
              <a:ext cx="247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1" name="図形 40">
              <a:extLst>
                <a:ext uri="{FF2B5EF4-FFF2-40B4-BE49-F238E27FC236}">
                  <a16:creationId xmlns:a16="http://schemas.microsoft.com/office/drawing/2014/main" id="{6DB33A78-7D64-4289-8258-2D8F78BE7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2" y="368"/>
              <a:ext cx="190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2" name="図形 41">
              <a:extLst>
                <a:ext uri="{FF2B5EF4-FFF2-40B4-BE49-F238E27FC236}">
                  <a16:creationId xmlns:a16="http://schemas.microsoft.com/office/drawing/2014/main" id="{94E3BD99-58FC-4F18-931C-0040DB033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3" name="図形 42">
              <a:extLst>
                <a:ext uri="{FF2B5EF4-FFF2-40B4-BE49-F238E27FC236}">
                  <a16:creationId xmlns:a16="http://schemas.microsoft.com/office/drawing/2014/main" id="{4509D829-6F4E-4862-B271-9DFCC261E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3" y="139"/>
              <a:ext cx="183" cy="133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4" name="図形 43">
              <a:extLst>
                <a:ext uri="{FF2B5EF4-FFF2-40B4-BE49-F238E27FC236}">
                  <a16:creationId xmlns:a16="http://schemas.microsoft.com/office/drawing/2014/main" id="{CC6924E7-FE6E-4910-A972-4A5A9BE28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3" y="1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5" name="図形 44">
              <a:extLst>
                <a:ext uri="{FF2B5EF4-FFF2-40B4-BE49-F238E27FC236}">
                  <a16:creationId xmlns:a16="http://schemas.microsoft.com/office/drawing/2014/main" id="{6E1DD13A-65EE-4187-B28B-D64B48246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129"/>
              <a:ext cx="316" cy="147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6" name="図形 45">
              <a:extLst>
                <a:ext uri="{FF2B5EF4-FFF2-40B4-BE49-F238E27FC236}">
                  <a16:creationId xmlns:a16="http://schemas.microsoft.com/office/drawing/2014/main" id="{ABBECC9D-2A31-49F9-B5C3-6E9B49B80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7" name="図形 46">
              <a:extLst>
                <a:ext uri="{FF2B5EF4-FFF2-40B4-BE49-F238E27FC236}">
                  <a16:creationId xmlns:a16="http://schemas.microsoft.com/office/drawing/2014/main" id="{0162ED3A-337F-4FD0-B5D8-F2842C13D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8" name="図形 47">
              <a:extLst>
                <a:ext uri="{FF2B5EF4-FFF2-40B4-BE49-F238E27FC236}">
                  <a16:creationId xmlns:a16="http://schemas.microsoft.com/office/drawing/2014/main" id="{2D543C7E-31ED-468E-860F-FAAEFA7D9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96"/>
              <a:ext cx="284" cy="18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9" name="図形 48">
              <a:extLst>
                <a:ext uri="{FF2B5EF4-FFF2-40B4-BE49-F238E27FC236}">
                  <a16:creationId xmlns:a16="http://schemas.microsoft.com/office/drawing/2014/main" id="{EA03385A-359A-40E5-9856-DB13E0D89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0" name="図形 49">
              <a:extLst>
                <a:ext uri="{FF2B5EF4-FFF2-40B4-BE49-F238E27FC236}">
                  <a16:creationId xmlns:a16="http://schemas.microsoft.com/office/drawing/2014/main" id="{1F2C7FC8-45CF-43E4-8CCC-0ACACEBB0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228"/>
              <a:ext cx="85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1" name="図形 50">
              <a:extLst>
                <a:ext uri="{FF2B5EF4-FFF2-40B4-BE49-F238E27FC236}">
                  <a16:creationId xmlns:a16="http://schemas.microsoft.com/office/drawing/2014/main" id="{112CECF2-121C-4CD3-B459-B843C371F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2" name="図形 51">
              <a:extLst>
                <a:ext uri="{FF2B5EF4-FFF2-40B4-BE49-F238E27FC236}">
                  <a16:creationId xmlns:a16="http://schemas.microsoft.com/office/drawing/2014/main" id="{ADFC5874-C282-46C2-88CB-4F90FBB4C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0" y="139"/>
              <a:ext cx="72" cy="1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3" name="図形 52">
              <a:extLst>
                <a:ext uri="{FF2B5EF4-FFF2-40B4-BE49-F238E27FC236}">
                  <a16:creationId xmlns:a16="http://schemas.microsoft.com/office/drawing/2014/main" id="{AC22FBAF-CE78-45C6-BEF9-1254CCD94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" y="264"/>
              <a:ext cx="149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4" name="図形 53">
              <a:extLst>
                <a:ext uri="{FF2B5EF4-FFF2-40B4-BE49-F238E27FC236}">
                  <a16:creationId xmlns:a16="http://schemas.microsoft.com/office/drawing/2014/main" id="{600E9623-ABD4-41BE-93C1-8FC54D6C5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" y="236"/>
              <a:ext cx="221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5" name="図形 54">
              <a:extLst>
                <a:ext uri="{FF2B5EF4-FFF2-40B4-BE49-F238E27FC236}">
                  <a16:creationId xmlns:a16="http://schemas.microsoft.com/office/drawing/2014/main" id="{5913AB5D-B708-4721-A21C-49EF80EC6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" y="224"/>
              <a:ext cx="287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6" name="図形 55">
              <a:extLst>
                <a:ext uri="{FF2B5EF4-FFF2-40B4-BE49-F238E27FC236}">
                  <a16:creationId xmlns:a16="http://schemas.microsoft.com/office/drawing/2014/main" id="{61035FE3-B338-45E3-A582-CFA3F3F31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7" name="図形 56">
              <a:extLst>
                <a:ext uri="{FF2B5EF4-FFF2-40B4-BE49-F238E27FC236}">
                  <a16:creationId xmlns:a16="http://schemas.microsoft.com/office/drawing/2014/main" id="{AB602CA4-8202-4F43-877B-0339A792C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8" name="図形 57">
              <a:extLst>
                <a:ext uri="{FF2B5EF4-FFF2-40B4-BE49-F238E27FC236}">
                  <a16:creationId xmlns:a16="http://schemas.microsoft.com/office/drawing/2014/main" id="{DF33029E-654A-4D09-9098-C036E032A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9" name="図形 58">
              <a:extLst>
                <a:ext uri="{FF2B5EF4-FFF2-40B4-BE49-F238E27FC236}">
                  <a16:creationId xmlns:a16="http://schemas.microsoft.com/office/drawing/2014/main" id="{6CC5BBC0-D451-4806-8F63-1A8C1374E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4" y="176"/>
              <a:ext cx="456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0" name="図形 59">
              <a:extLst>
                <a:ext uri="{FF2B5EF4-FFF2-40B4-BE49-F238E27FC236}">
                  <a16:creationId xmlns:a16="http://schemas.microsoft.com/office/drawing/2014/main" id="{EA04D693-95AC-442D-842A-01B7776EA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5" y="204"/>
              <a:ext cx="479" cy="259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1" name="図形 60">
              <a:extLst>
                <a:ext uri="{FF2B5EF4-FFF2-40B4-BE49-F238E27FC236}">
                  <a16:creationId xmlns:a16="http://schemas.microsoft.com/office/drawing/2014/main" id="{474EAD59-7FB2-4ACB-B373-277555C78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152"/>
              <a:ext cx="381" cy="278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2" name="図形 61">
              <a:extLst>
                <a:ext uri="{FF2B5EF4-FFF2-40B4-BE49-F238E27FC236}">
                  <a16:creationId xmlns:a16="http://schemas.microsoft.com/office/drawing/2014/main" id="{264CE3AA-0939-49A3-B9B2-6F877EA89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3" name="図形 62">
              <a:extLst>
                <a:ext uri="{FF2B5EF4-FFF2-40B4-BE49-F238E27FC236}">
                  <a16:creationId xmlns:a16="http://schemas.microsoft.com/office/drawing/2014/main" id="{804EF3F1-325B-4AAF-8B40-51B9BB792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4" name="図形 63">
              <a:extLst>
                <a:ext uri="{FF2B5EF4-FFF2-40B4-BE49-F238E27FC236}">
                  <a16:creationId xmlns:a16="http://schemas.microsoft.com/office/drawing/2014/main" id="{64589EA1-C04C-4F99-ADAC-E124C3FC7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" y="139"/>
              <a:ext cx="287" cy="280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5" name="図形 64">
              <a:extLst>
                <a:ext uri="{FF2B5EF4-FFF2-40B4-BE49-F238E27FC236}">
                  <a16:creationId xmlns:a16="http://schemas.microsoft.com/office/drawing/2014/main" id="{F4489BF9-7932-49A7-8175-C09144A2B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" y="139"/>
              <a:ext cx="260" cy="268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6" name="図形 65">
              <a:extLst>
                <a:ext uri="{FF2B5EF4-FFF2-40B4-BE49-F238E27FC236}">
                  <a16:creationId xmlns:a16="http://schemas.microsoft.com/office/drawing/2014/main" id="{6727A8CD-1ADB-4CB0-960A-F4DABFFD6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7" name="図形 66">
              <a:extLst>
                <a:ext uri="{FF2B5EF4-FFF2-40B4-BE49-F238E27FC236}">
                  <a16:creationId xmlns:a16="http://schemas.microsoft.com/office/drawing/2014/main" id="{4840C8F4-D4F4-44A5-9744-5136098E5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8" name="図形 67">
              <a:extLst>
                <a:ext uri="{FF2B5EF4-FFF2-40B4-BE49-F238E27FC236}">
                  <a16:creationId xmlns:a16="http://schemas.microsoft.com/office/drawing/2014/main" id="{4F23BC40-1E1E-4588-B6AF-E0D45C99A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" y="320"/>
              <a:ext cx="216" cy="110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9" name="図形 68">
              <a:extLst>
                <a:ext uri="{FF2B5EF4-FFF2-40B4-BE49-F238E27FC236}">
                  <a16:creationId xmlns:a16="http://schemas.microsoft.com/office/drawing/2014/main" id="{FE64B51C-1096-498D-8C8C-832C38D3C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" y="295"/>
              <a:ext cx="296" cy="157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0" name="図形 69">
              <a:extLst>
                <a:ext uri="{FF2B5EF4-FFF2-40B4-BE49-F238E27FC236}">
                  <a16:creationId xmlns:a16="http://schemas.microsoft.com/office/drawing/2014/main" id="{96426BEC-61F1-44CB-998C-03ECE2CA2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2" y="272"/>
              <a:ext cx="328" cy="202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1" name="図形 70">
              <a:extLst>
                <a:ext uri="{FF2B5EF4-FFF2-40B4-BE49-F238E27FC236}">
                  <a16:creationId xmlns:a16="http://schemas.microsoft.com/office/drawing/2014/main" id="{BFBF54BB-4279-4F59-BA93-FF3E02A92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" y="284"/>
              <a:ext cx="319" cy="223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2" name="図形 71">
              <a:extLst>
                <a:ext uri="{FF2B5EF4-FFF2-40B4-BE49-F238E27FC236}">
                  <a16:creationId xmlns:a16="http://schemas.microsoft.com/office/drawing/2014/main" id="{6673C2F9-5FE9-4CF1-9635-6C32B7E4B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8" y="295"/>
              <a:ext cx="528" cy="257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3" name="図形 72">
              <a:extLst>
                <a:ext uri="{FF2B5EF4-FFF2-40B4-BE49-F238E27FC236}">
                  <a16:creationId xmlns:a16="http://schemas.microsoft.com/office/drawing/2014/main" id="{BD69F850-1302-48AE-BB70-6D1E83AE2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4" name="図形 73">
              <a:extLst>
                <a:ext uri="{FF2B5EF4-FFF2-40B4-BE49-F238E27FC236}">
                  <a16:creationId xmlns:a16="http://schemas.microsoft.com/office/drawing/2014/main" id="{B56DFE1C-1BC3-4E73-804F-052DB0335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" y="276"/>
              <a:ext cx="576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5" name="図形 74">
              <a:extLst>
                <a:ext uri="{FF2B5EF4-FFF2-40B4-BE49-F238E27FC236}">
                  <a16:creationId xmlns:a16="http://schemas.microsoft.com/office/drawing/2014/main" id="{907F8EE0-95EC-4FBC-A20C-A873A6958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292"/>
              <a:ext cx="613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6" name="図形 75">
              <a:extLst>
                <a:ext uri="{FF2B5EF4-FFF2-40B4-BE49-F238E27FC236}">
                  <a16:creationId xmlns:a16="http://schemas.microsoft.com/office/drawing/2014/main" id="{FE635874-CB49-49CC-8B74-C25C2ACC1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" y="295"/>
              <a:ext cx="640" cy="389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7" name="図形 76">
              <a:extLst>
                <a:ext uri="{FF2B5EF4-FFF2-40B4-BE49-F238E27FC236}">
                  <a16:creationId xmlns:a16="http://schemas.microsoft.com/office/drawing/2014/main" id="{B3887C32-3960-434B-A89F-966EE1F40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8" name="図形 77">
              <a:extLst>
                <a:ext uri="{FF2B5EF4-FFF2-40B4-BE49-F238E27FC236}">
                  <a16:creationId xmlns:a16="http://schemas.microsoft.com/office/drawing/2014/main" id="{7D3D43EF-3477-4AB9-8698-F18070D86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" y="536"/>
              <a:ext cx="145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9" name="図形 78">
              <a:extLst>
                <a:ext uri="{FF2B5EF4-FFF2-40B4-BE49-F238E27FC236}">
                  <a16:creationId xmlns:a16="http://schemas.microsoft.com/office/drawing/2014/main" id="{3A61C500-389E-4762-9E09-465C9546F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0" name="図形 79">
              <a:extLst>
                <a:ext uri="{FF2B5EF4-FFF2-40B4-BE49-F238E27FC236}">
                  <a16:creationId xmlns:a16="http://schemas.microsoft.com/office/drawing/2014/main" id="{DC565AE8-C081-4C35-B3ED-B43B722F1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1" name="図形 80">
              <a:extLst>
                <a:ext uri="{FF2B5EF4-FFF2-40B4-BE49-F238E27FC236}">
                  <a16:creationId xmlns:a16="http://schemas.microsoft.com/office/drawing/2014/main" id="{C128B02A-49E8-4D5C-8DBF-C93721EDD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8" y="156"/>
              <a:ext cx="433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2" name="図形 81">
              <a:extLst>
                <a:ext uri="{FF2B5EF4-FFF2-40B4-BE49-F238E27FC236}">
                  <a16:creationId xmlns:a16="http://schemas.microsoft.com/office/drawing/2014/main" id="{30E4F208-5E18-42C7-A831-49EC7BABE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2" y="156"/>
              <a:ext cx="213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3" name="図形 82">
              <a:extLst>
                <a:ext uri="{FF2B5EF4-FFF2-40B4-BE49-F238E27FC236}">
                  <a16:creationId xmlns:a16="http://schemas.microsoft.com/office/drawing/2014/main" id="{98FFFDA6-1839-4819-910F-78530FFBA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4" y="164"/>
              <a:ext cx="170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4" name="図形 83">
              <a:extLst>
                <a:ext uri="{FF2B5EF4-FFF2-40B4-BE49-F238E27FC236}">
                  <a16:creationId xmlns:a16="http://schemas.microsoft.com/office/drawing/2014/main" id="{E4296241-BCC3-4E1C-83E2-4C0290FCF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164"/>
              <a:ext cx="140" cy="99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5" name="図形 84">
              <a:extLst>
                <a:ext uri="{FF2B5EF4-FFF2-40B4-BE49-F238E27FC236}">
                  <a16:creationId xmlns:a16="http://schemas.microsoft.com/office/drawing/2014/main" id="{F3EC96B4-9A0E-4BDF-B57F-3A1AD1B41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" y="168"/>
              <a:ext cx="276" cy="71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6" name="図形 85">
              <a:extLst>
                <a:ext uri="{FF2B5EF4-FFF2-40B4-BE49-F238E27FC236}">
                  <a16:creationId xmlns:a16="http://schemas.microsoft.com/office/drawing/2014/main" id="{841B8393-625B-4736-9685-471EA7740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1" y="960"/>
              <a:ext cx="453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7" name="図形 86">
              <a:extLst>
                <a:ext uri="{FF2B5EF4-FFF2-40B4-BE49-F238E27FC236}">
                  <a16:creationId xmlns:a16="http://schemas.microsoft.com/office/drawing/2014/main" id="{F9D504E4-BEC8-4DE9-A382-92A7A2F16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7" y="600"/>
              <a:ext cx="47" cy="9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8" name="図形 87">
              <a:extLst>
                <a:ext uri="{FF2B5EF4-FFF2-40B4-BE49-F238E27FC236}">
                  <a16:creationId xmlns:a16="http://schemas.microsoft.com/office/drawing/2014/main" id="{1C22AD52-3D54-4EC8-B210-79D3AA81B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9" name="図形 88">
              <a:extLst>
                <a:ext uri="{FF2B5EF4-FFF2-40B4-BE49-F238E27FC236}">
                  <a16:creationId xmlns:a16="http://schemas.microsoft.com/office/drawing/2014/main" id="{12BCFB77-F391-4CC5-9C17-84F5D765E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0" name="図形 89">
              <a:extLst>
                <a:ext uri="{FF2B5EF4-FFF2-40B4-BE49-F238E27FC236}">
                  <a16:creationId xmlns:a16="http://schemas.microsoft.com/office/drawing/2014/main" id="{CD0BC85E-E919-401A-99F8-597A5B721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3" y="476"/>
              <a:ext cx="320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</p:grpSp>
      <p:grpSp>
        <p:nvGrpSpPr>
          <p:cNvPr id="3" name="グループ化 90">
            <a:extLst>
              <a:ext uri="{FF2B5EF4-FFF2-40B4-BE49-F238E27FC236}">
                <a16:creationId xmlns:a16="http://schemas.microsoft.com/office/drawing/2014/main" id="{966A0C6E-0F1B-4392-8DEE-3EA342577849}"/>
              </a:ext>
            </a:extLst>
          </p:cNvPr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  <a:noFill/>
        </p:grpSpPr>
        <p:sp>
          <p:nvSpPr>
            <p:cNvPr id="92" name="図形 91">
              <a:extLst>
                <a:ext uri="{FF2B5EF4-FFF2-40B4-BE49-F238E27FC236}">
                  <a16:creationId xmlns:a16="http://schemas.microsoft.com/office/drawing/2014/main" id="{9BCB1633-AFFF-4F1B-A41A-69E7C48AB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3" name="図形 92">
              <a:extLst>
                <a:ext uri="{FF2B5EF4-FFF2-40B4-BE49-F238E27FC236}">
                  <a16:creationId xmlns:a16="http://schemas.microsoft.com/office/drawing/2014/main" id="{81606E5F-1FC4-428C-B172-52BE3C7D4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4" name="図形 93">
              <a:extLst>
                <a:ext uri="{FF2B5EF4-FFF2-40B4-BE49-F238E27FC236}">
                  <a16:creationId xmlns:a16="http://schemas.microsoft.com/office/drawing/2014/main" id="{C6693F9C-1DDA-49B1-8F05-ADC097C3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5" name="図形 94">
              <a:extLst>
                <a:ext uri="{FF2B5EF4-FFF2-40B4-BE49-F238E27FC236}">
                  <a16:creationId xmlns:a16="http://schemas.microsoft.com/office/drawing/2014/main" id="{DAD804BA-A628-4B91-BBA6-CF87FE474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6" name="図形 95">
              <a:extLst>
                <a:ext uri="{FF2B5EF4-FFF2-40B4-BE49-F238E27FC236}">
                  <a16:creationId xmlns:a16="http://schemas.microsoft.com/office/drawing/2014/main" id="{3F22C036-C7BA-4014-A684-CBB34D018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7" name="図形 96">
              <a:extLst>
                <a:ext uri="{FF2B5EF4-FFF2-40B4-BE49-F238E27FC236}">
                  <a16:creationId xmlns:a16="http://schemas.microsoft.com/office/drawing/2014/main" id="{36980975-BE7E-4D6F-8694-BB7EDE7EA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8" name="図形 97">
              <a:extLst>
                <a:ext uri="{FF2B5EF4-FFF2-40B4-BE49-F238E27FC236}">
                  <a16:creationId xmlns:a16="http://schemas.microsoft.com/office/drawing/2014/main" id="{A1B2637F-2AC5-4CF2-8ACD-4078D03EE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9" name="図形 98">
              <a:extLst>
                <a:ext uri="{FF2B5EF4-FFF2-40B4-BE49-F238E27FC236}">
                  <a16:creationId xmlns:a16="http://schemas.microsoft.com/office/drawing/2014/main" id="{FF6E8CC6-9561-417D-B4C3-2D8F53921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0" name="図形 99">
              <a:extLst>
                <a:ext uri="{FF2B5EF4-FFF2-40B4-BE49-F238E27FC236}">
                  <a16:creationId xmlns:a16="http://schemas.microsoft.com/office/drawing/2014/main" id="{95BD7157-9CA5-4B22-9C2C-FDD74EBD8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1" name="図形 100">
              <a:extLst>
                <a:ext uri="{FF2B5EF4-FFF2-40B4-BE49-F238E27FC236}">
                  <a16:creationId xmlns:a16="http://schemas.microsoft.com/office/drawing/2014/main" id="{A50DAFF5-7EF2-4798-99BC-07E3C3A40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2" name="図形 101">
              <a:extLst>
                <a:ext uri="{FF2B5EF4-FFF2-40B4-BE49-F238E27FC236}">
                  <a16:creationId xmlns:a16="http://schemas.microsoft.com/office/drawing/2014/main" id="{D0B8206E-CB72-43DC-9FC9-DC307DB6E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3" name="図形 102">
              <a:extLst>
                <a:ext uri="{FF2B5EF4-FFF2-40B4-BE49-F238E27FC236}">
                  <a16:creationId xmlns:a16="http://schemas.microsoft.com/office/drawing/2014/main" id="{09E052C7-F4F8-4D1B-8347-2F02A526D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4" name="図形 103">
              <a:extLst>
                <a:ext uri="{FF2B5EF4-FFF2-40B4-BE49-F238E27FC236}">
                  <a16:creationId xmlns:a16="http://schemas.microsoft.com/office/drawing/2014/main" id="{FC76D695-9DC5-44E8-88AF-E0CBB9496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5" name="図形 104">
              <a:extLst>
                <a:ext uri="{FF2B5EF4-FFF2-40B4-BE49-F238E27FC236}">
                  <a16:creationId xmlns:a16="http://schemas.microsoft.com/office/drawing/2014/main" id="{4777DEC8-F7CF-4B2B-9174-3C994E25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6" name="図形 105">
              <a:extLst>
                <a:ext uri="{FF2B5EF4-FFF2-40B4-BE49-F238E27FC236}">
                  <a16:creationId xmlns:a16="http://schemas.microsoft.com/office/drawing/2014/main" id="{418E278E-A524-45C8-BD97-C64A997F1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7" name="図形 106">
              <a:extLst>
                <a:ext uri="{FF2B5EF4-FFF2-40B4-BE49-F238E27FC236}">
                  <a16:creationId xmlns:a16="http://schemas.microsoft.com/office/drawing/2014/main" id="{0347FE52-8C49-411B-B78E-9AFACF11E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8" name="図形 107">
              <a:extLst>
                <a:ext uri="{FF2B5EF4-FFF2-40B4-BE49-F238E27FC236}">
                  <a16:creationId xmlns:a16="http://schemas.microsoft.com/office/drawing/2014/main" id="{A8B6D877-CBAE-4E95-81AB-DDDC0BA58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9" name="図形 108">
              <a:extLst>
                <a:ext uri="{FF2B5EF4-FFF2-40B4-BE49-F238E27FC236}">
                  <a16:creationId xmlns:a16="http://schemas.microsoft.com/office/drawing/2014/main" id="{09552021-0460-4DAB-8C0F-83EF25A65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0" name="図形 109">
              <a:extLst>
                <a:ext uri="{FF2B5EF4-FFF2-40B4-BE49-F238E27FC236}">
                  <a16:creationId xmlns:a16="http://schemas.microsoft.com/office/drawing/2014/main" id="{00ABEA39-4672-43C8-80F2-A8CA2B8DE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1" name="図形 110">
              <a:extLst>
                <a:ext uri="{FF2B5EF4-FFF2-40B4-BE49-F238E27FC236}">
                  <a16:creationId xmlns:a16="http://schemas.microsoft.com/office/drawing/2014/main" id="{512310FB-737A-48B2-BB93-F6AFF2BDF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2" name="図形 111">
              <a:extLst>
                <a:ext uri="{FF2B5EF4-FFF2-40B4-BE49-F238E27FC236}">
                  <a16:creationId xmlns:a16="http://schemas.microsoft.com/office/drawing/2014/main" id="{3E4C803C-71C5-4AD3-AF0D-56BBADEAB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3" name="図形 112">
              <a:extLst>
                <a:ext uri="{FF2B5EF4-FFF2-40B4-BE49-F238E27FC236}">
                  <a16:creationId xmlns:a16="http://schemas.microsoft.com/office/drawing/2014/main" id="{71CA473A-3FAF-47A6-ADFD-E90BB7A41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4" name="図形 113">
              <a:extLst>
                <a:ext uri="{FF2B5EF4-FFF2-40B4-BE49-F238E27FC236}">
                  <a16:creationId xmlns:a16="http://schemas.microsoft.com/office/drawing/2014/main" id="{05443383-B56B-4504-856F-D34EEE7B0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5" name="図形 114">
              <a:extLst>
                <a:ext uri="{FF2B5EF4-FFF2-40B4-BE49-F238E27FC236}">
                  <a16:creationId xmlns:a16="http://schemas.microsoft.com/office/drawing/2014/main" id="{E47ABEE4-F877-4C19-82FE-EB4324E18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6" name="図形 115">
              <a:extLst>
                <a:ext uri="{FF2B5EF4-FFF2-40B4-BE49-F238E27FC236}">
                  <a16:creationId xmlns:a16="http://schemas.microsoft.com/office/drawing/2014/main" id="{C74E6B30-2EE1-4182-B9BE-66B93F541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7" name="図形 116">
              <a:extLst>
                <a:ext uri="{FF2B5EF4-FFF2-40B4-BE49-F238E27FC236}">
                  <a16:creationId xmlns:a16="http://schemas.microsoft.com/office/drawing/2014/main" id="{1CE36F61-731C-4A0E-835A-2713D9B87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8" name="図形 117">
              <a:extLst>
                <a:ext uri="{FF2B5EF4-FFF2-40B4-BE49-F238E27FC236}">
                  <a16:creationId xmlns:a16="http://schemas.microsoft.com/office/drawing/2014/main" id="{C18E46EC-F362-4273-9AEB-9DFB0EFBF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9" name="図形 118">
              <a:extLst>
                <a:ext uri="{FF2B5EF4-FFF2-40B4-BE49-F238E27FC236}">
                  <a16:creationId xmlns:a16="http://schemas.microsoft.com/office/drawing/2014/main" id="{D31DB0B1-8A96-433A-896E-B64D2C55D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0" name="図形 119">
              <a:extLst>
                <a:ext uri="{FF2B5EF4-FFF2-40B4-BE49-F238E27FC236}">
                  <a16:creationId xmlns:a16="http://schemas.microsoft.com/office/drawing/2014/main" id="{7F19D045-C313-4F98-AEA5-0F47D8C26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1" name="図形 120">
              <a:extLst>
                <a:ext uri="{FF2B5EF4-FFF2-40B4-BE49-F238E27FC236}">
                  <a16:creationId xmlns:a16="http://schemas.microsoft.com/office/drawing/2014/main" id="{B960FE49-DB05-44B8-802D-6AFFC510F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2" name="図形 121">
              <a:extLst>
                <a:ext uri="{FF2B5EF4-FFF2-40B4-BE49-F238E27FC236}">
                  <a16:creationId xmlns:a16="http://schemas.microsoft.com/office/drawing/2014/main" id="{A34E3ACC-2543-487C-B4A2-37E365214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3" name="図形 122">
              <a:extLst>
                <a:ext uri="{FF2B5EF4-FFF2-40B4-BE49-F238E27FC236}">
                  <a16:creationId xmlns:a16="http://schemas.microsoft.com/office/drawing/2014/main" id="{660E179D-75EB-4F82-91D2-8E617A7AE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4" name="図形 123">
              <a:extLst>
                <a:ext uri="{FF2B5EF4-FFF2-40B4-BE49-F238E27FC236}">
                  <a16:creationId xmlns:a16="http://schemas.microsoft.com/office/drawing/2014/main" id="{20E3B9B0-9BCC-4965-926C-30E617C75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5" name="図形 124">
              <a:extLst>
                <a:ext uri="{FF2B5EF4-FFF2-40B4-BE49-F238E27FC236}">
                  <a16:creationId xmlns:a16="http://schemas.microsoft.com/office/drawing/2014/main" id="{3745C0FA-DCEE-4F58-B08D-EA74139D0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6" name="図形 125">
              <a:extLst>
                <a:ext uri="{FF2B5EF4-FFF2-40B4-BE49-F238E27FC236}">
                  <a16:creationId xmlns:a16="http://schemas.microsoft.com/office/drawing/2014/main" id="{6D1241AC-59AF-4E0F-8B5E-484E55B38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7" name="図形 126">
              <a:extLst>
                <a:ext uri="{FF2B5EF4-FFF2-40B4-BE49-F238E27FC236}">
                  <a16:creationId xmlns:a16="http://schemas.microsoft.com/office/drawing/2014/main" id="{8312FCB5-6C8E-4C8C-9056-7F33039DB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8" name="図形 127">
              <a:extLst>
                <a:ext uri="{FF2B5EF4-FFF2-40B4-BE49-F238E27FC236}">
                  <a16:creationId xmlns:a16="http://schemas.microsoft.com/office/drawing/2014/main" id="{9DFD999A-4957-4CB1-9DAB-8EC9D1235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9" name="図形 128">
              <a:extLst>
                <a:ext uri="{FF2B5EF4-FFF2-40B4-BE49-F238E27FC236}">
                  <a16:creationId xmlns:a16="http://schemas.microsoft.com/office/drawing/2014/main" id="{18B84B78-5937-4ED5-8B4F-730EF8F0A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0" name="図形 129">
              <a:extLst>
                <a:ext uri="{FF2B5EF4-FFF2-40B4-BE49-F238E27FC236}">
                  <a16:creationId xmlns:a16="http://schemas.microsoft.com/office/drawing/2014/main" id="{7022F59B-6181-44FE-93F4-37CEDC95F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1" name="図形 130">
              <a:extLst>
                <a:ext uri="{FF2B5EF4-FFF2-40B4-BE49-F238E27FC236}">
                  <a16:creationId xmlns:a16="http://schemas.microsoft.com/office/drawing/2014/main" id="{6E819489-0A2A-4C14-A7FE-FD4BBA0CD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2" name="図形 131">
              <a:extLst>
                <a:ext uri="{FF2B5EF4-FFF2-40B4-BE49-F238E27FC236}">
                  <a16:creationId xmlns:a16="http://schemas.microsoft.com/office/drawing/2014/main" id="{7DECBA5C-49FC-4A8B-9DB0-B60DAEE11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3" name="図形 132">
              <a:extLst>
                <a:ext uri="{FF2B5EF4-FFF2-40B4-BE49-F238E27FC236}">
                  <a16:creationId xmlns:a16="http://schemas.microsoft.com/office/drawing/2014/main" id="{95E23435-50E4-4E7E-BF46-6CF58A85A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4" name="図形 133">
              <a:extLst>
                <a:ext uri="{FF2B5EF4-FFF2-40B4-BE49-F238E27FC236}">
                  <a16:creationId xmlns:a16="http://schemas.microsoft.com/office/drawing/2014/main" id="{DE5E4FC9-1B73-4906-9A8C-763CA64A6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5" name="図形 134">
              <a:extLst>
                <a:ext uri="{FF2B5EF4-FFF2-40B4-BE49-F238E27FC236}">
                  <a16:creationId xmlns:a16="http://schemas.microsoft.com/office/drawing/2014/main" id="{D04396CC-5909-43BE-970F-638B4030C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6" name="図形 135">
              <a:extLst>
                <a:ext uri="{FF2B5EF4-FFF2-40B4-BE49-F238E27FC236}">
                  <a16:creationId xmlns:a16="http://schemas.microsoft.com/office/drawing/2014/main" id="{2745E6A6-6BC1-40E1-B14A-CA2AC8F60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7" name="図形 136">
              <a:extLst>
                <a:ext uri="{FF2B5EF4-FFF2-40B4-BE49-F238E27FC236}">
                  <a16:creationId xmlns:a16="http://schemas.microsoft.com/office/drawing/2014/main" id="{5CCC8A34-A5B9-4EEE-AE94-0032E3908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8" name="図形 137">
              <a:extLst>
                <a:ext uri="{FF2B5EF4-FFF2-40B4-BE49-F238E27FC236}">
                  <a16:creationId xmlns:a16="http://schemas.microsoft.com/office/drawing/2014/main" id="{02059259-F20F-4529-BC4F-73773A658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9" name="図形 138">
              <a:extLst>
                <a:ext uri="{FF2B5EF4-FFF2-40B4-BE49-F238E27FC236}">
                  <a16:creationId xmlns:a16="http://schemas.microsoft.com/office/drawing/2014/main" id="{F337441B-CFF3-4247-B408-0296677E0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0" name="図形 139">
              <a:extLst>
                <a:ext uri="{FF2B5EF4-FFF2-40B4-BE49-F238E27FC236}">
                  <a16:creationId xmlns:a16="http://schemas.microsoft.com/office/drawing/2014/main" id="{F7F98186-C652-4247-A255-6D58DDB4A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1" name="図形 140">
              <a:extLst>
                <a:ext uri="{FF2B5EF4-FFF2-40B4-BE49-F238E27FC236}">
                  <a16:creationId xmlns:a16="http://schemas.microsoft.com/office/drawing/2014/main" id="{D1F7FC36-26F7-4674-8A13-34F82316E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2" name="図形 141">
              <a:extLst>
                <a:ext uri="{FF2B5EF4-FFF2-40B4-BE49-F238E27FC236}">
                  <a16:creationId xmlns:a16="http://schemas.microsoft.com/office/drawing/2014/main" id="{B0D2EC02-C6F1-45DF-8E9D-E59290C49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3" name="図形 142">
              <a:extLst>
                <a:ext uri="{FF2B5EF4-FFF2-40B4-BE49-F238E27FC236}">
                  <a16:creationId xmlns:a16="http://schemas.microsoft.com/office/drawing/2014/main" id="{98AEA4FB-5429-4DC6-B6CA-82BE8A573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4" name="図形 143">
              <a:extLst>
                <a:ext uri="{FF2B5EF4-FFF2-40B4-BE49-F238E27FC236}">
                  <a16:creationId xmlns:a16="http://schemas.microsoft.com/office/drawing/2014/main" id="{D82D5735-225D-42DA-B4DE-5CD7BCA8E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5" name="図形 144">
              <a:extLst>
                <a:ext uri="{FF2B5EF4-FFF2-40B4-BE49-F238E27FC236}">
                  <a16:creationId xmlns:a16="http://schemas.microsoft.com/office/drawing/2014/main" id="{883B2C5D-3DC4-4963-8EBD-C87CC785A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6" name="図形 145">
              <a:extLst>
                <a:ext uri="{FF2B5EF4-FFF2-40B4-BE49-F238E27FC236}">
                  <a16:creationId xmlns:a16="http://schemas.microsoft.com/office/drawing/2014/main" id="{82A9836E-3D50-4644-8BB6-424302018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7" name="図形 146">
              <a:extLst>
                <a:ext uri="{FF2B5EF4-FFF2-40B4-BE49-F238E27FC236}">
                  <a16:creationId xmlns:a16="http://schemas.microsoft.com/office/drawing/2014/main" id="{CF84ABFC-BAB0-46F1-B7C6-FDBCC0FB1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8" name="図形 147">
              <a:extLst>
                <a:ext uri="{FF2B5EF4-FFF2-40B4-BE49-F238E27FC236}">
                  <a16:creationId xmlns:a16="http://schemas.microsoft.com/office/drawing/2014/main" id="{B18235C0-01F2-4C99-8B7A-6F20DD280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9" name="図形 148">
              <a:extLst>
                <a:ext uri="{FF2B5EF4-FFF2-40B4-BE49-F238E27FC236}">
                  <a16:creationId xmlns:a16="http://schemas.microsoft.com/office/drawing/2014/main" id="{CCE1CD5D-1DBC-4F64-A26A-D0180DE38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0" name="図形 149">
              <a:extLst>
                <a:ext uri="{FF2B5EF4-FFF2-40B4-BE49-F238E27FC236}">
                  <a16:creationId xmlns:a16="http://schemas.microsoft.com/office/drawing/2014/main" id="{1D23A049-7B8A-42FF-947D-93E36D3C0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1" name="図形 150">
              <a:extLst>
                <a:ext uri="{FF2B5EF4-FFF2-40B4-BE49-F238E27FC236}">
                  <a16:creationId xmlns:a16="http://schemas.microsoft.com/office/drawing/2014/main" id="{5E950BA8-49AE-4DCB-9256-85F3C7915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2" name="図形 151">
              <a:extLst>
                <a:ext uri="{FF2B5EF4-FFF2-40B4-BE49-F238E27FC236}">
                  <a16:creationId xmlns:a16="http://schemas.microsoft.com/office/drawing/2014/main" id="{86443323-AE3E-4B07-93AF-0CDF02D58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3" name="図形 152">
              <a:extLst>
                <a:ext uri="{FF2B5EF4-FFF2-40B4-BE49-F238E27FC236}">
                  <a16:creationId xmlns:a16="http://schemas.microsoft.com/office/drawing/2014/main" id="{8355A4EA-521A-4550-9DE9-D03F5115A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4" name="図形 153">
              <a:extLst>
                <a:ext uri="{FF2B5EF4-FFF2-40B4-BE49-F238E27FC236}">
                  <a16:creationId xmlns:a16="http://schemas.microsoft.com/office/drawing/2014/main" id="{938EBCCF-8597-4A18-9EA3-8ADF8CE4B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5" name="図形 154">
              <a:extLst>
                <a:ext uri="{FF2B5EF4-FFF2-40B4-BE49-F238E27FC236}">
                  <a16:creationId xmlns:a16="http://schemas.microsoft.com/office/drawing/2014/main" id="{B508A509-F5D8-4AA0-8219-070CEFA3F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6" name="図形 155">
              <a:extLst>
                <a:ext uri="{FF2B5EF4-FFF2-40B4-BE49-F238E27FC236}">
                  <a16:creationId xmlns:a16="http://schemas.microsoft.com/office/drawing/2014/main" id="{71E0F555-904C-4E8D-8A38-B733B22F3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7" name="図形 156">
              <a:extLst>
                <a:ext uri="{FF2B5EF4-FFF2-40B4-BE49-F238E27FC236}">
                  <a16:creationId xmlns:a16="http://schemas.microsoft.com/office/drawing/2014/main" id="{E4902E7E-1E64-4AA2-AC83-1DBC1C660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8" name="図形 157">
              <a:extLst>
                <a:ext uri="{FF2B5EF4-FFF2-40B4-BE49-F238E27FC236}">
                  <a16:creationId xmlns:a16="http://schemas.microsoft.com/office/drawing/2014/main" id="{E73C24D1-A7C7-49CC-8B4D-D76B8761C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9" name="図形 158">
              <a:extLst>
                <a:ext uri="{FF2B5EF4-FFF2-40B4-BE49-F238E27FC236}">
                  <a16:creationId xmlns:a16="http://schemas.microsoft.com/office/drawing/2014/main" id="{A5358B03-869A-43DD-92B7-E7B851D02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60" name="図形 159">
              <a:extLst>
                <a:ext uri="{FF2B5EF4-FFF2-40B4-BE49-F238E27FC236}">
                  <a16:creationId xmlns:a16="http://schemas.microsoft.com/office/drawing/2014/main" id="{81B8D196-C126-4A92-BBCD-1A10E57E1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61" name="図形 160">
              <a:extLst>
                <a:ext uri="{FF2B5EF4-FFF2-40B4-BE49-F238E27FC236}">
                  <a16:creationId xmlns:a16="http://schemas.microsoft.com/office/drawing/2014/main" id="{7ED0C624-6D23-45A9-BD9B-FDF8F8C7A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62" name="図形 161">
              <a:extLst>
                <a:ext uri="{FF2B5EF4-FFF2-40B4-BE49-F238E27FC236}">
                  <a16:creationId xmlns:a16="http://schemas.microsoft.com/office/drawing/2014/main" id="{7BE3BBCF-BE0F-4610-BE84-0597C2E60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63" name="図形 162">
              <a:extLst>
                <a:ext uri="{FF2B5EF4-FFF2-40B4-BE49-F238E27FC236}">
                  <a16:creationId xmlns:a16="http://schemas.microsoft.com/office/drawing/2014/main" id="{0A7B2FF4-0F22-4047-BECC-4FD229C90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64" name="図形 163">
              <a:extLst>
                <a:ext uri="{FF2B5EF4-FFF2-40B4-BE49-F238E27FC236}">
                  <a16:creationId xmlns:a16="http://schemas.microsoft.com/office/drawing/2014/main" id="{AEEA95C3-9E04-4861-AC6E-42F37A9F6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65" name="図形 164">
              <a:extLst>
                <a:ext uri="{FF2B5EF4-FFF2-40B4-BE49-F238E27FC236}">
                  <a16:creationId xmlns:a16="http://schemas.microsoft.com/office/drawing/2014/main" id="{4A1D80FF-6DD4-421E-B29A-FA23AAD84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815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anose="02030602050306030303" pitchFamily="18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anose="02030602050306030303" pitchFamily="18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anose="02030602050306030303" pitchFamily="18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anose="02030602050306030303" pitchFamily="18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anose="02030602050306030303" pitchFamily="18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anose="02030602050306030303" pitchFamily="18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anose="02030602050306030303" pitchFamily="18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anose="02030602050306030303" pitchFamily="18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1771A"/>
        </a:buClr>
        <a:buSzPct val="55000"/>
        <a:buFont typeface="Wingdings" pitchFamily="2" charset="2"/>
        <a:buChar char="p"/>
        <a:defRPr kumimoji="1" sz="3200">
          <a:solidFill>
            <a:srgbClr val="4A452A"/>
          </a:solidFill>
          <a:latin typeface="+mn-lt"/>
          <a:ea typeface="DFKai-SB" panose="03000509000000000000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pitchFamily="2" charset="2"/>
        <a:buChar char="n"/>
        <a:defRPr kumimoji="1" sz="2800">
          <a:solidFill>
            <a:srgbClr val="4A452A"/>
          </a:solidFill>
          <a:latin typeface="+mn-lt"/>
          <a:ea typeface="DFKai-SB" panose="03000509000000000000" pitchFamily="65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76A2C"/>
        </a:buClr>
        <a:buSzPct val="48000"/>
        <a:buFont typeface="Wingdings" pitchFamily="2" charset="2"/>
        <a:buChar char="n"/>
        <a:defRPr kumimoji="1" sz="2400">
          <a:solidFill>
            <a:srgbClr val="4A452A"/>
          </a:solidFill>
          <a:latin typeface="+mn-lt"/>
          <a:ea typeface="DFKai-SB" panose="03000509000000000000" pitchFamily="65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24D00"/>
        </a:buClr>
        <a:buSzPct val="45000"/>
        <a:buFont typeface="Wingdings" pitchFamily="2" charset="2"/>
        <a:buChar char="n"/>
        <a:defRPr kumimoji="1" sz="2000">
          <a:solidFill>
            <a:srgbClr val="4A452A"/>
          </a:solidFill>
          <a:latin typeface="+mn-lt"/>
          <a:ea typeface="DFKai-SB" panose="03000509000000000000" pitchFamily="65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44872"/>
        </a:buClr>
        <a:buSzPct val="40000"/>
        <a:buFont typeface="Wingdings" pitchFamily="2" charset="2"/>
        <a:buChar char="n"/>
        <a:defRPr kumimoji="1" sz="2000">
          <a:solidFill>
            <a:srgbClr val="4A452A"/>
          </a:solidFill>
          <a:latin typeface="+mn-lt"/>
          <a:ea typeface="DFKai-SB" panose="03000509000000000000" pitchFamily="65" charset="-120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正方形/長方形 189">
            <a:extLst>
              <a:ext uri="{FF2B5EF4-FFF2-40B4-BE49-F238E27FC236}">
                <a16:creationId xmlns:a16="http://schemas.microsoft.com/office/drawing/2014/main" id="{30E4FA1B-E0F3-4AF0-9BF2-F30694E0EDD3}"/>
              </a:ext>
            </a:extLst>
          </p:cNvPr>
          <p:cNvSpPr/>
          <p:nvPr/>
        </p:nvSpPr>
        <p:spPr>
          <a:xfrm>
            <a:off x="-9525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ja-JP" altLang="en-US" sz="1800">
              <a:solidFill>
                <a:srgbClr val="FFFFFF"/>
              </a:solidFill>
              <a:latin typeface="Cambria" pitchFamily="18" charset="0"/>
              <a:ea typeface="MS Mincho" pitchFamily="49" charset="-128"/>
            </a:endParaRPr>
          </a:p>
        </p:txBody>
      </p:sp>
      <p:sp>
        <p:nvSpPr>
          <p:cNvPr id="166" name="図形 165">
            <a:extLst>
              <a:ext uri="{FF2B5EF4-FFF2-40B4-BE49-F238E27FC236}">
                <a16:creationId xmlns:a16="http://schemas.microsoft.com/office/drawing/2014/main" id="{C7402D71-7463-46E6-BCA0-188153F4092F}"/>
              </a:ext>
            </a:extLst>
          </p:cNvPr>
          <p:cNvSpPr>
            <a:spLocks/>
          </p:cNvSpPr>
          <p:nvPr/>
        </p:nvSpPr>
        <p:spPr bwMode="auto">
          <a:xfrm>
            <a:off x="3929063" y="0"/>
            <a:ext cx="5214937" cy="3382963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Cambria"/>
              <a:ea typeface="ＭＳ 明朝" panose="02020609040205080304" pitchFamily="49" charset="-128"/>
            </a:endParaRPr>
          </a:p>
        </p:txBody>
      </p:sp>
      <p:sp>
        <p:nvSpPr>
          <p:cNvPr id="34820" name="正方形/長方形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857375"/>
            <a:ext cx="824865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</a:t>
            </a:r>
            <a:r>
              <a:rPr lang="en-US" altLang="ja-JP" smtClean="0"/>
              <a:t>6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</a:t>
            </a:r>
            <a:r>
              <a:rPr lang="en-US" altLang="ja-JP" smtClean="0"/>
              <a:t>7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</a:t>
            </a:r>
            <a:r>
              <a:rPr lang="en-US" altLang="ja-JP" smtClean="0"/>
              <a:t>8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</a:t>
            </a:r>
            <a:r>
              <a:rPr lang="en-US" altLang="ja-JP" smtClean="0"/>
              <a:t>9</a:t>
            </a:r>
            <a:r>
              <a:rPr lang="ja-JP" altLang="en-US" smtClean="0"/>
              <a:t>レベル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341F5022-233F-4351-926F-2BD6FBB1B3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71988" y="6492875"/>
            <a:ext cx="15287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rgbClr val="000000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0870B966-70A4-4519-89A7-10302C800781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641975F-B13F-4C11-840E-9964097F4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48375" y="6492875"/>
            <a:ext cx="23955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solidFill>
                  <a:srgbClr val="000000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78E47C4-14DF-4230-9096-034532305A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1063" y="6492875"/>
            <a:ext cx="6429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mbria" pitchFamily="18" charset="0"/>
              </a:defRPr>
            </a:lvl1pPr>
          </a:lstStyle>
          <a:p>
            <a:fld id="{FBE11A0E-1C1E-43DE-9809-5E090E7C074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2296" name="正方形/長方形 185">
            <a:extLst>
              <a:ext uri="{FF2B5EF4-FFF2-40B4-BE49-F238E27FC236}">
                <a16:creationId xmlns:a16="http://schemas.microsoft.com/office/drawing/2014/main" id="{F8712FD8-5A58-413E-AE84-36692D822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9313" y="5716588"/>
            <a:ext cx="0" cy="369887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ja-JP" altLang="ja-JP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28B9985A-F9DC-4A02-A9BC-4A0C89E80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grpSp>
        <p:nvGrpSpPr>
          <p:cNvPr id="34826" name="グループ化 11"/>
          <p:cNvGrpSpPr>
            <a:grpSpLocks/>
          </p:cNvGrpSpPr>
          <p:nvPr/>
        </p:nvGrpSpPr>
        <p:grpSpPr bwMode="auto">
          <a:xfrm>
            <a:off x="4000500" y="0"/>
            <a:ext cx="5143500" cy="2000250"/>
            <a:chOff x="2168" y="0"/>
            <a:chExt cx="3576" cy="1384"/>
          </a:xfrm>
        </p:grpSpPr>
        <p:sp>
          <p:nvSpPr>
            <p:cNvPr id="13" name="図形 12">
              <a:extLst>
                <a:ext uri="{FF2B5EF4-FFF2-40B4-BE49-F238E27FC236}">
                  <a16:creationId xmlns:a16="http://schemas.microsoft.com/office/drawing/2014/main" id="{A14168CA-128F-421B-8AC1-44A3C05F8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" y="1043"/>
              <a:ext cx="324" cy="268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" name="図形 13">
              <a:extLst>
                <a:ext uri="{FF2B5EF4-FFF2-40B4-BE49-F238E27FC236}">
                  <a16:creationId xmlns:a16="http://schemas.microsoft.com/office/drawing/2014/main" id="{1F6AEF8B-5E11-4CFF-B78F-A87251EB7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" name="図形 14">
              <a:extLst>
                <a:ext uri="{FF2B5EF4-FFF2-40B4-BE49-F238E27FC236}">
                  <a16:creationId xmlns:a16="http://schemas.microsoft.com/office/drawing/2014/main" id="{1F15E09F-543E-4C02-95C4-29E215E50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6" name="図形 15">
              <a:extLst>
                <a:ext uri="{FF2B5EF4-FFF2-40B4-BE49-F238E27FC236}">
                  <a16:creationId xmlns:a16="http://schemas.microsoft.com/office/drawing/2014/main" id="{C9D902FD-BF30-4BC7-902E-27367D726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4" y="1076"/>
              <a:ext cx="240" cy="213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7" name="図形 16">
              <a:extLst>
                <a:ext uri="{FF2B5EF4-FFF2-40B4-BE49-F238E27FC236}">
                  <a16:creationId xmlns:a16="http://schemas.microsoft.com/office/drawing/2014/main" id="{8D3C5A4D-C0E6-4D65-90A1-A9F99DD77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9" name="図形 18">
              <a:extLst>
                <a:ext uri="{FF2B5EF4-FFF2-40B4-BE49-F238E27FC236}">
                  <a16:creationId xmlns:a16="http://schemas.microsoft.com/office/drawing/2014/main" id="{72BB806F-8618-486C-8020-5D4F2624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0" name="図形 19">
              <a:extLst>
                <a:ext uri="{FF2B5EF4-FFF2-40B4-BE49-F238E27FC236}">
                  <a16:creationId xmlns:a16="http://schemas.microsoft.com/office/drawing/2014/main" id="{82D49F64-245A-43E8-92E6-9347BBBF7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1" name="図形 20">
              <a:extLst>
                <a:ext uri="{FF2B5EF4-FFF2-40B4-BE49-F238E27FC236}">
                  <a16:creationId xmlns:a16="http://schemas.microsoft.com/office/drawing/2014/main" id="{3927598A-A7A8-4109-8099-3DDE1627A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3" name="図形 22">
              <a:extLst>
                <a:ext uri="{FF2B5EF4-FFF2-40B4-BE49-F238E27FC236}">
                  <a16:creationId xmlns:a16="http://schemas.microsoft.com/office/drawing/2014/main" id="{BCCDE38A-0FA3-4F67-B95B-6B36149D3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1" y="0"/>
              <a:ext cx="143" cy="129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4" name="図形 23">
              <a:extLst>
                <a:ext uri="{FF2B5EF4-FFF2-40B4-BE49-F238E27FC236}">
                  <a16:creationId xmlns:a16="http://schemas.microsoft.com/office/drawing/2014/main" id="{E3A1D2DD-B4D6-4192-8A4A-51AD82D53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5" name="図形 24">
              <a:extLst>
                <a:ext uri="{FF2B5EF4-FFF2-40B4-BE49-F238E27FC236}">
                  <a16:creationId xmlns:a16="http://schemas.microsoft.com/office/drawing/2014/main" id="{FFC26106-889A-4BAB-B676-76B9959D6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" y="48"/>
              <a:ext cx="85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6" name="図形 25">
              <a:extLst>
                <a:ext uri="{FF2B5EF4-FFF2-40B4-BE49-F238E27FC236}">
                  <a16:creationId xmlns:a16="http://schemas.microsoft.com/office/drawing/2014/main" id="{94E16B7D-68C4-4CC5-B3B5-57F468528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4" y="884"/>
              <a:ext cx="104" cy="81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7" name="図形 26">
              <a:extLst>
                <a:ext uri="{FF2B5EF4-FFF2-40B4-BE49-F238E27FC236}">
                  <a16:creationId xmlns:a16="http://schemas.microsoft.com/office/drawing/2014/main" id="{404CCAAD-B8A1-4938-8381-C28850E03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8" name="図形 27">
              <a:extLst>
                <a:ext uri="{FF2B5EF4-FFF2-40B4-BE49-F238E27FC236}">
                  <a16:creationId xmlns:a16="http://schemas.microsoft.com/office/drawing/2014/main" id="{A7A79C32-B75D-4F90-BA0A-90A5606A5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056"/>
              <a:ext cx="128" cy="178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0" name="図形 29">
              <a:extLst>
                <a:ext uri="{FF2B5EF4-FFF2-40B4-BE49-F238E27FC236}">
                  <a16:creationId xmlns:a16="http://schemas.microsoft.com/office/drawing/2014/main" id="{097A10D9-D8EE-42C7-A413-019461BD3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6" y="821"/>
              <a:ext cx="532" cy="491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1" name="図形 30">
              <a:extLst>
                <a:ext uri="{FF2B5EF4-FFF2-40B4-BE49-F238E27FC236}">
                  <a16:creationId xmlns:a16="http://schemas.microsoft.com/office/drawing/2014/main" id="{EFDF5FC9-FAD5-43EE-B106-C313D5677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816"/>
              <a:ext cx="576" cy="350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2" name="図形 31">
              <a:extLst>
                <a:ext uri="{FF2B5EF4-FFF2-40B4-BE49-F238E27FC236}">
                  <a16:creationId xmlns:a16="http://schemas.microsoft.com/office/drawing/2014/main" id="{E9F80DEA-914F-4B7E-A6CB-7CD8D5C9C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3" name="図形 32">
              <a:extLst>
                <a:ext uri="{FF2B5EF4-FFF2-40B4-BE49-F238E27FC236}">
                  <a16:creationId xmlns:a16="http://schemas.microsoft.com/office/drawing/2014/main" id="{D909CAFC-9270-47D8-9267-54294395A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4" y="831"/>
              <a:ext cx="192" cy="197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4" name="図形 33">
              <a:extLst>
                <a:ext uri="{FF2B5EF4-FFF2-40B4-BE49-F238E27FC236}">
                  <a16:creationId xmlns:a16="http://schemas.microsoft.com/office/drawing/2014/main" id="{EF0DCD2F-B530-4D19-A127-5931544B6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0" y="756"/>
              <a:ext cx="625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5" name="図形 34">
              <a:extLst>
                <a:ext uri="{FF2B5EF4-FFF2-40B4-BE49-F238E27FC236}">
                  <a16:creationId xmlns:a16="http://schemas.microsoft.com/office/drawing/2014/main" id="{E592D384-38C0-46A1-A07A-89F53C1AB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7" y="768"/>
              <a:ext cx="0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6" name="図形 35">
              <a:extLst>
                <a:ext uri="{FF2B5EF4-FFF2-40B4-BE49-F238E27FC236}">
                  <a16:creationId xmlns:a16="http://schemas.microsoft.com/office/drawing/2014/main" id="{C18084D1-DFC9-462C-A396-5A43290EF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7" name="図形 36">
              <a:extLst>
                <a:ext uri="{FF2B5EF4-FFF2-40B4-BE49-F238E27FC236}">
                  <a16:creationId xmlns:a16="http://schemas.microsoft.com/office/drawing/2014/main" id="{08DE5FC1-0988-4BA9-A986-458469FB9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8" name="図形 37">
              <a:extLst>
                <a:ext uri="{FF2B5EF4-FFF2-40B4-BE49-F238E27FC236}">
                  <a16:creationId xmlns:a16="http://schemas.microsoft.com/office/drawing/2014/main" id="{F14FF90C-9063-417B-8C9B-527265A69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9" name="図形 38">
              <a:extLst>
                <a:ext uri="{FF2B5EF4-FFF2-40B4-BE49-F238E27FC236}">
                  <a16:creationId xmlns:a16="http://schemas.microsoft.com/office/drawing/2014/main" id="{4FEC93A6-AF8F-4CC7-BBEA-6E2FBF30A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0" name="図形 39">
              <a:extLst>
                <a:ext uri="{FF2B5EF4-FFF2-40B4-BE49-F238E27FC236}">
                  <a16:creationId xmlns:a16="http://schemas.microsoft.com/office/drawing/2014/main" id="{E26CD897-5267-4753-B6E1-1BF715E5D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388"/>
              <a:ext cx="247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1" name="図形 40">
              <a:extLst>
                <a:ext uri="{FF2B5EF4-FFF2-40B4-BE49-F238E27FC236}">
                  <a16:creationId xmlns:a16="http://schemas.microsoft.com/office/drawing/2014/main" id="{83F33B84-1B36-4BCC-9080-2D0E63213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2" y="368"/>
              <a:ext cx="190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2" name="図形 41">
              <a:extLst>
                <a:ext uri="{FF2B5EF4-FFF2-40B4-BE49-F238E27FC236}">
                  <a16:creationId xmlns:a16="http://schemas.microsoft.com/office/drawing/2014/main" id="{AABD0DAA-3479-40C1-A9CC-71E28D2B1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3" name="図形 42">
              <a:extLst>
                <a:ext uri="{FF2B5EF4-FFF2-40B4-BE49-F238E27FC236}">
                  <a16:creationId xmlns:a16="http://schemas.microsoft.com/office/drawing/2014/main" id="{0A4D47EE-4EC0-42BA-9EC4-A4EF5D0B0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3" y="139"/>
              <a:ext cx="183" cy="133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4" name="図形 43">
              <a:extLst>
                <a:ext uri="{FF2B5EF4-FFF2-40B4-BE49-F238E27FC236}">
                  <a16:creationId xmlns:a16="http://schemas.microsoft.com/office/drawing/2014/main" id="{D2B60E6E-6035-43DE-9804-40418BB8C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3" y="1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5" name="図形 44">
              <a:extLst>
                <a:ext uri="{FF2B5EF4-FFF2-40B4-BE49-F238E27FC236}">
                  <a16:creationId xmlns:a16="http://schemas.microsoft.com/office/drawing/2014/main" id="{CFB32608-C8E8-46F7-9A3C-0200D62E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129"/>
              <a:ext cx="316" cy="147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6" name="図形 45">
              <a:extLst>
                <a:ext uri="{FF2B5EF4-FFF2-40B4-BE49-F238E27FC236}">
                  <a16:creationId xmlns:a16="http://schemas.microsoft.com/office/drawing/2014/main" id="{FB5F0642-38D2-439A-81CE-A760286A3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7" name="図形 46">
              <a:extLst>
                <a:ext uri="{FF2B5EF4-FFF2-40B4-BE49-F238E27FC236}">
                  <a16:creationId xmlns:a16="http://schemas.microsoft.com/office/drawing/2014/main" id="{BFA977C8-1CF0-4F8D-AE16-FE3083362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8" name="図形 47">
              <a:extLst>
                <a:ext uri="{FF2B5EF4-FFF2-40B4-BE49-F238E27FC236}">
                  <a16:creationId xmlns:a16="http://schemas.microsoft.com/office/drawing/2014/main" id="{E0C6D846-AF61-413B-A4AC-477AC5732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96"/>
              <a:ext cx="284" cy="18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9" name="図形 48">
              <a:extLst>
                <a:ext uri="{FF2B5EF4-FFF2-40B4-BE49-F238E27FC236}">
                  <a16:creationId xmlns:a16="http://schemas.microsoft.com/office/drawing/2014/main" id="{C77795D7-8A60-4B8C-8BF7-7E2C65B85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0" name="図形 49">
              <a:extLst>
                <a:ext uri="{FF2B5EF4-FFF2-40B4-BE49-F238E27FC236}">
                  <a16:creationId xmlns:a16="http://schemas.microsoft.com/office/drawing/2014/main" id="{00A94341-6D12-4EFB-949D-A2B2FBFA5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228"/>
              <a:ext cx="85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1" name="図形 50">
              <a:extLst>
                <a:ext uri="{FF2B5EF4-FFF2-40B4-BE49-F238E27FC236}">
                  <a16:creationId xmlns:a16="http://schemas.microsoft.com/office/drawing/2014/main" id="{691C9D8F-9DA8-4FB0-A146-96E4FA85C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2" name="図形 51">
              <a:extLst>
                <a:ext uri="{FF2B5EF4-FFF2-40B4-BE49-F238E27FC236}">
                  <a16:creationId xmlns:a16="http://schemas.microsoft.com/office/drawing/2014/main" id="{6561C392-2FB1-4C69-A583-1EB2D57D2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0" y="139"/>
              <a:ext cx="72" cy="1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3" name="図形 52">
              <a:extLst>
                <a:ext uri="{FF2B5EF4-FFF2-40B4-BE49-F238E27FC236}">
                  <a16:creationId xmlns:a16="http://schemas.microsoft.com/office/drawing/2014/main" id="{FF91B6FF-0D4C-4198-964E-D49E536BA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" y="264"/>
              <a:ext cx="149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4" name="図形 53">
              <a:extLst>
                <a:ext uri="{FF2B5EF4-FFF2-40B4-BE49-F238E27FC236}">
                  <a16:creationId xmlns:a16="http://schemas.microsoft.com/office/drawing/2014/main" id="{032EF286-AA86-4434-8BAF-8C30452C7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" y="236"/>
              <a:ext cx="221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5" name="図形 54">
              <a:extLst>
                <a:ext uri="{FF2B5EF4-FFF2-40B4-BE49-F238E27FC236}">
                  <a16:creationId xmlns:a16="http://schemas.microsoft.com/office/drawing/2014/main" id="{C8F6BEF3-84E5-48FC-83DD-C5F2C45A0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" y="224"/>
              <a:ext cx="287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6" name="図形 55">
              <a:extLst>
                <a:ext uri="{FF2B5EF4-FFF2-40B4-BE49-F238E27FC236}">
                  <a16:creationId xmlns:a16="http://schemas.microsoft.com/office/drawing/2014/main" id="{92503F89-D7C8-48EF-9281-AA6C00708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7" name="図形 56">
              <a:extLst>
                <a:ext uri="{FF2B5EF4-FFF2-40B4-BE49-F238E27FC236}">
                  <a16:creationId xmlns:a16="http://schemas.microsoft.com/office/drawing/2014/main" id="{C3B2D026-E296-4DA5-B3A4-C0B5A3FF5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8" name="図形 57">
              <a:extLst>
                <a:ext uri="{FF2B5EF4-FFF2-40B4-BE49-F238E27FC236}">
                  <a16:creationId xmlns:a16="http://schemas.microsoft.com/office/drawing/2014/main" id="{D7DDDBF8-0121-4A6F-AC97-5692F0359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9" name="図形 58">
              <a:extLst>
                <a:ext uri="{FF2B5EF4-FFF2-40B4-BE49-F238E27FC236}">
                  <a16:creationId xmlns:a16="http://schemas.microsoft.com/office/drawing/2014/main" id="{30126671-4F6B-4566-BEDE-052077DD4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4" y="176"/>
              <a:ext cx="456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0" name="図形 59">
              <a:extLst>
                <a:ext uri="{FF2B5EF4-FFF2-40B4-BE49-F238E27FC236}">
                  <a16:creationId xmlns:a16="http://schemas.microsoft.com/office/drawing/2014/main" id="{A0166865-F6B8-486C-AFBC-FE50B3D2A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5" y="204"/>
              <a:ext cx="479" cy="259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1" name="図形 60">
              <a:extLst>
                <a:ext uri="{FF2B5EF4-FFF2-40B4-BE49-F238E27FC236}">
                  <a16:creationId xmlns:a16="http://schemas.microsoft.com/office/drawing/2014/main" id="{9183029A-1131-4F7A-B3DF-664BB2661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152"/>
              <a:ext cx="381" cy="278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2" name="図形 61">
              <a:extLst>
                <a:ext uri="{FF2B5EF4-FFF2-40B4-BE49-F238E27FC236}">
                  <a16:creationId xmlns:a16="http://schemas.microsoft.com/office/drawing/2014/main" id="{B62DAD20-4E0F-48D6-9278-13E8F86D3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3" name="図形 62">
              <a:extLst>
                <a:ext uri="{FF2B5EF4-FFF2-40B4-BE49-F238E27FC236}">
                  <a16:creationId xmlns:a16="http://schemas.microsoft.com/office/drawing/2014/main" id="{4B866AB8-EACE-4A74-A3EB-00303FE37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4" name="図形 63">
              <a:extLst>
                <a:ext uri="{FF2B5EF4-FFF2-40B4-BE49-F238E27FC236}">
                  <a16:creationId xmlns:a16="http://schemas.microsoft.com/office/drawing/2014/main" id="{ABF00D09-7B2D-44B2-86F7-EA9A0DE92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" y="139"/>
              <a:ext cx="287" cy="280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5" name="図形 64">
              <a:extLst>
                <a:ext uri="{FF2B5EF4-FFF2-40B4-BE49-F238E27FC236}">
                  <a16:creationId xmlns:a16="http://schemas.microsoft.com/office/drawing/2014/main" id="{412022A5-7E62-41DF-B532-E2B74F8ED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" y="139"/>
              <a:ext cx="260" cy="268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6" name="図形 65">
              <a:extLst>
                <a:ext uri="{FF2B5EF4-FFF2-40B4-BE49-F238E27FC236}">
                  <a16:creationId xmlns:a16="http://schemas.microsoft.com/office/drawing/2014/main" id="{7EE20B4A-DE9F-4B2F-891E-636F73A67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7" name="図形 66">
              <a:extLst>
                <a:ext uri="{FF2B5EF4-FFF2-40B4-BE49-F238E27FC236}">
                  <a16:creationId xmlns:a16="http://schemas.microsoft.com/office/drawing/2014/main" id="{90C4658F-6A9C-48DB-A615-D2159FE0A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8" name="図形 67">
              <a:extLst>
                <a:ext uri="{FF2B5EF4-FFF2-40B4-BE49-F238E27FC236}">
                  <a16:creationId xmlns:a16="http://schemas.microsoft.com/office/drawing/2014/main" id="{9D7F4608-2FB3-4A2A-8C2B-67D6054DE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" y="320"/>
              <a:ext cx="216" cy="110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9" name="図形 68">
              <a:extLst>
                <a:ext uri="{FF2B5EF4-FFF2-40B4-BE49-F238E27FC236}">
                  <a16:creationId xmlns:a16="http://schemas.microsoft.com/office/drawing/2014/main" id="{6B967392-4528-4B2E-8A77-F2EA1E291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" y="295"/>
              <a:ext cx="296" cy="157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0" name="図形 69">
              <a:extLst>
                <a:ext uri="{FF2B5EF4-FFF2-40B4-BE49-F238E27FC236}">
                  <a16:creationId xmlns:a16="http://schemas.microsoft.com/office/drawing/2014/main" id="{51ECC429-8F97-49AE-986D-9F8255AA9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2" y="272"/>
              <a:ext cx="328" cy="202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1" name="図形 70">
              <a:extLst>
                <a:ext uri="{FF2B5EF4-FFF2-40B4-BE49-F238E27FC236}">
                  <a16:creationId xmlns:a16="http://schemas.microsoft.com/office/drawing/2014/main" id="{B17E277E-14C0-4FE1-A846-3C0E50DD2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" y="284"/>
              <a:ext cx="319" cy="223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2" name="図形 71">
              <a:extLst>
                <a:ext uri="{FF2B5EF4-FFF2-40B4-BE49-F238E27FC236}">
                  <a16:creationId xmlns:a16="http://schemas.microsoft.com/office/drawing/2014/main" id="{C7895D7B-B354-4644-9CE2-B489F50C4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8" y="295"/>
              <a:ext cx="528" cy="257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3" name="図形 72">
              <a:extLst>
                <a:ext uri="{FF2B5EF4-FFF2-40B4-BE49-F238E27FC236}">
                  <a16:creationId xmlns:a16="http://schemas.microsoft.com/office/drawing/2014/main" id="{E9D86A6D-122A-495A-9DDA-1CBD1E13D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4" name="図形 73">
              <a:extLst>
                <a:ext uri="{FF2B5EF4-FFF2-40B4-BE49-F238E27FC236}">
                  <a16:creationId xmlns:a16="http://schemas.microsoft.com/office/drawing/2014/main" id="{A1C01FEB-8D8D-486A-BC1F-C942ED1E2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" y="276"/>
              <a:ext cx="576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5" name="図形 74">
              <a:extLst>
                <a:ext uri="{FF2B5EF4-FFF2-40B4-BE49-F238E27FC236}">
                  <a16:creationId xmlns:a16="http://schemas.microsoft.com/office/drawing/2014/main" id="{D92466E0-75F7-4ACD-80F8-E670DD21A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292"/>
              <a:ext cx="613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6" name="図形 75">
              <a:extLst>
                <a:ext uri="{FF2B5EF4-FFF2-40B4-BE49-F238E27FC236}">
                  <a16:creationId xmlns:a16="http://schemas.microsoft.com/office/drawing/2014/main" id="{28562217-DDA2-4086-8D5A-B854DD944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" y="295"/>
              <a:ext cx="640" cy="389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7" name="図形 76">
              <a:extLst>
                <a:ext uri="{FF2B5EF4-FFF2-40B4-BE49-F238E27FC236}">
                  <a16:creationId xmlns:a16="http://schemas.microsoft.com/office/drawing/2014/main" id="{4F621670-6F63-47F8-AE85-A172C93C6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8" name="図形 77">
              <a:extLst>
                <a:ext uri="{FF2B5EF4-FFF2-40B4-BE49-F238E27FC236}">
                  <a16:creationId xmlns:a16="http://schemas.microsoft.com/office/drawing/2014/main" id="{41EFF52C-4D27-4F29-A976-6C31DB3E5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" y="536"/>
              <a:ext cx="145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9" name="図形 78">
              <a:extLst>
                <a:ext uri="{FF2B5EF4-FFF2-40B4-BE49-F238E27FC236}">
                  <a16:creationId xmlns:a16="http://schemas.microsoft.com/office/drawing/2014/main" id="{74C30DD0-B54D-4EEC-87EB-C599E1D24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0" name="図形 79">
              <a:extLst>
                <a:ext uri="{FF2B5EF4-FFF2-40B4-BE49-F238E27FC236}">
                  <a16:creationId xmlns:a16="http://schemas.microsoft.com/office/drawing/2014/main" id="{FC895F80-059C-43AD-BF26-986C28D72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1" name="図形 80">
              <a:extLst>
                <a:ext uri="{FF2B5EF4-FFF2-40B4-BE49-F238E27FC236}">
                  <a16:creationId xmlns:a16="http://schemas.microsoft.com/office/drawing/2014/main" id="{F8ADE8E6-F9FC-439E-BFCA-A9736ED59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8" y="156"/>
              <a:ext cx="433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2" name="図形 81">
              <a:extLst>
                <a:ext uri="{FF2B5EF4-FFF2-40B4-BE49-F238E27FC236}">
                  <a16:creationId xmlns:a16="http://schemas.microsoft.com/office/drawing/2014/main" id="{71908498-315C-48F7-A2D9-C81992743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2" y="156"/>
              <a:ext cx="213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3" name="図形 82">
              <a:extLst>
                <a:ext uri="{FF2B5EF4-FFF2-40B4-BE49-F238E27FC236}">
                  <a16:creationId xmlns:a16="http://schemas.microsoft.com/office/drawing/2014/main" id="{B6B4FFF2-1045-41CC-8112-3416CE678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4" y="164"/>
              <a:ext cx="170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4" name="図形 83">
              <a:extLst>
                <a:ext uri="{FF2B5EF4-FFF2-40B4-BE49-F238E27FC236}">
                  <a16:creationId xmlns:a16="http://schemas.microsoft.com/office/drawing/2014/main" id="{0BE47D1F-0D81-4565-BCFA-68871CE73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164"/>
              <a:ext cx="140" cy="99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5" name="図形 84">
              <a:extLst>
                <a:ext uri="{FF2B5EF4-FFF2-40B4-BE49-F238E27FC236}">
                  <a16:creationId xmlns:a16="http://schemas.microsoft.com/office/drawing/2014/main" id="{F6570593-E4FC-4038-AA5B-223E184CE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" y="168"/>
              <a:ext cx="276" cy="71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6" name="図形 85">
              <a:extLst>
                <a:ext uri="{FF2B5EF4-FFF2-40B4-BE49-F238E27FC236}">
                  <a16:creationId xmlns:a16="http://schemas.microsoft.com/office/drawing/2014/main" id="{C2E2D018-309D-4536-8819-C05AC1C0D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1" y="960"/>
              <a:ext cx="453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7" name="図形 86">
              <a:extLst>
                <a:ext uri="{FF2B5EF4-FFF2-40B4-BE49-F238E27FC236}">
                  <a16:creationId xmlns:a16="http://schemas.microsoft.com/office/drawing/2014/main" id="{3EB098FE-C206-4626-A4BE-E79DF3F0B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7" y="600"/>
              <a:ext cx="47" cy="9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8" name="図形 87">
              <a:extLst>
                <a:ext uri="{FF2B5EF4-FFF2-40B4-BE49-F238E27FC236}">
                  <a16:creationId xmlns:a16="http://schemas.microsoft.com/office/drawing/2014/main" id="{B19C4DAC-B042-4C4F-9B77-7E7FBAB67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9" name="図形 88">
              <a:extLst>
                <a:ext uri="{FF2B5EF4-FFF2-40B4-BE49-F238E27FC236}">
                  <a16:creationId xmlns:a16="http://schemas.microsoft.com/office/drawing/2014/main" id="{A4141E9D-CFD3-413E-81EB-80A26A143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0" name="図形 89">
              <a:extLst>
                <a:ext uri="{FF2B5EF4-FFF2-40B4-BE49-F238E27FC236}">
                  <a16:creationId xmlns:a16="http://schemas.microsoft.com/office/drawing/2014/main" id="{9A2C21E8-ABEA-4433-9047-3EE7DB6BF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3" y="476"/>
              <a:ext cx="320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</p:grpSp>
      <p:grpSp>
        <p:nvGrpSpPr>
          <p:cNvPr id="3" name="グループ化 90">
            <a:extLst>
              <a:ext uri="{FF2B5EF4-FFF2-40B4-BE49-F238E27FC236}">
                <a16:creationId xmlns:a16="http://schemas.microsoft.com/office/drawing/2014/main" id="{EC6251F6-59EC-4CE6-999F-B2AE7DED3A9C}"/>
              </a:ext>
            </a:extLst>
          </p:cNvPr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  <a:noFill/>
        </p:grpSpPr>
        <p:sp>
          <p:nvSpPr>
            <p:cNvPr id="92" name="図形 91">
              <a:extLst>
                <a:ext uri="{FF2B5EF4-FFF2-40B4-BE49-F238E27FC236}">
                  <a16:creationId xmlns:a16="http://schemas.microsoft.com/office/drawing/2014/main" id="{BCD54BE1-1CB2-4CE0-9391-1DD9BB8B7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3" name="図形 92">
              <a:extLst>
                <a:ext uri="{FF2B5EF4-FFF2-40B4-BE49-F238E27FC236}">
                  <a16:creationId xmlns:a16="http://schemas.microsoft.com/office/drawing/2014/main" id="{D5435412-F13E-4E15-9D0D-41EEFB266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4" name="図形 93">
              <a:extLst>
                <a:ext uri="{FF2B5EF4-FFF2-40B4-BE49-F238E27FC236}">
                  <a16:creationId xmlns:a16="http://schemas.microsoft.com/office/drawing/2014/main" id="{0A607A17-09AA-41C9-89E6-32A44A388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5" name="図形 94">
              <a:extLst>
                <a:ext uri="{FF2B5EF4-FFF2-40B4-BE49-F238E27FC236}">
                  <a16:creationId xmlns:a16="http://schemas.microsoft.com/office/drawing/2014/main" id="{F3C9D924-5AF9-4DE4-9086-F901FA6EC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6" name="図形 95">
              <a:extLst>
                <a:ext uri="{FF2B5EF4-FFF2-40B4-BE49-F238E27FC236}">
                  <a16:creationId xmlns:a16="http://schemas.microsoft.com/office/drawing/2014/main" id="{B8EB19B6-F377-4D9E-B557-2D5B5454C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7" name="図形 96">
              <a:extLst>
                <a:ext uri="{FF2B5EF4-FFF2-40B4-BE49-F238E27FC236}">
                  <a16:creationId xmlns:a16="http://schemas.microsoft.com/office/drawing/2014/main" id="{3D0AC936-2CA4-43D4-84DE-1F8A4BCB0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8" name="図形 97">
              <a:extLst>
                <a:ext uri="{FF2B5EF4-FFF2-40B4-BE49-F238E27FC236}">
                  <a16:creationId xmlns:a16="http://schemas.microsoft.com/office/drawing/2014/main" id="{E4994795-3796-4614-84E3-D2897B1DA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9" name="図形 98">
              <a:extLst>
                <a:ext uri="{FF2B5EF4-FFF2-40B4-BE49-F238E27FC236}">
                  <a16:creationId xmlns:a16="http://schemas.microsoft.com/office/drawing/2014/main" id="{79B0B267-7023-4359-A5AA-8B736C33F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0" name="図形 99">
              <a:extLst>
                <a:ext uri="{FF2B5EF4-FFF2-40B4-BE49-F238E27FC236}">
                  <a16:creationId xmlns:a16="http://schemas.microsoft.com/office/drawing/2014/main" id="{35AA89CE-2D9A-4886-AC46-70A010E09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1" name="図形 100">
              <a:extLst>
                <a:ext uri="{FF2B5EF4-FFF2-40B4-BE49-F238E27FC236}">
                  <a16:creationId xmlns:a16="http://schemas.microsoft.com/office/drawing/2014/main" id="{E5D28D00-21EA-4AB3-91DE-AB3E1A8E9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2" name="図形 101">
              <a:extLst>
                <a:ext uri="{FF2B5EF4-FFF2-40B4-BE49-F238E27FC236}">
                  <a16:creationId xmlns:a16="http://schemas.microsoft.com/office/drawing/2014/main" id="{7A941482-DA4D-4DED-89B5-8CB0AAC95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3" name="図形 102">
              <a:extLst>
                <a:ext uri="{FF2B5EF4-FFF2-40B4-BE49-F238E27FC236}">
                  <a16:creationId xmlns:a16="http://schemas.microsoft.com/office/drawing/2014/main" id="{BF7A3BB7-5C53-46B8-A412-C186D8D4D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4" name="図形 103">
              <a:extLst>
                <a:ext uri="{FF2B5EF4-FFF2-40B4-BE49-F238E27FC236}">
                  <a16:creationId xmlns:a16="http://schemas.microsoft.com/office/drawing/2014/main" id="{3B24EBC1-1F9E-462D-ABE1-8A2CD77E4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5" name="図形 104">
              <a:extLst>
                <a:ext uri="{FF2B5EF4-FFF2-40B4-BE49-F238E27FC236}">
                  <a16:creationId xmlns:a16="http://schemas.microsoft.com/office/drawing/2014/main" id="{69D4A7FB-540C-4891-A705-54702E740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6" name="図形 105">
              <a:extLst>
                <a:ext uri="{FF2B5EF4-FFF2-40B4-BE49-F238E27FC236}">
                  <a16:creationId xmlns:a16="http://schemas.microsoft.com/office/drawing/2014/main" id="{2E3A31BC-EFA3-4A1C-B620-179B1703D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7" name="図形 106">
              <a:extLst>
                <a:ext uri="{FF2B5EF4-FFF2-40B4-BE49-F238E27FC236}">
                  <a16:creationId xmlns:a16="http://schemas.microsoft.com/office/drawing/2014/main" id="{07B68124-9B86-4649-82D4-6BBDCB042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8" name="図形 107">
              <a:extLst>
                <a:ext uri="{FF2B5EF4-FFF2-40B4-BE49-F238E27FC236}">
                  <a16:creationId xmlns:a16="http://schemas.microsoft.com/office/drawing/2014/main" id="{6EA8C602-C8EE-4866-BCC5-3E3D7A013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9" name="図形 108">
              <a:extLst>
                <a:ext uri="{FF2B5EF4-FFF2-40B4-BE49-F238E27FC236}">
                  <a16:creationId xmlns:a16="http://schemas.microsoft.com/office/drawing/2014/main" id="{9DFD677D-B5F4-4777-A309-893D79B93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0" name="図形 109">
              <a:extLst>
                <a:ext uri="{FF2B5EF4-FFF2-40B4-BE49-F238E27FC236}">
                  <a16:creationId xmlns:a16="http://schemas.microsoft.com/office/drawing/2014/main" id="{DC079619-021A-4319-9467-7849AED8B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1" name="図形 110">
              <a:extLst>
                <a:ext uri="{FF2B5EF4-FFF2-40B4-BE49-F238E27FC236}">
                  <a16:creationId xmlns:a16="http://schemas.microsoft.com/office/drawing/2014/main" id="{97710308-9197-4C96-9587-F414A6629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2" name="図形 111">
              <a:extLst>
                <a:ext uri="{FF2B5EF4-FFF2-40B4-BE49-F238E27FC236}">
                  <a16:creationId xmlns:a16="http://schemas.microsoft.com/office/drawing/2014/main" id="{9FC965B0-C78E-416E-8BF6-FB74E0355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3" name="図形 112">
              <a:extLst>
                <a:ext uri="{FF2B5EF4-FFF2-40B4-BE49-F238E27FC236}">
                  <a16:creationId xmlns:a16="http://schemas.microsoft.com/office/drawing/2014/main" id="{679E5665-2E28-4C7C-B1E7-13D76BC1B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4" name="図形 113">
              <a:extLst>
                <a:ext uri="{FF2B5EF4-FFF2-40B4-BE49-F238E27FC236}">
                  <a16:creationId xmlns:a16="http://schemas.microsoft.com/office/drawing/2014/main" id="{48FD8B88-E835-421D-BBA7-72BD7E139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5" name="図形 114">
              <a:extLst>
                <a:ext uri="{FF2B5EF4-FFF2-40B4-BE49-F238E27FC236}">
                  <a16:creationId xmlns:a16="http://schemas.microsoft.com/office/drawing/2014/main" id="{9887128B-99D6-4085-89FF-B6BF897B4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6" name="図形 115">
              <a:extLst>
                <a:ext uri="{FF2B5EF4-FFF2-40B4-BE49-F238E27FC236}">
                  <a16:creationId xmlns:a16="http://schemas.microsoft.com/office/drawing/2014/main" id="{2D9E9C3F-26FD-4216-AC67-C9E060352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7" name="図形 116">
              <a:extLst>
                <a:ext uri="{FF2B5EF4-FFF2-40B4-BE49-F238E27FC236}">
                  <a16:creationId xmlns:a16="http://schemas.microsoft.com/office/drawing/2014/main" id="{38698E6C-18F5-4AC7-8E49-795663984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8" name="図形 117">
              <a:extLst>
                <a:ext uri="{FF2B5EF4-FFF2-40B4-BE49-F238E27FC236}">
                  <a16:creationId xmlns:a16="http://schemas.microsoft.com/office/drawing/2014/main" id="{A53B0211-3FB8-4AC8-AE6A-1CA4A8BB4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9" name="図形 118">
              <a:extLst>
                <a:ext uri="{FF2B5EF4-FFF2-40B4-BE49-F238E27FC236}">
                  <a16:creationId xmlns:a16="http://schemas.microsoft.com/office/drawing/2014/main" id="{F5C72EE0-AFDC-4A17-87D3-07F6E31D7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0" name="図形 119">
              <a:extLst>
                <a:ext uri="{FF2B5EF4-FFF2-40B4-BE49-F238E27FC236}">
                  <a16:creationId xmlns:a16="http://schemas.microsoft.com/office/drawing/2014/main" id="{CCB45AE7-E927-48DE-8BDF-AFA7015C4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1" name="図形 120">
              <a:extLst>
                <a:ext uri="{FF2B5EF4-FFF2-40B4-BE49-F238E27FC236}">
                  <a16:creationId xmlns:a16="http://schemas.microsoft.com/office/drawing/2014/main" id="{AB4FF43F-9948-44D5-A55F-10C050128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2" name="図形 121">
              <a:extLst>
                <a:ext uri="{FF2B5EF4-FFF2-40B4-BE49-F238E27FC236}">
                  <a16:creationId xmlns:a16="http://schemas.microsoft.com/office/drawing/2014/main" id="{31260CD6-9940-4441-8C96-DD03C5082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3" name="図形 122">
              <a:extLst>
                <a:ext uri="{FF2B5EF4-FFF2-40B4-BE49-F238E27FC236}">
                  <a16:creationId xmlns:a16="http://schemas.microsoft.com/office/drawing/2014/main" id="{CA3AC6D7-A374-4093-B5EA-9FC5E3139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4" name="図形 123">
              <a:extLst>
                <a:ext uri="{FF2B5EF4-FFF2-40B4-BE49-F238E27FC236}">
                  <a16:creationId xmlns:a16="http://schemas.microsoft.com/office/drawing/2014/main" id="{94DBF226-7BC9-49E9-A221-3DDA46398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5" name="図形 124">
              <a:extLst>
                <a:ext uri="{FF2B5EF4-FFF2-40B4-BE49-F238E27FC236}">
                  <a16:creationId xmlns:a16="http://schemas.microsoft.com/office/drawing/2014/main" id="{91913D73-A94E-48FB-A1F1-DA2906327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6" name="図形 125">
              <a:extLst>
                <a:ext uri="{FF2B5EF4-FFF2-40B4-BE49-F238E27FC236}">
                  <a16:creationId xmlns:a16="http://schemas.microsoft.com/office/drawing/2014/main" id="{029C05A8-F81C-4667-8C90-B18228D88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7" name="図形 126">
              <a:extLst>
                <a:ext uri="{FF2B5EF4-FFF2-40B4-BE49-F238E27FC236}">
                  <a16:creationId xmlns:a16="http://schemas.microsoft.com/office/drawing/2014/main" id="{DA51F4EB-AECB-4171-86C2-41253B50A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8" name="図形 127">
              <a:extLst>
                <a:ext uri="{FF2B5EF4-FFF2-40B4-BE49-F238E27FC236}">
                  <a16:creationId xmlns:a16="http://schemas.microsoft.com/office/drawing/2014/main" id="{A1AA441F-ACAC-44EE-A21B-ACB1A9F5D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9" name="図形 128">
              <a:extLst>
                <a:ext uri="{FF2B5EF4-FFF2-40B4-BE49-F238E27FC236}">
                  <a16:creationId xmlns:a16="http://schemas.microsoft.com/office/drawing/2014/main" id="{7B915383-3BF8-4D4B-80EA-884DE29C2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0" name="図形 129">
              <a:extLst>
                <a:ext uri="{FF2B5EF4-FFF2-40B4-BE49-F238E27FC236}">
                  <a16:creationId xmlns:a16="http://schemas.microsoft.com/office/drawing/2014/main" id="{9F0EC93F-CB77-4C35-9A3F-976E372FF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1" name="図形 130">
              <a:extLst>
                <a:ext uri="{FF2B5EF4-FFF2-40B4-BE49-F238E27FC236}">
                  <a16:creationId xmlns:a16="http://schemas.microsoft.com/office/drawing/2014/main" id="{4510337C-1B51-4212-94A1-29016F778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2" name="図形 131">
              <a:extLst>
                <a:ext uri="{FF2B5EF4-FFF2-40B4-BE49-F238E27FC236}">
                  <a16:creationId xmlns:a16="http://schemas.microsoft.com/office/drawing/2014/main" id="{5620D2B8-6AAD-4F0D-B410-40A840B6D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3" name="図形 132">
              <a:extLst>
                <a:ext uri="{FF2B5EF4-FFF2-40B4-BE49-F238E27FC236}">
                  <a16:creationId xmlns:a16="http://schemas.microsoft.com/office/drawing/2014/main" id="{6BB27754-133A-4C24-A4C4-1D5E67AE4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4" name="図形 133">
              <a:extLst>
                <a:ext uri="{FF2B5EF4-FFF2-40B4-BE49-F238E27FC236}">
                  <a16:creationId xmlns:a16="http://schemas.microsoft.com/office/drawing/2014/main" id="{88D25D97-7946-46CF-B250-F33EC14A9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5" name="図形 134">
              <a:extLst>
                <a:ext uri="{FF2B5EF4-FFF2-40B4-BE49-F238E27FC236}">
                  <a16:creationId xmlns:a16="http://schemas.microsoft.com/office/drawing/2014/main" id="{C6E757A0-E90B-4AA7-A442-91F997E7C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6" name="図形 135">
              <a:extLst>
                <a:ext uri="{FF2B5EF4-FFF2-40B4-BE49-F238E27FC236}">
                  <a16:creationId xmlns:a16="http://schemas.microsoft.com/office/drawing/2014/main" id="{93792A4D-570B-465D-AA94-B88B1F475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7" name="図形 136">
              <a:extLst>
                <a:ext uri="{FF2B5EF4-FFF2-40B4-BE49-F238E27FC236}">
                  <a16:creationId xmlns:a16="http://schemas.microsoft.com/office/drawing/2014/main" id="{1A9C9314-3F37-47DD-BA19-746BE1FAC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8" name="図形 137">
              <a:extLst>
                <a:ext uri="{FF2B5EF4-FFF2-40B4-BE49-F238E27FC236}">
                  <a16:creationId xmlns:a16="http://schemas.microsoft.com/office/drawing/2014/main" id="{02FE5249-95CC-4055-A560-AEB4DEB2B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9" name="図形 138">
              <a:extLst>
                <a:ext uri="{FF2B5EF4-FFF2-40B4-BE49-F238E27FC236}">
                  <a16:creationId xmlns:a16="http://schemas.microsoft.com/office/drawing/2014/main" id="{338FE61E-9DED-42C8-9149-C60A7E945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0" name="図形 139">
              <a:extLst>
                <a:ext uri="{FF2B5EF4-FFF2-40B4-BE49-F238E27FC236}">
                  <a16:creationId xmlns:a16="http://schemas.microsoft.com/office/drawing/2014/main" id="{66CED0F1-F9CF-4CE3-A941-25396BEE2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1" name="図形 140">
              <a:extLst>
                <a:ext uri="{FF2B5EF4-FFF2-40B4-BE49-F238E27FC236}">
                  <a16:creationId xmlns:a16="http://schemas.microsoft.com/office/drawing/2014/main" id="{744FC26C-4355-4708-A6F0-AAE8C1A7C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2" name="図形 141">
              <a:extLst>
                <a:ext uri="{FF2B5EF4-FFF2-40B4-BE49-F238E27FC236}">
                  <a16:creationId xmlns:a16="http://schemas.microsoft.com/office/drawing/2014/main" id="{FEDAFF75-E7E9-48CE-AEF9-FE8A36A08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3" name="図形 142">
              <a:extLst>
                <a:ext uri="{FF2B5EF4-FFF2-40B4-BE49-F238E27FC236}">
                  <a16:creationId xmlns:a16="http://schemas.microsoft.com/office/drawing/2014/main" id="{36017ECC-AF41-4ED5-8E33-131B49662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4" name="図形 143">
              <a:extLst>
                <a:ext uri="{FF2B5EF4-FFF2-40B4-BE49-F238E27FC236}">
                  <a16:creationId xmlns:a16="http://schemas.microsoft.com/office/drawing/2014/main" id="{F57833D2-8F2C-4501-9F33-D0BDF1A27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5" name="図形 144">
              <a:extLst>
                <a:ext uri="{FF2B5EF4-FFF2-40B4-BE49-F238E27FC236}">
                  <a16:creationId xmlns:a16="http://schemas.microsoft.com/office/drawing/2014/main" id="{2F4F9583-4A6B-411E-87BF-3F202C7A7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6" name="図形 145">
              <a:extLst>
                <a:ext uri="{FF2B5EF4-FFF2-40B4-BE49-F238E27FC236}">
                  <a16:creationId xmlns:a16="http://schemas.microsoft.com/office/drawing/2014/main" id="{7625E856-AD33-480E-BCFB-54703D403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7" name="図形 146">
              <a:extLst>
                <a:ext uri="{FF2B5EF4-FFF2-40B4-BE49-F238E27FC236}">
                  <a16:creationId xmlns:a16="http://schemas.microsoft.com/office/drawing/2014/main" id="{D5B5294E-4D94-46EB-AA2C-AA0664176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8" name="図形 147">
              <a:extLst>
                <a:ext uri="{FF2B5EF4-FFF2-40B4-BE49-F238E27FC236}">
                  <a16:creationId xmlns:a16="http://schemas.microsoft.com/office/drawing/2014/main" id="{B5FDC457-D58B-4DA4-86F1-2E918A9F7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9" name="図形 148">
              <a:extLst>
                <a:ext uri="{FF2B5EF4-FFF2-40B4-BE49-F238E27FC236}">
                  <a16:creationId xmlns:a16="http://schemas.microsoft.com/office/drawing/2014/main" id="{E9EE4E6D-1BCE-4CA6-9796-FF5274EE2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0" name="図形 149">
              <a:extLst>
                <a:ext uri="{FF2B5EF4-FFF2-40B4-BE49-F238E27FC236}">
                  <a16:creationId xmlns:a16="http://schemas.microsoft.com/office/drawing/2014/main" id="{032186E4-53CF-4FE8-AECB-52F4E98C6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1" name="図形 150">
              <a:extLst>
                <a:ext uri="{FF2B5EF4-FFF2-40B4-BE49-F238E27FC236}">
                  <a16:creationId xmlns:a16="http://schemas.microsoft.com/office/drawing/2014/main" id="{D90008EB-B17E-437A-B72F-C4197F47F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2" name="図形 151">
              <a:extLst>
                <a:ext uri="{FF2B5EF4-FFF2-40B4-BE49-F238E27FC236}">
                  <a16:creationId xmlns:a16="http://schemas.microsoft.com/office/drawing/2014/main" id="{B1E16B9E-05E5-41A7-9EE1-FB25B7853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3" name="図形 152">
              <a:extLst>
                <a:ext uri="{FF2B5EF4-FFF2-40B4-BE49-F238E27FC236}">
                  <a16:creationId xmlns:a16="http://schemas.microsoft.com/office/drawing/2014/main" id="{A48F5A94-D668-462A-BBCB-5083C4D77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4" name="図形 153">
              <a:extLst>
                <a:ext uri="{FF2B5EF4-FFF2-40B4-BE49-F238E27FC236}">
                  <a16:creationId xmlns:a16="http://schemas.microsoft.com/office/drawing/2014/main" id="{AE54AF60-99CF-4D14-9C7C-A929752B2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5" name="図形 154">
              <a:extLst>
                <a:ext uri="{FF2B5EF4-FFF2-40B4-BE49-F238E27FC236}">
                  <a16:creationId xmlns:a16="http://schemas.microsoft.com/office/drawing/2014/main" id="{12518B3C-6228-49AF-85A3-B1406A056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6" name="図形 155">
              <a:extLst>
                <a:ext uri="{FF2B5EF4-FFF2-40B4-BE49-F238E27FC236}">
                  <a16:creationId xmlns:a16="http://schemas.microsoft.com/office/drawing/2014/main" id="{EBB21293-DB0C-424A-B463-A88A097A9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7" name="図形 156">
              <a:extLst>
                <a:ext uri="{FF2B5EF4-FFF2-40B4-BE49-F238E27FC236}">
                  <a16:creationId xmlns:a16="http://schemas.microsoft.com/office/drawing/2014/main" id="{0531FCF0-3437-49F8-84B0-38C162D8A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8" name="図形 157">
              <a:extLst>
                <a:ext uri="{FF2B5EF4-FFF2-40B4-BE49-F238E27FC236}">
                  <a16:creationId xmlns:a16="http://schemas.microsoft.com/office/drawing/2014/main" id="{31FE735C-1BE8-442A-A9B0-FBAF2882D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9" name="図形 158">
              <a:extLst>
                <a:ext uri="{FF2B5EF4-FFF2-40B4-BE49-F238E27FC236}">
                  <a16:creationId xmlns:a16="http://schemas.microsoft.com/office/drawing/2014/main" id="{2F949D20-EDA4-42E3-AD86-19A227D4F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60" name="図形 159">
              <a:extLst>
                <a:ext uri="{FF2B5EF4-FFF2-40B4-BE49-F238E27FC236}">
                  <a16:creationId xmlns:a16="http://schemas.microsoft.com/office/drawing/2014/main" id="{8C0332AB-E401-433A-906C-382A2B3E3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61" name="図形 160">
              <a:extLst>
                <a:ext uri="{FF2B5EF4-FFF2-40B4-BE49-F238E27FC236}">
                  <a16:creationId xmlns:a16="http://schemas.microsoft.com/office/drawing/2014/main" id="{A1185ECD-C98B-4F04-8BB9-0B26C6989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62" name="図形 161">
              <a:extLst>
                <a:ext uri="{FF2B5EF4-FFF2-40B4-BE49-F238E27FC236}">
                  <a16:creationId xmlns:a16="http://schemas.microsoft.com/office/drawing/2014/main" id="{BC49A0C3-5B87-4590-94DF-4572FFEF2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63" name="図形 162">
              <a:extLst>
                <a:ext uri="{FF2B5EF4-FFF2-40B4-BE49-F238E27FC236}">
                  <a16:creationId xmlns:a16="http://schemas.microsoft.com/office/drawing/2014/main" id="{6F7C2F85-7B26-488A-81D2-15C83CA90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64" name="図形 163">
              <a:extLst>
                <a:ext uri="{FF2B5EF4-FFF2-40B4-BE49-F238E27FC236}">
                  <a16:creationId xmlns:a16="http://schemas.microsoft.com/office/drawing/2014/main" id="{A2E5C045-EB3B-4739-A34A-B35F5AB30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65" name="図形 164">
              <a:extLst>
                <a:ext uri="{FF2B5EF4-FFF2-40B4-BE49-F238E27FC236}">
                  <a16:creationId xmlns:a16="http://schemas.microsoft.com/office/drawing/2014/main" id="{48DC5362-D1A1-410E-BE34-A2E3E5DAF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6878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anose="02030602050306030303" pitchFamily="18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anose="02030602050306030303" pitchFamily="18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anose="02030602050306030303" pitchFamily="18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anose="02030602050306030303" pitchFamily="18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anose="02030602050306030303" pitchFamily="18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anose="02030602050306030303" pitchFamily="18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anose="02030602050306030303" pitchFamily="18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anose="02030602050306030303" pitchFamily="18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1771A"/>
        </a:buClr>
        <a:buSzPct val="55000"/>
        <a:buFont typeface="Wingdings" pitchFamily="2" charset="2"/>
        <a:buChar char="p"/>
        <a:defRPr kumimoji="1" sz="3200">
          <a:solidFill>
            <a:srgbClr val="4A452A"/>
          </a:solidFill>
          <a:latin typeface="+mn-lt"/>
          <a:ea typeface="DFKai-SB" panose="03000509000000000000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pitchFamily="2" charset="2"/>
        <a:buChar char="n"/>
        <a:defRPr kumimoji="1" sz="2800">
          <a:solidFill>
            <a:srgbClr val="4A452A"/>
          </a:solidFill>
          <a:latin typeface="+mn-lt"/>
          <a:ea typeface="DFKai-SB" panose="03000509000000000000" pitchFamily="65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76A2C"/>
        </a:buClr>
        <a:buSzPct val="48000"/>
        <a:buFont typeface="Wingdings" pitchFamily="2" charset="2"/>
        <a:buChar char="n"/>
        <a:defRPr kumimoji="1" sz="2400">
          <a:solidFill>
            <a:srgbClr val="4A452A"/>
          </a:solidFill>
          <a:latin typeface="+mn-lt"/>
          <a:ea typeface="DFKai-SB" panose="03000509000000000000" pitchFamily="65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24D00"/>
        </a:buClr>
        <a:buSzPct val="45000"/>
        <a:buFont typeface="Wingdings" pitchFamily="2" charset="2"/>
        <a:buChar char="n"/>
        <a:defRPr kumimoji="1" sz="2000">
          <a:solidFill>
            <a:srgbClr val="4A452A"/>
          </a:solidFill>
          <a:latin typeface="+mn-lt"/>
          <a:ea typeface="DFKai-SB" panose="03000509000000000000" pitchFamily="65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44872"/>
        </a:buClr>
        <a:buSzPct val="40000"/>
        <a:buFont typeface="Wingdings" pitchFamily="2" charset="2"/>
        <a:buChar char="n"/>
        <a:defRPr kumimoji="1" sz="2000">
          <a:solidFill>
            <a:srgbClr val="4A452A"/>
          </a:solidFill>
          <a:latin typeface="+mn-lt"/>
          <a:ea typeface="DFKai-SB" panose="03000509000000000000" pitchFamily="65" charset="-120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正方形/長方形 189">
            <a:extLst>
              <a:ext uri="{FF2B5EF4-FFF2-40B4-BE49-F238E27FC236}">
                <a16:creationId xmlns:a16="http://schemas.microsoft.com/office/drawing/2014/main" id="{BFFEA469-A733-4572-88C5-66336B2A9309}"/>
              </a:ext>
            </a:extLst>
          </p:cNvPr>
          <p:cNvSpPr/>
          <p:nvPr/>
        </p:nvSpPr>
        <p:spPr>
          <a:xfrm>
            <a:off x="-9525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ja-JP" altLang="en-US" sz="1800">
              <a:solidFill>
                <a:srgbClr val="FFFFFF"/>
              </a:solidFill>
              <a:latin typeface="Cambria" pitchFamily="18" charset="0"/>
              <a:ea typeface="MS Mincho" pitchFamily="49" charset="-128"/>
            </a:endParaRPr>
          </a:p>
        </p:txBody>
      </p:sp>
      <p:sp>
        <p:nvSpPr>
          <p:cNvPr id="166" name="図形 165">
            <a:extLst>
              <a:ext uri="{FF2B5EF4-FFF2-40B4-BE49-F238E27FC236}">
                <a16:creationId xmlns:a16="http://schemas.microsoft.com/office/drawing/2014/main" id="{05891989-716E-4E87-91CF-713B6BA37F27}"/>
              </a:ext>
            </a:extLst>
          </p:cNvPr>
          <p:cNvSpPr>
            <a:spLocks/>
          </p:cNvSpPr>
          <p:nvPr/>
        </p:nvSpPr>
        <p:spPr bwMode="auto">
          <a:xfrm>
            <a:off x="3929063" y="0"/>
            <a:ext cx="5214937" cy="3382963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Cambria"/>
              <a:ea typeface="ＭＳ 明朝" panose="02020609040205080304" pitchFamily="49" charset="-128"/>
            </a:endParaRPr>
          </a:p>
        </p:txBody>
      </p:sp>
      <p:sp>
        <p:nvSpPr>
          <p:cNvPr id="35844" name="正方形/長方形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857375"/>
            <a:ext cx="824865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</a:t>
            </a:r>
            <a:r>
              <a:rPr lang="en-US" altLang="ja-JP" smtClean="0"/>
              <a:t>6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</a:t>
            </a:r>
            <a:r>
              <a:rPr lang="en-US" altLang="ja-JP" smtClean="0"/>
              <a:t>7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</a:t>
            </a:r>
            <a:r>
              <a:rPr lang="en-US" altLang="ja-JP" smtClean="0"/>
              <a:t>8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</a:t>
            </a:r>
            <a:r>
              <a:rPr lang="en-US" altLang="ja-JP" smtClean="0"/>
              <a:t>9</a:t>
            </a:r>
            <a:r>
              <a:rPr lang="ja-JP" altLang="en-US" smtClean="0"/>
              <a:t>レベル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50854E4B-D372-45A5-A5E1-2EBF3ABB7E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71988" y="6492875"/>
            <a:ext cx="15287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rgbClr val="000000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6FFD8883-22A2-46A3-BC71-AB4F6FD2D51B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D286E37-0812-4D85-847E-BF37964ED3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48375" y="6492875"/>
            <a:ext cx="23955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solidFill>
                  <a:srgbClr val="000000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2F89D62-54AF-4BD6-99B5-F697B34C7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1063" y="6492875"/>
            <a:ext cx="6429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mbria" pitchFamily="18" charset="0"/>
              </a:defRPr>
            </a:lvl1pPr>
          </a:lstStyle>
          <a:p>
            <a:fld id="{8230E22A-C5A0-4BC9-BF0F-C8C81D4AF5B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3320" name="正方形/長方形 185">
            <a:extLst>
              <a:ext uri="{FF2B5EF4-FFF2-40B4-BE49-F238E27FC236}">
                <a16:creationId xmlns:a16="http://schemas.microsoft.com/office/drawing/2014/main" id="{A16A2DD2-5BCE-4922-B97A-769F52E1A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9313" y="5716588"/>
            <a:ext cx="0" cy="369887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ja-JP" altLang="ja-JP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4B13BD9-4751-474C-905F-7020A27D6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grpSp>
        <p:nvGrpSpPr>
          <p:cNvPr id="35850" name="グループ化 11"/>
          <p:cNvGrpSpPr>
            <a:grpSpLocks/>
          </p:cNvGrpSpPr>
          <p:nvPr/>
        </p:nvGrpSpPr>
        <p:grpSpPr bwMode="auto">
          <a:xfrm>
            <a:off x="4000500" y="0"/>
            <a:ext cx="5143500" cy="2000250"/>
            <a:chOff x="2168" y="0"/>
            <a:chExt cx="3576" cy="1384"/>
          </a:xfrm>
        </p:grpSpPr>
        <p:sp>
          <p:nvSpPr>
            <p:cNvPr id="13" name="図形 12">
              <a:extLst>
                <a:ext uri="{FF2B5EF4-FFF2-40B4-BE49-F238E27FC236}">
                  <a16:creationId xmlns:a16="http://schemas.microsoft.com/office/drawing/2014/main" id="{B830B372-0B81-49D0-8104-46E32B095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" y="1043"/>
              <a:ext cx="324" cy="268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" name="図形 13">
              <a:extLst>
                <a:ext uri="{FF2B5EF4-FFF2-40B4-BE49-F238E27FC236}">
                  <a16:creationId xmlns:a16="http://schemas.microsoft.com/office/drawing/2014/main" id="{F6325CDB-9863-42AB-B947-AE1EFD51A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" name="図形 14">
              <a:extLst>
                <a:ext uri="{FF2B5EF4-FFF2-40B4-BE49-F238E27FC236}">
                  <a16:creationId xmlns:a16="http://schemas.microsoft.com/office/drawing/2014/main" id="{7A4E68C8-37A3-4BE0-A6D9-C05414676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6" name="図形 15">
              <a:extLst>
                <a:ext uri="{FF2B5EF4-FFF2-40B4-BE49-F238E27FC236}">
                  <a16:creationId xmlns:a16="http://schemas.microsoft.com/office/drawing/2014/main" id="{8CD0AFE2-E780-4FD4-9303-0F2B8429F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4" y="1076"/>
              <a:ext cx="240" cy="213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7" name="図形 16">
              <a:extLst>
                <a:ext uri="{FF2B5EF4-FFF2-40B4-BE49-F238E27FC236}">
                  <a16:creationId xmlns:a16="http://schemas.microsoft.com/office/drawing/2014/main" id="{05553F24-3273-423D-A76A-5DDEFB9C9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9" name="図形 18">
              <a:extLst>
                <a:ext uri="{FF2B5EF4-FFF2-40B4-BE49-F238E27FC236}">
                  <a16:creationId xmlns:a16="http://schemas.microsoft.com/office/drawing/2014/main" id="{DC707AF1-B011-4A8F-B87D-F63F09DC9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0" name="図形 19">
              <a:extLst>
                <a:ext uri="{FF2B5EF4-FFF2-40B4-BE49-F238E27FC236}">
                  <a16:creationId xmlns:a16="http://schemas.microsoft.com/office/drawing/2014/main" id="{75B36743-F317-4459-9CBB-AE046B6D1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1" name="図形 20">
              <a:extLst>
                <a:ext uri="{FF2B5EF4-FFF2-40B4-BE49-F238E27FC236}">
                  <a16:creationId xmlns:a16="http://schemas.microsoft.com/office/drawing/2014/main" id="{B47B9579-87B0-4AA1-9C1E-C98E13A55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3" name="図形 22">
              <a:extLst>
                <a:ext uri="{FF2B5EF4-FFF2-40B4-BE49-F238E27FC236}">
                  <a16:creationId xmlns:a16="http://schemas.microsoft.com/office/drawing/2014/main" id="{C9AEFF77-DBAC-4F8D-BE0D-E832F6858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1" y="0"/>
              <a:ext cx="143" cy="129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4" name="図形 23">
              <a:extLst>
                <a:ext uri="{FF2B5EF4-FFF2-40B4-BE49-F238E27FC236}">
                  <a16:creationId xmlns:a16="http://schemas.microsoft.com/office/drawing/2014/main" id="{54F1C7B1-9A70-422B-B927-E7E71D75F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5" name="図形 24">
              <a:extLst>
                <a:ext uri="{FF2B5EF4-FFF2-40B4-BE49-F238E27FC236}">
                  <a16:creationId xmlns:a16="http://schemas.microsoft.com/office/drawing/2014/main" id="{B8D79B45-6580-41DA-91B0-357192ECD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" y="48"/>
              <a:ext cx="85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6" name="図形 25">
              <a:extLst>
                <a:ext uri="{FF2B5EF4-FFF2-40B4-BE49-F238E27FC236}">
                  <a16:creationId xmlns:a16="http://schemas.microsoft.com/office/drawing/2014/main" id="{E6688460-C0A7-401B-A8ED-2D182C0A1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4" y="884"/>
              <a:ext cx="104" cy="81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7" name="図形 26">
              <a:extLst>
                <a:ext uri="{FF2B5EF4-FFF2-40B4-BE49-F238E27FC236}">
                  <a16:creationId xmlns:a16="http://schemas.microsoft.com/office/drawing/2014/main" id="{8FEBDB56-0406-4661-9B2F-EE07E3F6D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8" name="図形 27">
              <a:extLst>
                <a:ext uri="{FF2B5EF4-FFF2-40B4-BE49-F238E27FC236}">
                  <a16:creationId xmlns:a16="http://schemas.microsoft.com/office/drawing/2014/main" id="{16E01E32-1E4F-4721-8B2D-DECE74327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056"/>
              <a:ext cx="128" cy="178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0" name="図形 29">
              <a:extLst>
                <a:ext uri="{FF2B5EF4-FFF2-40B4-BE49-F238E27FC236}">
                  <a16:creationId xmlns:a16="http://schemas.microsoft.com/office/drawing/2014/main" id="{B96332E0-3C46-426C-B634-D8F9F8B81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6" y="821"/>
              <a:ext cx="532" cy="491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1" name="図形 30">
              <a:extLst>
                <a:ext uri="{FF2B5EF4-FFF2-40B4-BE49-F238E27FC236}">
                  <a16:creationId xmlns:a16="http://schemas.microsoft.com/office/drawing/2014/main" id="{F6ECF380-B5B8-428B-9347-4CBD7B81C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816"/>
              <a:ext cx="576" cy="350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2" name="図形 31">
              <a:extLst>
                <a:ext uri="{FF2B5EF4-FFF2-40B4-BE49-F238E27FC236}">
                  <a16:creationId xmlns:a16="http://schemas.microsoft.com/office/drawing/2014/main" id="{9AD0805C-1BBB-46F6-8EF0-997424B5B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3" name="図形 32">
              <a:extLst>
                <a:ext uri="{FF2B5EF4-FFF2-40B4-BE49-F238E27FC236}">
                  <a16:creationId xmlns:a16="http://schemas.microsoft.com/office/drawing/2014/main" id="{4ED63C4A-0262-4122-9494-10E03789F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4" y="831"/>
              <a:ext cx="192" cy="197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4" name="図形 33">
              <a:extLst>
                <a:ext uri="{FF2B5EF4-FFF2-40B4-BE49-F238E27FC236}">
                  <a16:creationId xmlns:a16="http://schemas.microsoft.com/office/drawing/2014/main" id="{A88866AB-1697-4C2D-B647-2723E31C8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0" y="756"/>
              <a:ext cx="625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5" name="図形 34">
              <a:extLst>
                <a:ext uri="{FF2B5EF4-FFF2-40B4-BE49-F238E27FC236}">
                  <a16:creationId xmlns:a16="http://schemas.microsoft.com/office/drawing/2014/main" id="{14F81458-55B3-4269-B89C-9DE72934F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7" y="768"/>
              <a:ext cx="0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6" name="図形 35">
              <a:extLst>
                <a:ext uri="{FF2B5EF4-FFF2-40B4-BE49-F238E27FC236}">
                  <a16:creationId xmlns:a16="http://schemas.microsoft.com/office/drawing/2014/main" id="{71C10E52-2C76-4423-8B85-4F8F62E94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7" name="図形 36">
              <a:extLst>
                <a:ext uri="{FF2B5EF4-FFF2-40B4-BE49-F238E27FC236}">
                  <a16:creationId xmlns:a16="http://schemas.microsoft.com/office/drawing/2014/main" id="{F6E12F72-7B5A-4A12-BB59-FA2993DEC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8" name="図形 37">
              <a:extLst>
                <a:ext uri="{FF2B5EF4-FFF2-40B4-BE49-F238E27FC236}">
                  <a16:creationId xmlns:a16="http://schemas.microsoft.com/office/drawing/2014/main" id="{20417871-AD9A-45B4-BE1A-FE85944A2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9" name="図形 38">
              <a:extLst>
                <a:ext uri="{FF2B5EF4-FFF2-40B4-BE49-F238E27FC236}">
                  <a16:creationId xmlns:a16="http://schemas.microsoft.com/office/drawing/2014/main" id="{F87EF646-8E95-4242-B53C-1B369F69B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0" name="図形 39">
              <a:extLst>
                <a:ext uri="{FF2B5EF4-FFF2-40B4-BE49-F238E27FC236}">
                  <a16:creationId xmlns:a16="http://schemas.microsoft.com/office/drawing/2014/main" id="{AF5C5884-0FA2-48E2-9030-BE4242AAE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388"/>
              <a:ext cx="247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1" name="図形 40">
              <a:extLst>
                <a:ext uri="{FF2B5EF4-FFF2-40B4-BE49-F238E27FC236}">
                  <a16:creationId xmlns:a16="http://schemas.microsoft.com/office/drawing/2014/main" id="{BC6EF5E2-6016-4023-BF55-61F92B7A8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2" y="368"/>
              <a:ext cx="190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2" name="図形 41">
              <a:extLst>
                <a:ext uri="{FF2B5EF4-FFF2-40B4-BE49-F238E27FC236}">
                  <a16:creationId xmlns:a16="http://schemas.microsoft.com/office/drawing/2014/main" id="{781B7C43-590B-4F9E-88B6-5E3F1025D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3" name="図形 42">
              <a:extLst>
                <a:ext uri="{FF2B5EF4-FFF2-40B4-BE49-F238E27FC236}">
                  <a16:creationId xmlns:a16="http://schemas.microsoft.com/office/drawing/2014/main" id="{AF4C7A93-8CD6-4AD0-8325-B98CE4606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3" y="139"/>
              <a:ext cx="183" cy="133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4" name="図形 43">
              <a:extLst>
                <a:ext uri="{FF2B5EF4-FFF2-40B4-BE49-F238E27FC236}">
                  <a16:creationId xmlns:a16="http://schemas.microsoft.com/office/drawing/2014/main" id="{DE331D52-374D-4158-AD1D-16ECDB41F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3" y="1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5" name="図形 44">
              <a:extLst>
                <a:ext uri="{FF2B5EF4-FFF2-40B4-BE49-F238E27FC236}">
                  <a16:creationId xmlns:a16="http://schemas.microsoft.com/office/drawing/2014/main" id="{9F4E1A46-6B46-4B8B-A4FC-20E2FFE23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129"/>
              <a:ext cx="316" cy="147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6" name="図形 45">
              <a:extLst>
                <a:ext uri="{FF2B5EF4-FFF2-40B4-BE49-F238E27FC236}">
                  <a16:creationId xmlns:a16="http://schemas.microsoft.com/office/drawing/2014/main" id="{1D7CA55D-B1B3-4BF0-8BFD-FC428F684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7" name="図形 46">
              <a:extLst>
                <a:ext uri="{FF2B5EF4-FFF2-40B4-BE49-F238E27FC236}">
                  <a16:creationId xmlns:a16="http://schemas.microsoft.com/office/drawing/2014/main" id="{68B79D9C-42EC-4F70-99FF-5F8752ABA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8" name="図形 47">
              <a:extLst>
                <a:ext uri="{FF2B5EF4-FFF2-40B4-BE49-F238E27FC236}">
                  <a16:creationId xmlns:a16="http://schemas.microsoft.com/office/drawing/2014/main" id="{BD24467D-CFF9-4737-854F-71175DC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96"/>
              <a:ext cx="284" cy="18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9" name="図形 48">
              <a:extLst>
                <a:ext uri="{FF2B5EF4-FFF2-40B4-BE49-F238E27FC236}">
                  <a16:creationId xmlns:a16="http://schemas.microsoft.com/office/drawing/2014/main" id="{73EA2D93-2A77-4990-AF1D-409342C06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0" name="図形 49">
              <a:extLst>
                <a:ext uri="{FF2B5EF4-FFF2-40B4-BE49-F238E27FC236}">
                  <a16:creationId xmlns:a16="http://schemas.microsoft.com/office/drawing/2014/main" id="{F5D3DA96-786F-4A83-B8AB-E1B812C7D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228"/>
              <a:ext cx="85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1" name="図形 50">
              <a:extLst>
                <a:ext uri="{FF2B5EF4-FFF2-40B4-BE49-F238E27FC236}">
                  <a16:creationId xmlns:a16="http://schemas.microsoft.com/office/drawing/2014/main" id="{AC246CB1-A64E-466A-A248-D7FEEE1A9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2" name="図形 51">
              <a:extLst>
                <a:ext uri="{FF2B5EF4-FFF2-40B4-BE49-F238E27FC236}">
                  <a16:creationId xmlns:a16="http://schemas.microsoft.com/office/drawing/2014/main" id="{70B6D119-C085-4CBF-8D90-5B65E0B61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0" y="139"/>
              <a:ext cx="72" cy="1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3" name="図形 52">
              <a:extLst>
                <a:ext uri="{FF2B5EF4-FFF2-40B4-BE49-F238E27FC236}">
                  <a16:creationId xmlns:a16="http://schemas.microsoft.com/office/drawing/2014/main" id="{64A47DE4-6D1B-4E04-AE53-07F5E49A8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" y="264"/>
              <a:ext cx="149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4" name="図形 53">
              <a:extLst>
                <a:ext uri="{FF2B5EF4-FFF2-40B4-BE49-F238E27FC236}">
                  <a16:creationId xmlns:a16="http://schemas.microsoft.com/office/drawing/2014/main" id="{B4FB0434-6770-4E52-AE8F-91FB80515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" y="236"/>
              <a:ext cx="221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5" name="図形 54">
              <a:extLst>
                <a:ext uri="{FF2B5EF4-FFF2-40B4-BE49-F238E27FC236}">
                  <a16:creationId xmlns:a16="http://schemas.microsoft.com/office/drawing/2014/main" id="{165B1346-1913-4765-BF05-3E3182194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" y="224"/>
              <a:ext cx="287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6" name="図形 55">
              <a:extLst>
                <a:ext uri="{FF2B5EF4-FFF2-40B4-BE49-F238E27FC236}">
                  <a16:creationId xmlns:a16="http://schemas.microsoft.com/office/drawing/2014/main" id="{E8CC43B3-852F-4904-B58E-8F6915FAB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7" name="図形 56">
              <a:extLst>
                <a:ext uri="{FF2B5EF4-FFF2-40B4-BE49-F238E27FC236}">
                  <a16:creationId xmlns:a16="http://schemas.microsoft.com/office/drawing/2014/main" id="{79237DC1-E3E7-4DB3-BF1E-667CA08F8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8" name="図形 57">
              <a:extLst>
                <a:ext uri="{FF2B5EF4-FFF2-40B4-BE49-F238E27FC236}">
                  <a16:creationId xmlns:a16="http://schemas.microsoft.com/office/drawing/2014/main" id="{F15AE758-B20B-4B1A-A3F8-2D0873134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9" name="図形 58">
              <a:extLst>
                <a:ext uri="{FF2B5EF4-FFF2-40B4-BE49-F238E27FC236}">
                  <a16:creationId xmlns:a16="http://schemas.microsoft.com/office/drawing/2014/main" id="{3FAA42FE-97E9-4D34-AC8C-56D8E40CA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4" y="176"/>
              <a:ext cx="456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0" name="図形 59">
              <a:extLst>
                <a:ext uri="{FF2B5EF4-FFF2-40B4-BE49-F238E27FC236}">
                  <a16:creationId xmlns:a16="http://schemas.microsoft.com/office/drawing/2014/main" id="{6F3D4EE1-A028-4776-8E16-64C05E0E2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5" y="204"/>
              <a:ext cx="479" cy="259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1" name="図形 60">
              <a:extLst>
                <a:ext uri="{FF2B5EF4-FFF2-40B4-BE49-F238E27FC236}">
                  <a16:creationId xmlns:a16="http://schemas.microsoft.com/office/drawing/2014/main" id="{FB0D120D-DE8F-4495-AF60-4B10B42B8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152"/>
              <a:ext cx="381" cy="278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2" name="図形 61">
              <a:extLst>
                <a:ext uri="{FF2B5EF4-FFF2-40B4-BE49-F238E27FC236}">
                  <a16:creationId xmlns:a16="http://schemas.microsoft.com/office/drawing/2014/main" id="{8989A3E0-2819-42DF-92CB-E4CEAC281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3" name="図形 62">
              <a:extLst>
                <a:ext uri="{FF2B5EF4-FFF2-40B4-BE49-F238E27FC236}">
                  <a16:creationId xmlns:a16="http://schemas.microsoft.com/office/drawing/2014/main" id="{3E5EA49A-1D23-4FAF-B9ED-C290356A4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4" name="図形 63">
              <a:extLst>
                <a:ext uri="{FF2B5EF4-FFF2-40B4-BE49-F238E27FC236}">
                  <a16:creationId xmlns:a16="http://schemas.microsoft.com/office/drawing/2014/main" id="{3549A155-AEE9-446F-963F-B17DF33C4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" y="139"/>
              <a:ext cx="287" cy="280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5" name="図形 64">
              <a:extLst>
                <a:ext uri="{FF2B5EF4-FFF2-40B4-BE49-F238E27FC236}">
                  <a16:creationId xmlns:a16="http://schemas.microsoft.com/office/drawing/2014/main" id="{3CCE91D1-19C3-4B8C-B807-1064F5875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" y="139"/>
              <a:ext cx="260" cy="268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6" name="図形 65">
              <a:extLst>
                <a:ext uri="{FF2B5EF4-FFF2-40B4-BE49-F238E27FC236}">
                  <a16:creationId xmlns:a16="http://schemas.microsoft.com/office/drawing/2014/main" id="{C2E929A7-26E4-4EFF-A319-3115BF29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7" name="図形 66">
              <a:extLst>
                <a:ext uri="{FF2B5EF4-FFF2-40B4-BE49-F238E27FC236}">
                  <a16:creationId xmlns:a16="http://schemas.microsoft.com/office/drawing/2014/main" id="{FB91C250-C092-4745-BC40-FE8FE12CA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8" name="図形 67">
              <a:extLst>
                <a:ext uri="{FF2B5EF4-FFF2-40B4-BE49-F238E27FC236}">
                  <a16:creationId xmlns:a16="http://schemas.microsoft.com/office/drawing/2014/main" id="{E712398F-3D09-491B-93AC-50940A52E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" y="320"/>
              <a:ext cx="216" cy="110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9" name="図形 68">
              <a:extLst>
                <a:ext uri="{FF2B5EF4-FFF2-40B4-BE49-F238E27FC236}">
                  <a16:creationId xmlns:a16="http://schemas.microsoft.com/office/drawing/2014/main" id="{5451101A-305C-4433-8577-CD4DD8312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" y="295"/>
              <a:ext cx="296" cy="157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0" name="図形 69">
              <a:extLst>
                <a:ext uri="{FF2B5EF4-FFF2-40B4-BE49-F238E27FC236}">
                  <a16:creationId xmlns:a16="http://schemas.microsoft.com/office/drawing/2014/main" id="{86F79580-6A54-4AAA-B578-CD72E3481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2" y="272"/>
              <a:ext cx="328" cy="202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1" name="図形 70">
              <a:extLst>
                <a:ext uri="{FF2B5EF4-FFF2-40B4-BE49-F238E27FC236}">
                  <a16:creationId xmlns:a16="http://schemas.microsoft.com/office/drawing/2014/main" id="{BFC86D48-D189-4248-8F08-A9CB8A395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" y="284"/>
              <a:ext cx="319" cy="223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2" name="図形 71">
              <a:extLst>
                <a:ext uri="{FF2B5EF4-FFF2-40B4-BE49-F238E27FC236}">
                  <a16:creationId xmlns:a16="http://schemas.microsoft.com/office/drawing/2014/main" id="{06A5F902-AA76-4BF9-A948-C7EA4483E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8" y="295"/>
              <a:ext cx="528" cy="257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3" name="図形 72">
              <a:extLst>
                <a:ext uri="{FF2B5EF4-FFF2-40B4-BE49-F238E27FC236}">
                  <a16:creationId xmlns:a16="http://schemas.microsoft.com/office/drawing/2014/main" id="{14D9DF99-80F8-476A-AE38-BD2A0B512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4" name="図形 73">
              <a:extLst>
                <a:ext uri="{FF2B5EF4-FFF2-40B4-BE49-F238E27FC236}">
                  <a16:creationId xmlns:a16="http://schemas.microsoft.com/office/drawing/2014/main" id="{F9CED319-982A-4023-A59D-E52EA4CE2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" y="276"/>
              <a:ext cx="576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5" name="図形 74">
              <a:extLst>
                <a:ext uri="{FF2B5EF4-FFF2-40B4-BE49-F238E27FC236}">
                  <a16:creationId xmlns:a16="http://schemas.microsoft.com/office/drawing/2014/main" id="{1CD1EB60-AA33-4C2D-A8C5-0DF3EE462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292"/>
              <a:ext cx="613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6" name="図形 75">
              <a:extLst>
                <a:ext uri="{FF2B5EF4-FFF2-40B4-BE49-F238E27FC236}">
                  <a16:creationId xmlns:a16="http://schemas.microsoft.com/office/drawing/2014/main" id="{40667F69-45B6-4374-BA60-C640A86E5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" y="295"/>
              <a:ext cx="640" cy="389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7" name="図形 76">
              <a:extLst>
                <a:ext uri="{FF2B5EF4-FFF2-40B4-BE49-F238E27FC236}">
                  <a16:creationId xmlns:a16="http://schemas.microsoft.com/office/drawing/2014/main" id="{2ACD3A08-D2CA-47CE-925D-3019AF153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8" name="図形 77">
              <a:extLst>
                <a:ext uri="{FF2B5EF4-FFF2-40B4-BE49-F238E27FC236}">
                  <a16:creationId xmlns:a16="http://schemas.microsoft.com/office/drawing/2014/main" id="{B29D6043-5D30-4F5F-8364-F8032F7DF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" y="536"/>
              <a:ext cx="145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9" name="図形 78">
              <a:extLst>
                <a:ext uri="{FF2B5EF4-FFF2-40B4-BE49-F238E27FC236}">
                  <a16:creationId xmlns:a16="http://schemas.microsoft.com/office/drawing/2014/main" id="{237263C8-EF0B-4365-9B6A-F32BEF2F3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0" name="図形 79">
              <a:extLst>
                <a:ext uri="{FF2B5EF4-FFF2-40B4-BE49-F238E27FC236}">
                  <a16:creationId xmlns:a16="http://schemas.microsoft.com/office/drawing/2014/main" id="{BA926A2B-B05F-46E3-A55C-847BD6D22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1" name="図形 80">
              <a:extLst>
                <a:ext uri="{FF2B5EF4-FFF2-40B4-BE49-F238E27FC236}">
                  <a16:creationId xmlns:a16="http://schemas.microsoft.com/office/drawing/2014/main" id="{50AAE833-BC71-42D3-9FE2-9AE2B6F26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8" y="156"/>
              <a:ext cx="433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2" name="図形 81">
              <a:extLst>
                <a:ext uri="{FF2B5EF4-FFF2-40B4-BE49-F238E27FC236}">
                  <a16:creationId xmlns:a16="http://schemas.microsoft.com/office/drawing/2014/main" id="{B1EF8092-5722-4FBA-9E21-6CBB02E90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2" y="156"/>
              <a:ext cx="213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3" name="図形 82">
              <a:extLst>
                <a:ext uri="{FF2B5EF4-FFF2-40B4-BE49-F238E27FC236}">
                  <a16:creationId xmlns:a16="http://schemas.microsoft.com/office/drawing/2014/main" id="{F772E04F-7E6E-4517-A47A-289108C31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4" y="164"/>
              <a:ext cx="170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4" name="図形 83">
              <a:extLst>
                <a:ext uri="{FF2B5EF4-FFF2-40B4-BE49-F238E27FC236}">
                  <a16:creationId xmlns:a16="http://schemas.microsoft.com/office/drawing/2014/main" id="{86F711F5-9B6A-4F82-9A60-65E7757CF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164"/>
              <a:ext cx="140" cy="99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5" name="図形 84">
              <a:extLst>
                <a:ext uri="{FF2B5EF4-FFF2-40B4-BE49-F238E27FC236}">
                  <a16:creationId xmlns:a16="http://schemas.microsoft.com/office/drawing/2014/main" id="{B2BF9F6E-52AE-4CCD-950E-D49FFB6B5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" y="168"/>
              <a:ext cx="276" cy="71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6" name="図形 85">
              <a:extLst>
                <a:ext uri="{FF2B5EF4-FFF2-40B4-BE49-F238E27FC236}">
                  <a16:creationId xmlns:a16="http://schemas.microsoft.com/office/drawing/2014/main" id="{CF628688-6CC8-44C5-83A5-1511C5A46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1" y="960"/>
              <a:ext cx="453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7" name="図形 86">
              <a:extLst>
                <a:ext uri="{FF2B5EF4-FFF2-40B4-BE49-F238E27FC236}">
                  <a16:creationId xmlns:a16="http://schemas.microsoft.com/office/drawing/2014/main" id="{12D8F00E-1D49-40F1-88A3-CD77C45C9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7" y="600"/>
              <a:ext cx="47" cy="9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8" name="図形 87">
              <a:extLst>
                <a:ext uri="{FF2B5EF4-FFF2-40B4-BE49-F238E27FC236}">
                  <a16:creationId xmlns:a16="http://schemas.microsoft.com/office/drawing/2014/main" id="{9A0DC1E4-3A95-4367-8BC5-CE9CC04CD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9" name="図形 88">
              <a:extLst>
                <a:ext uri="{FF2B5EF4-FFF2-40B4-BE49-F238E27FC236}">
                  <a16:creationId xmlns:a16="http://schemas.microsoft.com/office/drawing/2014/main" id="{EF61CB95-A7BE-40E5-AFDB-6640C74E6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0" name="図形 89">
              <a:extLst>
                <a:ext uri="{FF2B5EF4-FFF2-40B4-BE49-F238E27FC236}">
                  <a16:creationId xmlns:a16="http://schemas.microsoft.com/office/drawing/2014/main" id="{D67404DE-CE9D-4B12-BA70-40147A4A5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3" y="476"/>
              <a:ext cx="320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</p:grpSp>
      <p:grpSp>
        <p:nvGrpSpPr>
          <p:cNvPr id="3" name="グループ化 90">
            <a:extLst>
              <a:ext uri="{FF2B5EF4-FFF2-40B4-BE49-F238E27FC236}">
                <a16:creationId xmlns:a16="http://schemas.microsoft.com/office/drawing/2014/main" id="{19061C29-F224-4D80-A3C7-A295B327F3F5}"/>
              </a:ext>
            </a:extLst>
          </p:cNvPr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  <a:noFill/>
        </p:grpSpPr>
        <p:sp>
          <p:nvSpPr>
            <p:cNvPr id="92" name="図形 91">
              <a:extLst>
                <a:ext uri="{FF2B5EF4-FFF2-40B4-BE49-F238E27FC236}">
                  <a16:creationId xmlns:a16="http://schemas.microsoft.com/office/drawing/2014/main" id="{C0DC16ED-2584-4EA4-AFA7-682EE3426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3" name="図形 92">
              <a:extLst>
                <a:ext uri="{FF2B5EF4-FFF2-40B4-BE49-F238E27FC236}">
                  <a16:creationId xmlns:a16="http://schemas.microsoft.com/office/drawing/2014/main" id="{2A206CDE-39CB-45D0-AD5D-4766A7111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4" name="図形 93">
              <a:extLst>
                <a:ext uri="{FF2B5EF4-FFF2-40B4-BE49-F238E27FC236}">
                  <a16:creationId xmlns:a16="http://schemas.microsoft.com/office/drawing/2014/main" id="{08D43F68-9550-4D2F-852F-751524C34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5" name="図形 94">
              <a:extLst>
                <a:ext uri="{FF2B5EF4-FFF2-40B4-BE49-F238E27FC236}">
                  <a16:creationId xmlns:a16="http://schemas.microsoft.com/office/drawing/2014/main" id="{794A518C-D1F7-4A3A-8BD9-B0688C74A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6" name="図形 95">
              <a:extLst>
                <a:ext uri="{FF2B5EF4-FFF2-40B4-BE49-F238E27FC236}">
                  <a16:creationId xmlns:a16="http://schemas.microsoft.com/office/drawing/2014/main" id="{9BD24792-1B03-4494-8E05-328E760F4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7" name="図形 96">
              <a:extLst>
                <a:ext uri="{FF2B5EF4-FFF2-40B4-BE49-F238E27FC236}">
                  <a16:creationId xmlns:a16="http://schemas.microsoft.com/office/drawing/2014/main" id="{2C94C9D0-4845-4276-AAA0-EBF01D85A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8" name="図形 97">
              <a:extLst>
                <a:ext uri="{FF2B5EF4-FFF2-40B4-BE49-F238E27FC236}">
                  <a16:creationId xmlns:a16="http://schemas.microsoft.com/office/drawing/2014/main" id="{65A6F354-1967-4958-B3A7-07D6ED6D4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9" name="図形 98">
              <a:extLst>
                <a:ext uri="{FF2B5EF4-FFF2-40B4-BE49-F238E27FC236}">
                  <a16:creationId xmlns:a16="http://schemas.microsoft.com/office/drawing/2014/main" id="{61263D0C-F4E9-4509-9A46-CA2CE32B9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0" name="図形 99">
              <a:extLst>
                <a:ext uri="{FF2B5EF4-FFF2-40B4-BE49-F238E27FC236}">
                  <a16:creationId xmlns:a16="http://schemas.microsoft.com/office/drawing/2014/main" id="{BAED78A0-E182-4209-A643-801C9AE82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1" name="図形 100">
              <a:extLst>
                <a:ext uri="{FF2B5EF4-FFF2-40B4-BE49-F238E27FC236}">
                  <a16:creationId xmlns:a16="http://schemas.microsoft.com/office/drawing/2014/main" id="{BBFCE232-9009-437E-BB0D-0F31DB81E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2" name="図形 101">
              <a:extLst>
                <a:ext uri="{FF2B5EF4-FFF2-40B4-BE49-F238E27FC236}">
                  <a16:creationId xmlns:a16="http://schemas.microsoft.com/office/drawing/2014/main" id="{2202EEE6-19F8-40CD-85BF-3D8187C77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3" name="図形 102">
              <a:extLst>
                <a:ext uri="{FF2B5EF4-FFF2-40B4-BE49-F238E27FC236}">
                  <a16:creationId xmlns:a16="http://schemas.microsoft.com/office/drawing/2014/main" id="{9ADE58BD-53CA-4768-86CF-1E212500B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4" name="図形 103">
              <a:extLst>
                <a:ext uri="{FF2B5EF4-FFF2-40B4-BE49-F238E27FC236}">
                  <a16:creationId xmlns:a16="http://schemas.microsoft.com/office/drawing/2014/main" id="{A2B186A2-972A-49B0-95C8-8C63994F1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5" name="図形 104">
              <a:extLst>
                <a:ext uri="{FF2B5EF4-FFF2-40B4-BE49-F238E27FC236}">
                  <a16:creationId xmlns:a16="http://schemas.microsoft.com/office/drawing/2014/main" id="{BA0F279D-3732-40AB-B01C-B1094FA8E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6" name="図形 105">
              <a:extLst>
                <a:ext uri="{FF2B5EF4-FFF2-40B4-BE49-F238E27FC236}">
                  <a16:creationId xmlns:a16="http://schemas.microsoft.com/office/drawing/2014/main" id="{3B50C4B2-0974-4D8F-B0F2-66CA6876A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7" name="図形 106">
              <a:extLst>
                <a:ext uri="{FF2B5EF4-FFF2-40B4-BE49-F238E27FC236}">
                  <a16:creationId xmlns:a16="http://schemas.microsoft.com/office/drawing/2014/main" id="{00D65E9D-3104-4993-BF1A-1216DAF1F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8" name="図形 107">
              <a:extLst>
                <a:ext uri="{FF2B5EF4-FFF2-40B4-BE49-F238E27FC236}">
                  <a16:creationId xmlns:a16="http://schemas.microsoft.com/office/drawing/2014/main" id="{2ECB980D-616C-4033-BC2D-A38EC1095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9" name="図形 108">
              <a:extLst>
                <a:ext uri="{FF2B5EF4-FFF2-40B4-BE49-F238E27FC236}">
                  <a16:creationId xmlns:a16="http://schemas.microsoft.com/office/drawing/2014/main" id="{9599C2D6-4829-45C2-BC1D-8BDC6C9A8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0" name="図形 109">
              <a:extLst>
                <a:ext uri="{FF2B5EF4-FFF2-40B4-BE49-F238E27FC236}">
                  <a16:creationId xmlns:a16="http://schemas.microsoft.com/office/drawing/2014/main" id="{0157F884-98C1-4D83-AC11-8CA8EBB3F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1" name="図形 110">
              <a:extLst>
                <a:ext uri="{FF2B5EF4-FFF2-40B4-BE49-F238E27FC236}">
                  <a16:creationId xmlns:a16="http://schemas.microsoft.com/office/drawing/2014/main" id="{533FF1F2-9C5E-46C7-815E-9BF58B758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2" name="図形 111">
              <a:extLst>
                <a:ext uri="{FF2B5EF4-FFF2-40B4-BE49-F238E27FC236}">
                  <a16:creationId xmlns:a16="http://schemas.microsoft.com/office/drawing/2014/main" id="{07AD6A84-DDE6-4A1B-BD90-A2E2AE59C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3" name="図形 112">
              <a:extLst>
                <a:ext uri="{FF2B5EF4-FFF2-40B4-BE49-F238E27FC236}">
                  <a16:creationId xmlns:a16="http://schemas.microsoft.com/office/drawing/2014/main" id="{25B8118A-8CC6-43A7-A9B0-A7EEDAAD7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4" name="図形 113">
              <a:extLst>
                <a:ext uri="{FF2B5EF4-FFF2-40B4-BE49-F238E27FC236}">
                  <a16:creationId xmlns:a16="http://schemas.microsoft.com/office/drawing/2014/main" id="{8B7CCBFB-D0AC-49A2-B00B-F8607D5BF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5" name="図形 114">
              <a:extLst>
                <a:ext uri="{FF2B5EF4-FFF2-40B4-BE49-F238E27FC236}">
                  <a16:creationId xmlns:a16="http://schemas.microsoft.com/office/drawing/2014/main" id="{9DA96C3A-F8BB-4646-B2F7-39253FA0D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6" name="図形 115">
              <a:extLst>
                <a:ext uri="{FF2B5EF4-FFF2-40B4-BE49-F238E27FC236}">
                  <a16:creationId xmlns:a16="http://schemas.microsoft.com/office/drawing/2014/main" id="{7890239D-E03F-489C-82A6-4933AA0A3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7" name="図形 116">
              <a:extLst>
                <a:ext uri="{FF2B5EF4-FFF2-40B4-BE49-F238E27FC236}">
                  <a16:creationId xmlns:a16="http://schemas.microsoft.com/office/drawing/2014/main" id="{A32CA1D3-FC9D-4B42-BAF0-565B79BC6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8" name="図形 117">
              <a:extLst>
                <a:ext uri="{FF2B5EF4-FFF2-40B4-BE49-F238E27FC236}">
                  <a16:creationId xmlns:a16="http://schemas.microsoft.com/office/drawing/2014/main" id="{BD92A349-D28B-4C18-A8F6-9EBB5E02B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9" name="図形 118">
              <a:extLst>
                <a:ext uri="{FF2B5EF4-FFF2-40B4-BE49-F238E27FC236}">
                  <a16:creationId xmlns:a16="http://schemas.microsoft.com/office/drawing/2014/main" id="{4F459F9E-57FD-447E-9B80-3CACFDB75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0" name="図形 119">
              <a:extLst>
                <a:ext uri="{FF2B5EF4-FFF2-40B4-BE49-F238E27FC236}">
                  <a16:creationId xmlns:a16="http://schemas.microsoft.com/office/drawing/2014/main" id="{C493F4A1-298E-4027-8884-E1D1D88AE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1" name="図形 120">
              <a:extLst>
                <a:ext uri="{FF2B5EF4-FFF2-40B4-BE49-F238E27FC236}">
                  <a16:creationId xmlns:a16="http://schemas.microsoft.com/office/drawing/2014/main" id="{C337DCAE-3260-467A-8D65-DC4AD95C1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2" name="図形 121">
              <a:extLst>
                <a:ext uri="{FF2B5EF4-FFF2-40B4-BE49-F238E27FC236}">
                  <a16:creationId xmlns:a16="http://schemas.microsoft.com/office/drawing/2014/main" id="{668DC5D0-C162-40F1-B7F5-86BF1C214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3" name="図形 122">
              <a:extLst>
                <a:ext uri="{FF2B5EF4-FFF2-40B4-BE49-F238E27FC236}">
                  <a16:creationId xmlns:a16="http://schemas.microsoft.com/office/drawing/2014/main" id="{0CB7D381-D327-4A4E-8CA8-EC499F9E8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4" name="図形 123">
              <a:extLst>
                <a:ext uri="{FF2B5EF4-FFF2-40B4-BE49-F238E27FC236}">
                  <a16:creationId xmlns:a16="http://schemas.microsoft.com/office/drawing/2014/main" id="{73555873-3B61-414A-B044-4214026C6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5" name="図形 124">
              <a:extLst>
                <a:ext uri="{FF2B5EF4-FFF2-40B4-BE49-F238E27FC236}">
                  <a16:creationId xmlns:a16="http://schemas.microsoft.com/office/drawing/2014/main" id="{70375CC8-07D2-4830-9BC1-5EAC2F70A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6" name="図形 125">
              <a:extLst>
                <a:ext uri="{FF2B5EF4-FFF2-40B4-BE49-F238E27FC236}">
                  <a16:creationId xmlns:a16="http://schemas.microsoft.com/office/drawing/2014/main" id="{38F09DDE-8690-4ACC-AD40-9F6B95302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7" name="図形 126">
              <a:extLst>
                <a:ext uri="{FF2B5EF4-FFF2-40B4-BE49-F238E27FC236}">
                  <a16:creationId xmlns:a16="http://schemas.microsoft.com/office/drawing/2014/main" id="{23476604-2342-4823-80C6-1ACDCF137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8" name="図形 127">
              <a:extLst>
                <a:ext uri="{FF2B5EF4-FFF2-40B4-BE49-F238E27FC236}">
                  <a16:creationId xmlns:a16="http://schemas.microsoft.com/office/drawing/2014/main" id="{D44FAC9E-A01A-4E6E-A565-4A0245965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9" name="図形 128">
              <a:extLst>
                <a:ext uri="{FF2B5EF4-FFF2-40B4-BE49-F238E27FC236}">
                  <a16:creationId xmlns:a16="http://schemas.microsoft.com/office/drawing/2014/main" id="{E3FFC20B-FD16-4015-9DF9-6DDE85CC3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0" name="図形 129">
              <a:extLst>
                <a:ext uri="{FF2B5EF4-FFF2-40B4-BE49-F238E27FC236}">
                  <a16:creationId xmlns:a16="http://schemas.microsoft.com/office/drawing/2014/main" id="{E3C8FF91-C3FA-4177-BD1B-B9719DE76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1" name="図形 130">
              <a:extLst>
                <a:ext uri="{FF2B5EF4-FFF2-40B4-BE49-F238E27FC236}">
                  <a16:creationId xmlns:a16="http://schemas.microsoft.com/office/drawing/2014/main" id="{CF11868C-2A2B-4E6F-964F-568545120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2" name="図形 131">
              <a:extLst>
                <a:ext uri="{FF2B5EF4-FFF2-40B4-BE49-F238E27FC236}">
                  <a16:creationId xmlns:a16="http://schemas.microsoft.com/office/drawing/2014/main" id="{083398DB-BD8B-4849-8B83-7246BBDF9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3" name="図形 132">
              <a:extLst>
                <a:ext uri="{FF2B5EF4-FFF2-40B4-BE49-F238E27FC236}">
                  <a16:creationId xmlns:a16="http://schemas.microsoft.com/office/drawing/2014/main" id="{9D358F60-115C-4F13-B9A8-4B976EA54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4" name="図形 133">
              <a:extLst>
                <a:ext uri="{FF2B5EF4-FFF2-40B4-BE49-F238E27FC236}">
                  <a16:creationId xmlns:a16="http://schemas.microsoft.com/office/drawing/2014/main" id="{77EB492E-BF0E-415C-8059-4D42168B2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5" name="図形 134">
              <a:extLst>
                <a:ext uri="{FF2B5EF4-FFF2-40B4-BE49-F238E27FC236}">
                  <a16:creationId xmlns:a16="http://schemas.microsoft.com/office/drawing/2014/main" id="{39340D73-86AF-48BE-BE5E-118045449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6" name="図形 135">
              <a:extLst>
                <a:ext uri="{FF2B5EF4-FFF2-40B4-BE49-F238E27FC236}">
                  <a16:creationId xmlns:a16="http://schemas.microsoft.com/office/drawing/2014/main" id="{73C5261F-DFCF-4295-AE3E-75C6ECFA6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7" name="図形 136">
              <a:extLst>
                <a:ext uri="{FF2B5EF4-FFF2-40B4-BE49-F238E27FC236}">
                  <a16:creationId xmlns:a16="http://schemas.microsoft.com/office/drawing/2014/main" id="{B9896FDF-1D5C-4B21-B9DD-80648274F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8" name="図形 137">
              <a:extLst>
                <a:ext uri="{FF2B5EF4-FFF2-40B4-BE49-F238E27FC236}">
                  <a16:creationId xmlns:a16="http://schemas.microsoft.com/office/drawing/2014/main" id="{74CA6258-1D9B-4724-A8AC-F893B19BB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9" name="図形 138">
              <a:extLst>
                <a:ext uri="{FF2B5EF4-FFF2-40B4-BE49-F238E27FC236}">
                  <a16:creationId xmlns:a16="http://schemas.microsoft.com/office/drawing/2014/main" id="{5DC94FCC-CE7D-4898-BF42-E446678B2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0" name="図形 139">
              <a:extLst>
                <a:ext uri="{FF2B5EF4-FFF2-40B4-BE49-F238E27FC236}">
                  <a16:creationId xmlns:a16="http://schemas.microsoft.com/office/drawing/2014/main" id="{865DEDF5-0569-40FF-A75B-609E80B96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1" name="図形 140">
              <a:extLst>
                <a:ext uri="{FF2B5EF4-FFF2-40B4-BE49-F238E27FC236}">
                  <a16:creationId xmlns:a16="http://schemas.microsoft.com/office/drawing/2014/main" id="{68DDEDBE-D883-4369-A309-2F04A2AC0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2" name="図形 141">
              <a:extLst>
                <a:ext uri="{FF2B5EF4-FFF2-40B4-BE49-F238E27FC236}">
                  <a16:creationId xmlns:a16="http://schemas.microsoft.com/office/drawing/2014/main" id="{D46C30FD-860C-4DA7-953D-FDE1A37C4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3" name="図形 142">
              <a:extLst>
                <a:ext uri="{FF2B5EF4-FFF2-40B4-BE49-F238E27FC236}">
                  <a16:creationId xmlns:a16="http://schemas.microsoft.com/office/drawing/2014/main" id="{C2C49EB2-F889-482C-B2A8-BD59113CD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4" name="図形 143">
              <a:extLst>
                <a:ext uri="{FF2B5EF4-FFF2-40B4-BE49-F238E27FC236}">
                  <a16:creationId xmlns:a16="http://schemas.microsoft.com/office/drawing/2014/main" id="{A73CE8FC-2ACB-4B35-8639-EB7A0ADF8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5" name="図形 144">
              <a:extLst>
                <a:ext uri="{FF2B5EF4-FFF2-40B4-BE49-F238E27FC236}">
                  <a16:creationId xmlns:a16="http://schemas.microsoft.com/office/drawing/2014/main" id="{BA7E7D99-E15C-4BFA-B7EE-1B2912654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6" name="図形 145">
              <a:extLst>
                <a:ext uri="{FF2B5EF4-FFF2-40B4-BE49-F238E27FC236}">
                  <a16:creationId xmlns:a16="http://schemas.microsoft.com/office/drawing/2014/main" id="{7915BE48-E7C5-45C7-AD7A-99F75FE4F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7" name="図形 146">
              <a:extLst>
                <a:ext uri="{FF2B5EF4-FFF2-40B4-BE49-F238E27FC236}">
                  <a16:creationId xmlns:a16="http://schemas.microsoft.com/office/drawing/2014/main" id="{6A33FCB7-4E49-4344-BDCC-0B4675E50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8" name="図形 147">
              <a:extLst>
                <a:ext uri="{FF2B5EF4-FFF2-40B4-BE49-F238E27FC236}">
                  <a16:creationId xmlns:a16="http://schemas.microsoft.com/office/drawing/2014/main" id="{E64D67AB-02DD-4E48-831B-4146270ED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9" name="図形 148">
              <a:extLst>
                <a:ext uri="{FF2B5EF4-FFF2-40B4-BE49-F238E27FC236}">
                  <a16:creationId xmlns:a16="http://schemas.microsoft.com/office/drawing/2014/main" id="{1271E479-821E-4974-BB1F-C433605C4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0" name="図形 149">
              <a:extLst>
                <a:ext uri="{FF2B5EF4-FFF2-40B4-BE49-F238E27FC236}">
                  <a16:creationId xmlns:a16="http://schemas.microsoft.com/office/drawing/2014/main" id="{FA14E101-A9FB-4770-B0C7-08C70E6B8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1" name="図形 150">
              <a:extLst>
                <a:ext uri="{FF2B5EF4-FFF2-40B4-BE49-F238E27FC236}">
                  <a16:creationId xmlns:a16="http://schemas.microsoft.com/office/drawing/2014/main" id="{ECA8B959-FECB-4209-B727-C69D1CF52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2" name="図形 151">
              <a:extLst>
                <a:ext uri="{FF2B5EF4-FFF2-40B4-BE49-F238E27FC236}">
                  <a16:creationId xmlns:a16="http://schemas.microsoft.com/office/drawing/2014/main" id="{E9B4C22F-2FBF-4D2D-99AF-E28804103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3" name="図形 152">
              <a:extLst>
                <a:ext uri="{FF2B5EF4-FFF2-40B4-BE49-F238E27FC236}">
                  <a16:creationId xmlns:a16="http://schemas.microsoft.com/office/drawing/2014/main" id="{04CE7265-6969-499E-97FF-1D48C9273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4" name="図形 153">
              <a:extLst>
                <a:ext uri="{FF2B5EF4-FFF2-40B4-BE49-F238E27FC236}">
                  <a16:creationId xmlns:a16="http://schemas.microsoft.com/office/drawing/2014/main" id="{2E2CB90C-D0AE-47A7-9C10-3F98F3FC3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5" name="図形 154">
              <a:extLst>
                <a:ext uri="{FF2B5EF4-FFF2-40B4-BE49-F238E27FC236}">
                  <a16:creationId xmlns:a16="http://schemas.microsoft.com/office/drawing/2014/main" id="{9F9B9651-032F-45B0-BEFE-1A9B79D12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6" name="図形 155">
              <a:extLst>
                <a:ext uri="{FF2B5EF4-FFF2-40B4-BE49-F238E27FC236}">
                  <a16:creationId xmlns:a16="http://schemas.microsoft.com/office/drawing/2014/main" id="{BC57569C-063A-4505-BD7D-2A620A7DC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7" name="図形 156">
              <a:extLst>
                <a:ext uri="{FF2B5EF4-FFF2-40B4-BE49-F238E27FC236}">
                  <a16:creationId xmlns:a16="http://schemas.microsoft.com/office/drawing/2014/main" id="{B401B590-E68E-4A96-86F6-7045D0315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8" name="図形 157">
              <a:extLst>
                <a:ext uri="{FF2B5EF4-FFF2-40B4-BE49-F238E27FC236}">
                  <a16:creationId xmlns:a16="http://schemas.microsoft.com/office/drawing/2014/main" id="{96192B99-911E-47D6-8015-DFF9094A6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9" name="図形 158">
              <a:extLst>
                <a:ext uri="{FF2B5EF4-FFF2-40B4-BE49-F238E27FC236}">
                  <a16:creationId xmlns:a16="http://schemas.microsoft.com/office/drawing/2014/main" id="{9FD5490A-D9E8-4B36-9577-8B1C5F197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60" name="図形 159">
              <a:extLst>
                <a:ext uri="{FF2B5EF4-FFF2-40B4-BE49-F238E27FC236}">
                  <a16:creationId xmlns:a16="http://schemas.microsoft.com/office/drawing/2014/main" id="{6AFBD7AC-3DA3-462A-A006-4931E8A4C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61" name="図形 160">
              <a:extLst>
                <a:ext uri="{FF2B5EF4-FFF2-40B4-BE49-F238E27FC236}">
                  <a16:creationId xmlns:a16="http://schemas.microsoft.com/office/drawing/2014/main" id="{DE971A24-0ED9-4947-BD55-59E4CF1DF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62" name="図形 161">
              <a:extLst>
                <a:ext uri="{FF2B5EF4-FFF2-40B4-BE49-F238E27FC236}">
                  <a16:creationId xmlns:a16="http://schemas.microsoft.com/office/drawing/2014/main" id="{0ADC78F0-748D-4651-ACBF-41C9DDFD7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63" name="図形 162">
              <a:extLst>
                <a:ext uri="{FF2B5EF4-FFF2-40B4-BE49-F238E27FC236}">
                  <a16:creationId xmlns:a16="http://schemas.microsoft.com/office/drawing/2014/main" id="{A1F0718C-DDAF-44E9-9C08-8650123B0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64" name="図形 163">
              <a:extLst>
                <a:ext uri="{FF2B5EF4-FFF2-40B4-BE49-F238E27FC236}">
                  <a16:creationId xmlns:a16="http://schemas.microsoft.com/office/drawing/2014/main" id="{C04AC048-A254-4AA6-B4E7-30B37B6C6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65" name="図形 164">
              <a:extLst>
                <a:ext uri="{FF2B5EF4-FFF2-40B4-BE49-F238E27FC236}">
                  <a16:creationId xmlns:a16="http://schemas.microsoft.com/office/drawing/2014/main" id="{CB4D9103-BD2F-4880-87AF-7A2407399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531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anose="02030602050306030303" pitchFamily="18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anose="02030602050306030303" pitchFamily="18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anose="02030602050306030303" pitchFamily="18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anose="02030602050306030303" pitchFamily="18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anose="02030602050306030303" pitchFamily="18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anose="02030602050306030303" pitchFamily="18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anose="02030602050306030303" pitchFamily="18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anose="02030602050306030303" pitchFamily="18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1771A"/>
        </a:buClr>
        <a:buSzPct val="55000"/>
        <a:buFont typeface="Wingdings" pitchFamily="2" charset="2"/>
        <a:buChar char="p"/>
        <a:defRPr kumimoji="1" sz="3200">
          <a:solidFill>
            <a:srgbClr val="4A452A"/>
          </a:solidFill>
          <a:latin typeface="+mn-lt"/>
          <a:ea typeface="DFKai-SB" panose="03000509000000000000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pitchFamily="2" charset="2"/>
        <a:buChar char="n"/>
        <a:defRPr kumimoji="1" sz="2800">
          <a:solidFill>
            <a:srgbClr val="4A452A"/>
          </a:solidFill>
          <a:latin typeface="+mn-lt"/>
          <a:ea typeface="DFKai-SB" panose="03000509000000000000" pitchFamily="65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76A2C"/>
        </a:buClr>
        <a:buSzPct val="48000"/>
        <a:buFont typeface="Wingdings" pitchFamily="2" charset="2"/>
        <a:buChar char="n"/>
        <a:defRPr kumimoji="1" sz="2400">
          <a:solidFill>
            <a:srgbClr val="4A452A"/>
          </a:solidFill>
          <a:latin typeface="+mn-lt"/>
          <a:ea typeface="DFKai-SB" panose="03000509000000000000" pitchFamily="65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24D00"/>
        </a:buClr>
        <a:buSzPct val="45000"/>
        <a:buFont typeface="Wingdings" pitchFamily="2" charset="2"/>
        <a:buChar char="n"/>
        <a:defRPr kumimoji="1" sz="2000">
          <a:solidFill>
            <a:srgbClr val="4A452A"/>
          </a:solidFill>
          <a:latin typeface="+mn-lt"/>
          <a:ea typeface="DFKai-SB" panose="03000509000000000000" pitchFamily="65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44872"/>
        </a:buClr>
        <a:buSzPct val="40000"/>
        <a:buFont typeface="Wingdings" pitchFamily="2" charset="2"/>
        <a:buChar char="n"/>
        <a:defRPr kumimoji="1" sz="2000">
          <a:solidFill>
            <a:srgbClr val="4A452A"/>
          </a:solidFill>
          <a:latin typeface="+mn-lt"/>
          <a:ea typeface="DFKai-SB" panose="03000509000000000000" pitchFamily="65" charset="-120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正方形/長方形 189">
            <a:extLst>
              <a:ext uri="{FF2B5EF4-FFF2-40B4-BE49-F238E27FC236}">
                <a16:creationId xmlns:a16="http://schemas.microsoft.com/office/drawing/2014/main" id="{8AC49431-24E8-46A5-9F62-217B2C9B2F5A}"/>
              </a:ext>
            </a:extLst>
          </p:cNvPr>
          <p:cNvSpPr/>
          <p:nvPr/>
        </p:nvSpPr>
        <p:spPr>
          <a:xfrm>
            <a:off x="-9525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ja-JP" altLang="en-US" sz="1800">
              <a:solidFill>
                <a:srgbClr val="FFFFFF"/>
              </a:solidFill>
              <a:latin typeface="Cambria" pitchFamily="18" charset="0"/>
              <a:ea typeface="MS Mincho" pitchFamily="49" charset="-128"/>
            </a:endParaRPr>
          </a:p>
        </p:txBody>
      </p:sp>
      <p:sp>
        <p:nvSpPr>
          <p:cNvPr id="166" name="図形 165">
            <a:extLst>
              <a:ext uri="{FF2B5EF4-FFF2-40B4-BE49-F238E27FC236}">
                <a16:creationId xmlns:a16="http://schemas.microsoft.com/office/drawing/2014/main" id="{54F32387-38C6-478C-A4B9-B8630FE23996}"/>
              </a:ext>
            </a:extLst>
          </p:cNvPr>
          <p:cNvSpPr>
            <a:spLocks/>
          </p:cNvSpPr>
          <p:nvPr/>
        </p:nvSpPr>
        <p:spPr bwMode="auto">
          <a:xfrm>
            <a:off x="3929063" y="0"/>
            <a:ext cx="5214937" cy="3382963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Cambria"/>
              <a:ea typeface="ＭＳ 明朝" panose="02020609040205080304" pitchFamily="49" charset="-128"/>
            </a:endParaRPr>
          </a:p>
        </p:txBody>
      </p:sp>
      <p:sp>
        <p:nvSpPr>
          <p:cNvPr id="36868" name="正方形/長方形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857375"/>
            <a:ext cx="824865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</a:t>
            </a:r>
            <a:r>
              <a:rPr lang="en-US" altLang="ja-JP" smtClean="0"/>
              <a:t>6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</a:t>
            </a:r>
            <a:r>
              <a:rPr lang="en-US" altLang="ja-JP" smtClean="0"/>
              <a:t>7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</a:t>
            </a:r>
            <a:r>
              <a:rPr lang="en-US" altLang="ja-JP" smtClean="0"/>
              <a:t>8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</a:t>
            </a:r>
            <a:r>
              <a:rPr lang="en-US" altLang="ja-JP" smtClean="0"/>
              <a:t>9</a:t>
            </a:r>
            <a:r>
              <a:rPr lang="ja-JP" altLang="en-US" smtClean="0"/>
              <a:t>レベル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325CD50F-B667-4063-8500-20897CDB0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71988" y="6492875"/>
            <a:ext cx="15287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rgbClr val="000000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5EF009A4-B2E5-4F6A-866E-C1DA4700C1D6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5B16559-51E2-45F9-9ECB-028B26C922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48375" y="6492875"/>
            <a:ext cx="23955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solidFill>
                  <a:srgbClr val="000000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E30ADCC-C7E8-45AE-A942-97761F761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1063" y="6492875"/>
            <a:ext cx="6429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mbria" pitchFamily="18" charset="0"/>
              </a:defRPr>
            </a:lvl1pPr>
          </a:lstStyle>
          <a:p>
            <a:fld id="{AC5450FD-C5C3-43E2-B4DB-39A1655A8E3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344" name="正方形/長方形 185">
            <a:extLst>
              <a:ext uri="{FF2B5EF4-FFF2-40B4-BE49-F238E27FC236}">
                <a16:creationId xmlns:a16="http://schemas.microsoft.com/office/drawing/2014/main" id="{E6DEB195-3052-4B88-9FCC-1D40DC48A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9313" y="5716588"/>
            <a:ext cx="0" cy="369887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ja-JP" altLang="ja-JP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191D5FE5-9F5E-46F3-B385-7ED044EB7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grpSp>
        <p:nvGrpSpPr>
          <p:cNvPr id="36874" name="グループ化 11"/>
          <p:cNvGrpSpPr>
            <a:grpSpLocks/>
          </p:cNvGrpSpPr>
          <p:nvPr/>
        </p:nvGrpSpPr>
        <p:grpSpPr bwMode="auto">
          <a:xfrm>
            <a:off x="4000500" y="0"/>
            <a:ext cx="5143500" cy="2000250"/>
            <a:chOff x="2168" y="0"/>
            <a:chExt cx="3576" cy="1384"/>
          </a:xfrm>
        </p:grpSpPr>
        <p:sp>
          <p:nvSpPr>
            <p:cNvPr id="13" name="図形 12">
              <a:extLst>
                <a:ext uri="{FF2B5EF4-FFF2-40B4-BE49-F238E27FC236}">
                  <a16:creationId xmlns:a16="http://schemas.microsoft.com/office/drawing/2014/main" id="{53E06A48-369C-436F-8AD3-37F3CB2E4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" y="1043"/>
              <a:ext cx="324" cy="268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" name="図形 13">
              <a:extLst>
                <a:ext uri="{FF2B5EF4-FFF2-40B4-BE49-F238E27FC236}">
                  <a16:creationId xmlns:a16="http://schemas.microsoft.com/office/drawing/2014/main" id="{987BAAB9-F759-4023-B5A0-0B268B0F9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" name="図形 14">
              <a:extLst>
                <a:ext uri="{FF2B5EF4-FFF2-40B4-BE49-F238E27FC236}">
                  <a16:creationId xmlns:a16="http://schemas.microsoft.com/office/drawing/2014/main" id="{8F5F5F6F-73F4-42D5-993A-9E5299D35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6" name="図形 15">
              <a:extLst>
                <a:ext uri="{FF2B5EF4-FFF2-40B4-BE49-F238E27FC236}">
                  <a16:creationId xmlns:a16="http://schemas.microsoft.com/office/drawing/2014/main" id="{89AE862B-1E42-43A7-BB90-088725174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4" y="1076"/>
              <a:ext cx="240" cy="213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7" name="図形 16">
              <a:extLst>
                <a:ext uri="{FF2B5EF4-FFF2-40B4-BE49-F238E27FC236}">
                  <a16:creationId xmlns:a16="http://schemas.microsoft.com/office/drawing/2014/main" id="{47DD44F9-C427-4B6D-A391-053938C51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9" name="図形 18">
              <a:extLst>
                <a:ext uri="{FF2B5EF4-FFF2-40B4-BE49-F238E27FC236}">
                  <a16:creationId xmlns:a16="http://schemas.microsoft.com/office/drawing/2014/main" id="{E702E4A0-A170-4D89-86EE-60B34CC95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0" name="図形 19">
              <a:extLst>
                <a:ext uri="{FF2B5EF4-FFF2-40B4-BE49-F238E27FC236}">
                  <a16:creationId xmlns:a16="http://schemas.microsoft.com/office/drawing/2014/main" id="{59E13884-9100-43B6-AE8C-E7E67EC29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1" name="図形 20">
              <a:extLst>
                <a:ext uri="{FF2B5EF4-FFF2-40B4-BE49-F238E27FC236}">
                  <a16:creationId xmlns:a16="http://schemas.microsoft.com/office/drawing/2014/main" id="{24C85D0E-9A02-4C38-9816-68FB8FF99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3" name="図形 22">
              <a:extLst>
                <a:ext uri="{FF2B5EF4-FFF2-40B4-BE49-F238E27FC236}">
                  <a16:creationId xmlns:a16="http://schemas.microsoft.com/office/drawing/2014/main" id="{0EC979B5-C408-4B8A-84FB-F425BFD52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1" y="0"/>
              <a:ext cx="143" cy="129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4" name="図形 23">
              <a:extLst>
                <a:ext uri="{FF2B5EF4-FFF2-40B4-BE49-F238E27FC236}">
                  <a16:creationId xmlns:a16="http://schemas.microsoft.com/office/drawing/2014/main" id="{5C927B3B-9FB0-495C-BCD4-1297BFD4D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5" name="図形 24">
              <a:extLst>
                <a:ext uri="{FF2B5EF4-FFF2-40B4-BE49-F238E27FC236}">
                  <a16:creationId xmlns:a16="http://schemas.microsoft.com/office/drawing/2014/main" id="{49A6771B-AEF2-4FA1-B3DD-8CF20B360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" y="48"/>
              <a:ext cx="85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6" name="図形 25">
              <a:extLst>
                <a:ext uri="{FF2B5EF4-FFF2-40B4-BE49-F238E27FC236}">
                  <a16:creationId xmlns:a16="http://schemas.microsoft.com/office/drawing/2014/main" id="{8BA2E847-1259-4895-B130-1413173B8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4" y="884"/>
              <a:ext cx="104" cy="81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7" name="図形 26">
              <a:extLst>
                <a:ext uri="{FF2B5EF4-FFF2-40B4-BE49-F238E27FC236}">
                  <a16:creationId xmlns:a16="http://schemas.microsoft.com/office/drawing/2014/main" id="{2816459D-BD04-40AE-9228-5BA6A7957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8" name="図形 27">
              <a:extLst>
                <a:ext uri="{FF2B5EF4-FFF2-40B4-BE49-F238E27FC236}">
                  <a16:creationId xmlns:a16="http://schemas.microsoft.com/office/drawing/2014/main" id="{5B273800-58BF-452D-8474-EB7F659ED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056"/>
              <a:ext cx="128" cy="178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0" name="図形 29">
              <a:extLst>
                <a:ext uri="{FF2B5EF4-FFF2-40B4-BE49-F238E27FC236}">
                  <a16:creationId xmlns:a16="http://schemas.microsoft.com/office/drawing/2014/main" id="{B4D4A157-84F5-4414-904D-37A6D89E5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6" y="821"/>
              <a:ext cx="532" cy="491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1" name="図形 30">
              <a:extLst>
                <a:ext uri="{FF2B5EF4-FFF2-40B4-BE49-F238E27FC236}">
                  <a16:creationId xmlns:a16="http://schemas.microsoft.com/office/drawing/2014/main" id="{0614E8DC-2D06-4A32-94FA-B0B021DB4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816"/>
              <a:ext cx="576" cy="350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2" name="図形 31">
              <a:extLst>
                <a:ext uri="{FF2B5EF4-FFF2-40B4-BE49-F238E27FC236}">
                  <a16:creationId xmlns:a16="http://schemas.microsoft.com/office/drawing/2014/main" id="{BB2DD965-9916-483C-BF37-30B84D6D6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3" name="図形 32">
              <a:extLst>
                <a:ext uri="{FF2B5EF4-FFF2-40B4-BE49-F238E27FC236}">
                  <a16:creationId xmlns:a16="http://schemas.microsoft.com/office/drawing/2014/main" id="{1AE9CAEC-16CF-4653-8A47-5A463E4E3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4" y="831"/>
              <a:ext cx="192" cy="197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4" name="図形 33">
              <a:extLst>
                <a:ext uri="{FF2B5EF4-FFF2-40B4-BE49-F238E27FC236}">
                  <a16:creationId xmlns:a16="http://schemas.microsoft.com/office/drawing/2014/main" id="{36B868AF-0304-47D6-9804-36111A883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0" y="756"/>
              <a:ext cx="625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5" name="図形 34">
              <a:extLst>
                <a:ext uri="{FF2B5EF4-FFF2-40B4-BE49-F238E27FC236}">
                  <a16:creationId xmlns:a16="http://schemas.microsoft.com/office/drawing/2014/main" id="{4E9DB2EB-7033-4D5E-B885-355847D0C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7" y="768"/>
              <a:ext cx="0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6" name="図形 35">
              <a:extLst>
                <a:ext uri="{FF2B5EF4-FFF2-40B4-BE49-F238E27FC236}">
                  <a16:creationId xmlns:a16="http://schemas.microsoft.com/office/drawing/2014/main" id="{C34F810D-9977-4751-B15E-E06232359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7" name="図形 36">
              <a:extLst>
                <a:ext uri="{FF2B5EF4-FFF2-40B4-BE49-F238E27FC236}">
                  <a16:creationId xmlns:a16="http://schemas.microsoft.com/office/drawing/2014/main" id="{21E48A16-8A35-462C-9DE5-C7AB14C10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8" name="図形 37">
              <a:extLst>
                <a:ext uri="{FF2B5EF4-FFF2-40B4-BE49-F238E27FC236}">
                  <a16:creationId xmlns:a16="http://schemas.microsoft.com/office/drawing/2014/main" id="{2F0A1325-0A42-4CF8-849C-8A1B2A461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9" name="図形 38">
              <a:extLst>
                <a:ext uri="{FF2B5EF4-FFF2-40B4-BE49-F238E27FC236}">
                  <a16:creationId xmlns:a16="http://schemas.microsoft.com/office/drawing/2014/main" id="{4E9FCE43-2DDE-4F66-91CD-AC51EF18C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0" name="図形 39">
              <a:extLst>
                <a:ext uri="{FF2B5EF4-FFF2-40B4-BE49-F238E27FC236}">
                  <a16:creationId xmlns:a16="http://schemas.microsoft.com/office/drawing/2014/main" id="{C901CF45-85E8-4BB8-8608-EB9562E51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388"/>
              <a:ext cx="247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1" name="図形 40">
              <a:extLst>
                <a:ext uri="{FF2B5EF4-FFF2-40B4-BE49-F238E27FC236}">
                  <a16:creationId xmlns:a16="http://schemas.microsoft.com/office/drawing/2014/main" id="{412BAB3D-6E07-4A53-9D8A-6696F5479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2" y="368"/>
              <a:ext cx="190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2" name="図形 41">
              <a:extLst>
                <a:ext uri="{FF2B5EF4-FFF2-40B4-BE49-F238E27FC236}">
                  <a16:creationId xmlns:a16="http://schemas.microsoft.com/office/drawing/2014/main" id="{E7174E09-B5F4-4FE4-AFAB-9E7CB0C86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3" name="図形 42">
              <a:extLst>
                <a:ext uri="{FF2B5EF4-FFF2-40B4-BE49-F238E27FC236}">
                  <a16:creationId xmlns:a16="http://schemas.microsoft.com/office/drawing/2014/main" id="{1C7E473D-6597-40FD-9033-315033E2E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3" y="139"/>
              <a:ext cx="183" cy="133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4" name="図形 43">
              <a:extLst>
                <a:ext uri="{FF2B5EF4-FFF2-40B4-BE49-F238E27FC236}">
                  <a16:creationId xmlns:a16="http://schemas.microsoft.com/office/drawing/2014/main" id="{5BB205F4-BE22-4768-B699-DECE88936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3" y="1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5" name="図形 44">
              <a:extLst>
                <a:ext uri="{FF2B5EF4-FFF2-40B4-BE49-F238E27FC236}">
                  <a16:creationId xmlns:a16="http://schemas.microsoft.com/office/drawing/2014/main" id="{85315325-4B46-40D2-A236-D0BDEFB4E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129"/>
              <a:ext cx="316" cy="147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6" name="図形 45">
              <a:extLst>
                <a:ext uri="{FF2B5EF4-FFF2-40B4-BE49-F238E27FC236}">
                  <a16:creationId xmlns:a16="http://schemas.microsoft.com/office/drawing/2014/main" id="{A4A112ED-F28F-4CD8-8415-7441BCCBB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7" name="図形 46">
              <a:extLst>
                <a:ext uri="{FF2B5EF4-FFF2-40B4-BE49-F238E27FC236}">
                  <a16:creationId xmlns:a16="http://schemas.microsoft.com/office/drawing/2014/main" id="{E865FF5A-71F9-470F-B08F-2F13DD989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8" name="図形 47">
              <a:extLst>
                <a:ext uri="{FF2B5EF4-FFF2-40B4-BE49-F238E27FC236}">
                  <a16:creationId xmlns:a16="http://schemas.microsoft.com/office/drawing/2014/main" id="{D4816300-23BB-48D0-A627-EDB678567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96"/>
              <a:ext cx="284" cy="18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9" name="図形 48">
              <a:extLst>
                <a:ext uri="{FF2B5EF4-FFF2-40B4-BE49-F238E27FC236}">
                  <a16:creationId xmlns:a16="http://schemas.microsoft.com/office/drawing/2014/main" id="{75D3C8F3-29BD-48E0-A188-7BFF4185B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0" name="図形 49">
              <a:extLst>
                <a:ext uri="{FF2B5EF4-FFF2-40B4-BE49-F238E27FC236}">
                  <a16:creationId xmlns:a16="http://schemas.microsoft.com/office/drawing/2014/main" id="{3A4D9D4F-7B05-4C56-958F-AE0FBF383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228"/>
              <a:ext cx="85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1" name="図形 50">
              <a:extLst>
                <a:ext uri="{FF2B5EF4-FFF2-40B4-BE49-F238E27FC236}">
                  <a16:creationId xmlns:a16="http://schemas.microsoft.com/office/drawing/2014/main" id="{72B55269-680C-4140-96C4-C67FC5560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2" name="図形 51">
              <a:extLst>
                <a:ext uri="{FF2B5EF4-FFF2-40B4-BE49-F238E27FC236}">
                  <a16:creationId xmlns:a16="http://schemas.microsoft.com/office/drawing/2014/main" id="{BCB0C406-01DF-4062-A2A4-9F095D8A2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0" y="139"/>
              <a:ext cx="72" cy="1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3" name="図形 52">
              <a:extLst>
                <a:ext uri="{FF2B5EF4-FFF2-40B4-BE49-F238E27FC236}">
                  <a16:creationId xmlns:a16="http://schemas.microsoft.com/office/drawing/2014/main" id="{D5239371-7947-40FA-80D2-588BAD2C9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" y="264"/>
              <a:ext cx="149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4" name="図形 53">
              <a:extLst>
                <a:ext uri="{FF2B5EF4-FFF2-40B4-BE49-F238E27FC236}">
                  <a16:creationId xmlns:a16="http://schemas.microsoft.com/office/drawing/2014/main" id="{1BA907C7-0802-41B9-9C09-1932B89E3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" y="236"/>
              <a:ext cx="221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5" name="図形 54">
              <a:extLst>
                <a:ext uri="{FF2B5EF4-FFF2-40B4-BE49-F238E27FC236}">
                  <a16:creationId xmlns:a16="http://schemas.microsoft.com/office/drawing/2014/main" id="{583992EC-8545-460D-99B1-CDA151BEE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" y="224"/>
              <a:ext cx="287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6" name="図形 55">
              <a:extLst>
                <a:ext uri="{FF2B5EF4-FFF2-40B4-BE49-F238E27FC236}">
                  <a16:creationId xmlns:a16="http://schemas.microsoft.com/office/drawing/2014/main" id="{CB5BEE4A-1328-4E58-A07A-40E791366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7" name="図形 56">
              <a:extLst>
                <a:ext uri="{FF2B5EF4-FFF2-40B4-BE49-F238E27FC236}">
                  <a16:creationId xmlns:a16="http://schemas.microsoft.com/office/drawing/2014/main" id="{7460986F-2E49-46F2-87EA-49768A488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8" name="図形 57">
              <a:extLst>
                <a:ext uri="{FF2B5EF4-FFF2-40B4-BE49-F238E27FC236}">
                  <a16:creationId xmlns:a16="http://schemas.microsoft.com/office/drawing/2014/main" id="{4C244FA7-4CB9-4561-834F-6D0405C53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9" name="図形 58">
              <a:extLst>
                <a:ext uri="{FF2B5EF4-FFF2-40B4-BE49-F238E27FC236}">
                  <a16:creationId xmlns:a16="http://schemas.microsoft.com/office/drawing/2014/main" id="{D4169DB9-8933-43D3-8887-46769B7AB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4" y="176"/>
              <a:ext cx="456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0" name="図形 59">
              <a:extLst>
                <a:ext uri="{FF2B5EF4-FFF2-40B4-BE49-F238E27FC236}">
                  <a16:creationId xmlns:a16="http://schemas.microsoft.com/office/drawing/2014/main" id="{2FAEF2BE-76DC-402F-841A-D1BB2608E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5" y="204"/>
              <a:ext cx="479" cy="259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1" name="図形 60">
              <a:extLst>
                <a:ext uri="{FF2B5EF4-FFF2-40B4-BE49-F238E27FC236}">
                  <a16:creationId xmlns:a16="http://schemas.microsoft.com/office/drawing/2014/main" id="{D67A5858-7702-4CAB-A8D8-E1AC4E41E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152"/>
              <a:ext cx="381" cy="278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2" name="図形 61">
              <a:extLst>
                <a:ext uri="{FF2B5EF4-FFF2-40B4-BE49-F238E27FC236}">
                  <a16:creationId xmlns:a16="http://schemas.microsoft.com/office/drawing/2014/main" id="{DCBB829D-E672-450C-A7AC-69D2EA3FB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3" name="図形 62">
              <a:extLst>
                <a:ext uri="{FF2B5EF4-FFF2-40B4-BE49-F238E27FC236}">
                  <a16:creationId xmlns:a16="http://schemas.microsoft.com/office/drawing/2014/main" id="{B9D7E58C-F8E9-4D8D-B1D9-6D83704B2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4" name="図形 63">
              <a:extLst>
                <a:ext uri="{FF2B5EF4-FFF2-40B4-BE49-F238E27FC236}">
                  <a16:creationId xmlns:a16="http://schemas.microsoft.com/office/drawing/2014/main" id="{B1480943-BBBC-4497-930B-5F5D81029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" y="139"/>
              <a:ext cx="287" cy="280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5" name="図形 64">
              <a:extLst>
                <a:ext uri="{FF2B5EF4-FFF2-40B4-BE49-F238E27FC236}">
                  <a16:creationId xmlns:a16="http://schemas.microsoft.com/office/drawing/2014/main" id="{DB40D53B-A07A-40C3-8F56-7FF57A40F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" y="139"/>
              <a:ext cx="260" cy="268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6" name="図形 65">
              <a:extLst>
                <a:ext uri="{FF2B5EF4-FFF2-40B4-BE49-F238E27FC236}">
                  <a16:creationId xmlns:a16="http://schemas.microsoft.com/office/drawing/2014/main" id="{881BFCC2-886B-4D69-877E-51059668A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7" name="図形 66">
              <a:extLst>
                <a:ext uri="{FF2B5EF4-FFF2-40B4-BE49-F238E27FC236}">
                  <a16:creationId xmlns:a16="http://schemas.microsoft.com/office/drawing/2014/main" id="{CFAB69D4-C0EA-42AC-874F-EAA4F1161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8" name="図形 67">
              <a:extLst>
                <a:ext uri="{FF2B5EF4-FFF2-40B4-BE49-F238E27FC236}">
                  <a16:creationId xmlns:a16="http://schemas.microsoft.com/office/drawing/2014/main" id="{68C23A19-FB34-4C6A-B4CE-B18B1E831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" y="320"/>
              <a:ext cx="216" cy="110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9" name="図形 68">
              <a:extLst>
                <a:ext uri="{FF2B5EF4-FFF2-40B4-BE49-F238E27FC236}">
                  <a16:creationId xmlns:a16="http://schemas.microsoft.com/office/drawing/2014/main" id="{F632B35E-4AD1-4E50-9DE8-A04B7E997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" y="295"/>
              <a:ext cx="296" cy="157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0" name="図形 69">
              <a:extLst>
                <a:ext uri="{FF2B5EF4-FFF2-40B4-BE49-F238E27FC236}">
                  <a16:creationId xmlns:a16="http://schemas.microsoft.com/office/drawing/2014/main" id="{822144C1-DA09-46C6-91BB-4C9E6C8CF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2" y="272"/>
              <a:ext cx="328" cy="202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1" name="図形 70">
              <a:extLst>
                <a:ext uri="{FF2B5EF4-FFF2-40B4-BE49-F238E27FC236}">
                  <a16:creationId xmlns:a16="http://schemas.microsoft.com/office/drawing/2014/main" id="{F7C3C0E3-4B42-4D3F-9F4C-F785FAF51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" y="284"/>
              <a:ext cx="319" cy="223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2" name="図形 71">
              <a:extLst>
                <a:ext uri="{FF2B5EF4-FFF2-40B4-BE49-F238E27FC236}">
                  <a16:creationId xmlns:a16="http://schemas.microsoft.com/office/drawing/2014/main" id="{692EB562-4999-445B-9228-0059C3A14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8" y="295"/>
              <a:ext cx="528" cy="257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3" name="図形 72">
              <a:extLst>
                <a:ext uri="{FF2B5EF4-FFF2-40B4-BE49-F238E27FC236}">
                  <a16:creationId xmlns:a16="http://schemas.microsoft.com/office/drawing/2014/main" id="{FEE2FAB3-1365-4DFB-AFF4-A4317257E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4" name="図形 73">
              <a:extLst>
                <a:ext uri="{FF2B5EF4-FFF2-40B4-BE49-F238E27FC236}">
                  <a16:creationId xmlns:a16="http://schemas.microsoft.com/office/drawing/2014/main" id="{35E09BAD-09DB-4F94-922C-72A047214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" y="276"/>
              <a:ext cx="576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5" name="図形 74">
              <a:extLst>
                <a:ext uri="{FF2B5EF4-FFF2-40B4-BE49-F238E27FC236}">
                  <a16:creationId xmlns:a16="http://schemas.microsoft.com/office/drawing/2014/main" id="{F13DE693-88F3-424E-95AF-C393C0044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292"/>
              <a:ext cx="613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6" name="図形 75">
              <a:extLst>
                <a:ext uri="{FF2B5EF4-FFF2-40B4-BE49-F238E27FC236}">
                  <a16:creationId xmlns:a16="http://schemas.microsoft.com/office/drawing/2014/main" id="{D7CD5338-9F21-4227-A665-DD9ABA9E4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" y="295"/>
              <a:ext cx="640" cy="389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7" name="図形 76">
              <a:extLst>
                <a:ext uri="{FF2B5EF4-FFF2-40B4-BE49-F238E27FC236}">
                  <a16:creationId xmlns:a16="http://schemas.microsoft.com/office/drawing/2014/main" id="{4E04F98D-8296-4049-9B3A-CCC02485E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8" name="図形 77">
              <a:extLst>
                <a:ext uri="{FF2B5EF4-FFF2-40B4-BE49-F238E27FC236}">
                  <a16:creationId xmlns:a16="http://schemas.microsoft.com/office/drawing/2014/main" id="{75D2A449-03F4-45C3-A478-CCBEEB972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" y="536"/>
              <a:ext cx="145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9" name="図形 78">
              <a:extLst>
                <a:ext uri="{FF2B5EF4-FFF2-40B4-BE49-F238E27FC236}">
                  <a16:creationId xmlns:a16="http://schemas.microsoft.com/office/drawing/2014/main" id="{9AC7379A-B97F-4E77-B221-17137E0C2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0" name="図形 79">
              <a:extLst>
                <a:ext uri="{FF2B5EF4-FFF2-40B4-BE49-F238E27FC236}">
                  <a16:creationId xmlns:a16="http://schemas.microsoft.com/office/drawing/2014/main" id="{7212467F-A7D2-470E-8E38-D47127346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1" name="図形 80">
              <a:extLst>
                <a:ext uri="{FF2B5EF4-FFF2-40B4-BE49-F238E27FC236}">
                  <a16:creationId xmlns:a16="http://schemas.microsoft.com/office/drawing/2014/main" id="{E25BF104-E3CE-4F47-8502-1710F14FF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8" y="156"/>
              <a:ext cx="433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2" name="図形 81">
              <a:extLst>
                <a:ext uri="{FF2B5EF4-FFF2-40B4-BE49-F238E27FC236}">
                  <a16:creationId xmlns:a16="http://schemas.microsoft.com/office/drawing/2014/main" id="{D81D7664-8DA1-4EA9-B5BD-A806FF56E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2" y="156"/>
              <a:ext cx="213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3" name="図形 82">
              <a:extLst>
                <a:ext uri="{FF2B5EF4-FFF2-40B4-BE49-F238E27FC236}">
                  <a16:creationId xmlns:a16="http://schemas.microsoft.com/office/drawing/2014/main" id="{32D8B599-3DD8-4E8E-9550-E43C79106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4" y="164"/>
              <a:ext cx="170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4" name="図形 83">
              <a:extLst>
                <a:ext uri="{FF2B5EF4-FFF2-40B4-BE49-F238E27FC236}">
                  <a16:creationId xmlns:a16="http://schemas.microsoft.com/office/drawing/2014/main" id="{EA7481C7-BE67-4736-B36C-8655FC070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164"/>
              <a:ext cx="140" cy="99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5" name="図形 84">
              <a:extLst>
                <a:ext uri="{FF2B5EF4-FFF2-40B4-BE49-F238E27FC236}">
                  <a16:creationId xmlns:a16="http://schemas.microsoft.com/office/drawing/2014/main" id="{D0B44D4A-2E5C-4492-9EFC-9E500632A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" y="168"/>
              <a:ext cx="276" cy="71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6" name="図形 85">
              <a:extLst>
                <a:ext uri="{FF2B5EF4-FFF2-40B4-BE49-F238E27FC236}">
                  <a16:creationId xmlns:a16="http://schemas.microsoft.com/office/drawing/2014/main" id="{9CD5BC96-2D98-4176-8311-B55EFD368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1" y="960"/>
              <a:ext cx="453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7" name="図形 86">
              <a:extLst>
                <a:ext uri="{FF2B5EF4-FFF2-40B4-BE49-F238E27FC236}">
                  <a16:creationId xmlns:a16="http://schemas.microsoft.com/office/drawing/2014/main" id="{A63F3C5D-BF65-4CAA-8A80-446B12B63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7" y="600"/>
              <a:ext cx="47" cy="9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8" name="図形 87">
              <a:extLst>
                <a:ext uri="{FF2B5EF4-FFF2-40B4-BE49-F238E27FC236}">
                  <a16:creationId xmlns:a16="http://schemas.microsoft.com/office/drawing/2014/main" id="{E3EF6E83-7E9F-42E1-9A41-322E4AB79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9" name="図形 88">
              <a:extLst>
                <a:ext uri="{FF2B5EF4-FFF2-40B4-BE49-F238E27FC236}">
                  <a16:creationId xmlns:a16="http://schemas.microsoft.com/office/drawing/2014/main" id="{D5661D1D-413A-4EC3-A43E-B2E652FA8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0" name="図形 89">
              <a:extLst>
                <a:ext uri="{FF2B5EF4-FFF2-40B4-BE49-F238E27FC236}">
                  <a16:creationId xmlns:a16="http://schemas.microsoft.com/office/drawing/2014/main" id="{9F3D4A71-0F7F-4AA3-8E4B-9CA804A09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3" y="476"/>
              <a:ext cx="320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</p:grpSp>
      <p:grpSp>
        <p:nvGrpSpPr>
          <p:cNvPr id="3" name="グループ化 90">
            <a:extLst>
              <a:ext uri="{FF2B5EF4-FFF2-40B4-BE49-F238E27FC236}">
                <a16:creationId xmlns:a16="http://schemas.microsoft.com/office/drawing/2014/main" id="{92DD2657-2EF8-40C3-A6A5-892CB49E4851}"/>
              </a:ext>
            </a:extLst>
          </p:cNvPr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  <a:noFill/>
        </p:grpSpPr>
        <p:sp>
          <p:nvSpPr>
            <p:cNvPr id="92" name="図形 91">
              <a:extLst>
                <a:ext uri="{FF2B5EF4-FFF2-40B4-BE49-F238E27FC236}">
                  <a16:creationId xmlns:a16="http://schemas.microsoft.com/office/drawing/2014/main" id="{670BA266-428E-4E66-89C0-093E2C6CE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3" name="図形 92">
              <a:extLst>
                <a:ext uri="{FF2B5EF4-FFF2-40B4-BE49-F238E27FC236}">
                  <a16:creationId xmlns:a16="http://schemas.microsoft.com/office/drawing/2014/main" id="{F72B0BDF-84E7-41FD-BB84-ABE2B0794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4" name="図形 93">
              <a:extLst>
                <a:ext uri="{FF2B5EF4-FFF2-40B4-BE49-F238E27FC236}">
                  <a16:creationId xmlns:a16="http://schemas.microsoft.com/office/drawing/2014/main" id="{79E2B804-0A42-4639-BCBE-1E319D918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5" name="図形 94">
              <a:extLst>
                <a:ext uri="{FF2B5EF4-FFF2-40B4-BE49-F238E27FC236}">
                  <a16:creationId xmlns:a16="http://schemas.microsoft.com/office/drawing/2014/main" id="{9EDF6B1A-9802-4B5B-B62C-0C5D4E8A2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6" name="図形 95">
              <a:extLst>
                <a:ext uri="{FF2B5EF4-FFF2-40B4-BE49-F238E27FC236}">
                  <a16:creationId xmlns:a16="http://schemas.microsoft.com/office/drawing/2014/main" id="{BAB06FA5-D1F7-49DA-83BB-3EB51254A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7" name="図形 96">
              <a:extLst>
                <a:ext uri="{FF2B5EF4-FFF2-40B4-BE49-F238E27FC236}">
                  <a16:creationId xmlns:a16="http://schemas.microsoft.com/office/drawing/2014/main" id="{A171C674-9D4E-44CE-8082-6A7147FD2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8" name="図形 97">
              <a:extLst>
                <a:ext uri="{FF2B5EF4-FFF2-40B4-BE49-F238E27FC236}">
                  <a16:creationId xmlns:a16="http://schemas.microsoft.com/office/drawing/2014/main" id="{0537C211-9513-4D7D-B436-6E62C0B26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9" name="図形 98">
              <a:extLst>
                <a:ext uri="{FF2B5EF4-FFF2-40B4-BE49-F238E27FC236}">
                  <a16:creationId xmlns:a16="http://schemas.microsoft.com/office/drawing/2014/main" id="{D01E174A-D618-4584-B6D6-807CD27F6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0" name="図形 99">
              <a:extLst>
                <a:ext uri="{FF2B5EF4-FFF2-40B4-BE49-F238E27FC236}">
                  <a16:creationId xmlns:a16="http://schemas.microsoft.com/office/drawing/2014/main" id="{A2E10CC4-8428-400E-A533-A98DDC1CE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1" name="図形 100">
              <a:extLst>
                <a:ext uri="{FF2B5EF4-FFF2-40B4-BE49-F238E27FC236}">
                  <a16:creationId xmlns:a16="http://schemas.microsoft.com/office/drawing/2014/main" id="{E754D402-E002-4A75-BB2D-9C77A86FB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2" name="図形 101">
              <a:extLst>
                <a:ext uri="{FF2B5EF4-FFF2-40B4-BE49-F238E27FC236}">
                  <a16:creationId xmlns:a16="http://schemas.microsoft.com/office/drawing/2014/main" id="{A87B9227-9FD7-464A-A35C-B13BB9CBD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3" name="図形 102">
              <a:extLst>
                <a:ext uri="{FF2B5EF4-FFF2-40B4-BE49-F238E27FC236}">
                  <a16:creationId xmlns:a16="http://schemas.microsoft.com/office/drawing/2014/main" id="{3DBBBFB1-F80E-4860-8BD2-EAF21B10B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4" name="図形 103">
              <a:extLst>
                <a:ext uri="{FF2B5EF4-FFF2-40B4-BE49-F238E27FC236}">
                  <a16:creationId xmlns:a16="http://schemas.microsoft.com/office/drawing/2014/main" id="{F2709AC1-46E8-46C1-A3DA-1E0C98137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5" name="図形 104">
              <a:extLst>
                <a:ext uri="{FF2B5EF4-FFF2-40B4-BE49-F238E27FC236}">
                  <a16:creationId xmlns:a16="http://schemas.microsoft.com/office/drawing/2014/main" id="{B1CF8284-2ED5-4CFB-9CA7-2E05BBB60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6" name="図形 105">
              <a:extLst>
                <a:ext uri="{FF2B5EF4-FFF2-40B4-BE49-F238E27FC236}">
                  <a16:creationId xmlns:a16="http://schemas.microsoft.com/office/drawing/2014/main" id="{8FD63061-639D-4B50-ABC5-D43DD4E0B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7" name="図形 106">
              <a:extLst>
                <a:ext uri="{FF2B5EF4-FFF2-40B4-BE49-F238E27FC236}">
                  <a16:creationId xmlns:a16="http://schemas.microsoft.com/office/drawing/2014/main" id="{5E78129C-6E84-48BB-A5ED-ED7A4C1CB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8" name="図形 107">
              <a:extLst>
                <a:ext uri="{FF2B5EF4-FFF2-40B4-BE49-F238E27FC236}">
                  <a16:creationId xmlns:a16="http://schemas.microsoft.com/office/drawing/2014/main" id="{0A939E92-B058-46DA-8617-E443DCA97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9" name="図形 108">
              <a:extLst>
                <a:ext uri="{FF2B5EF4-FFF2-40B4-BE49-F238E27FC236}">
                  <a16:creationId xmlns:a16="http://schemas.microsoft.com/office/drawing/2014/main" id="{C32F0CA6-B845-47D1-990B-4982357E7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0" name="図形 109">
              <a:extLst>
                <a:ext uri="{FF2B5EF4-FFF2-40B4-BE49-F238E27FC236}">
                  <a16:creationId xmlns:a16="http://schemas.microsoft.com/office/drawing/2014/main" id="{985CEC28-51E8-419F-887D-E5F237F9C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1" name="図形 110">
              <a:extLst>
                <a:ext uri="{FF2B5EF4-FFF2-40B4-BE49-F238E27FC236}">
                  <a16:creationId xmlns:a16="http://schemas.microsoft.com/office/drawing/2014/main" id="{1B08B532-3DEE-40F5-92EF-02817E8CB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2" name="図形 111">
              <a:extLst>
                <a:ext uri="{FF2B5EF4-FFF2-40B4-BE49-F238E27FC236}">
                  <a16:creationId xmlns:a16="http://schemas.microsoft.com/office/drawing/2014/main" id="{EED71405-C685-4B69-ACA5-82E2BEB4B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3" name="図形 112">
              <a:extLst>
                <a:ext uri="{FF2B5EF4-FFF2-40B4-BE49-F238E27FC236}">
                  <a16:creationId xmlns:a16="http://schemas.microsoft.com/office/drawing/2014/main" id="{17C9323F-1B51-4E5D-BDB0-A4F36667A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4" name="図形 113">
              <a:extLst>
                <a:ext uri="{FF2B5EF4-FFF2-40B4-BE49-F238E27FC236}">
                  <a16:creationId xmlns:a16="http://schemas.microsoft.com/office/drawing/2014/main" id="{820DFDE8-346A-457D-A49B-F621FDF7B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5" name="図形 114">
              <a:extLst>
                <a:ext uri="{FF2B5EF4-FFF2-40B4-BE49-F238E27FC236}">
                  <a16:creationId xmlns:a16="http://schemas.microsoft.com/office/drawing/2014/main" id="{FC07D0F0-581A-452D-8F89-25BE00C07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6" name="図形 115">
              <a:extLst>
                <a:ext uri="{FF2B5EF4-FFF2-40B4-BE49-F238E27FC236}">
                  <a16:creationId xmlns:a16="http://schemas.microsoft.com/office/drawing/2014/main" id="{87C4B25A-EF0B-4D70-902F-6B870278E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7" name="図形 116">
              <a:extLst>
                <a:ext uri="{FF2B5EF4-FFF2-40B4-BE49-F238E27FC236}">
                  <a16:creationId xmlns:a16="http://schemas.microsoft.com/office/drawing/2014/main" id="{7975CB57-500A-4768-A7A4-6EBA4D180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8" name="図形 117">
              <a:extLst>
                <a:ext uri="{FF2B5EF4-FFF2-40B4-BE49-F238E27FC236}">
                  <a16:creationId xmlns:a16="http://schemas.microsoft.com/office/drawing/2014/main" id="{9656668D-ABCD-40AF-A055-5E458B7F9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9" name="図形 118">
              <a:extLst>
                <a:ext uri="{FF2B5EF4-FFF2-40B4-BE49-F238E27FC236}">
                  <a16:creationId xmlns:a16="http://schemas.microsoft.com/office/drawing/2014/main" id="{C1180BFB-878E-4C10-9372-E2F692816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0" name="図形 119">
              <a:extLst>
                <a:ext uri="{FF2B5EF4-FFF2-40B4-BE49-F238E27FC236}">
                  <a16:creationId xmlns:a16="http://schemas.microsoft.com/office/drawing/2014/main" id="{F9B93497-4F0A-428C-9163-1C5FF0BBC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1" name="図形 120">
              <a:extLst>
                <a:ext uri="{FF2B5EF4-FFF2-40B4-BE49-F238E27FC236}">
                  <a16:creationId xmlns:a16="http://schemas.microsoft.com/office/drawing/2014/main" id="{49E88F11-17B1-4F6A-91D7-4BF9B6450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2" name="図形 121">
              <a:extLst>
                <a:ext uri="{FF2B5EF4-FFF2-40B4-BE49-F238E27FC236}">
                  <a16:creationId xmlns:a16="http://schemas.microsoft.com/office/drawing/2014/main" id="{1B6D23A4-5C12-465E-9DB0-32E1DF9E9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3" name="図形 122">
              <a:extLst>
                <a:ext uri="{FF2B5EF4-FFF2-40B4-BE49-F238E27FC236}">
                  <a16:creationId xmlns:a16="http://schemas.microsoft.com/office/drawing/2014/main" id="{0736233F-3793-456E-B4A2-60D7BD0C9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4" name="図形 123">
              <a:extLst>
                <a:ext uri="{FF2B5EF4-FFF2-40B4-BE49-F238E27FC236}">
                  <a16:creationId xmlns:a16="http://schemas.microsoft.com/office/drawing/2014/main" id="{1C1A6F98-7FD6-49ED-95E0-FD43661F1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5" name="図形 124">
              <a:extLst>
                <a:ext uri="{FF2B5EF4-FFF2-40B4-BE49-F238E27FC236}">
                  <a16:creationId xmlns:a16="http://schemas.microsoft.com/office/drawing/2014/main" id="{D4CA2583-5B93-4D4B-BCC6-D78C40EE7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6" name="図形 125">
              <a:extLst>
                <a:ext uri="{FF2B5EF4-FFF2-40B4-BE49-F238E27FC236}">
                  <a16:creationId xmlns:a16="http://schemas.microsoft.com/office/drawing/2014/main" id="{A053A871-1E8F-44B2-9DCA-B60252B68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7" name="図形 126">
              <a:extLst>
                <a:ext uri="{FF2B5EF4-FFF2-40B4-BE49-F238E27FC236}">
                  <a16:creationId xmlns:a16="http://schemas.microsoft.com/office/drawing/2014/main" id="{C5448078-DDA3-4B6D-8B62-125C3D8B5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8" name="図形 127">
              <a:extLst>
                <a:ext uri="{FF2B5EF4-FFF2-40B4-BE49-F238E27FC236}">
                  <a16:creationId xmlns:a16="http://schemas.microsoft.com/office/drawing/2014/main" id="{F2190E48-12AF-42D0-956B-4D1C370E5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9" name="図形 128">
              <a:extLst>
                <a:ext uri="{FF2B5EF4-FFF2-40B4-BE49-F238E27FC236}">
                  <a16:creationId xmlns:a16="http://schemas.microsoft.com/office/drawing/2014/main" id="{824C69F7-3B1B-4946-9B04-8C5DF8771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0" name="図形 129">
              <a:extLst>
                <a:ext uri="{FF2B5EF4-FFF2-40B4-BE49-F238E27FC236}">
                  <a16:creationId xmlns:a16="http://schemas.microsoft.com/office/drawing/2014/main" id="{E8252394-9C25-46ED-8481-E59D06E23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1" name="図形 130">
              <a:extLst>
                <a:ext uri="{FF2B5EF4-FFF2-40B4-BE49-F238E27FC236}">
                  <a16:creationId xmlns:a16="http://schemas.microsoft.com/office/drawing/2014/main" id="{8252556B-EB60-41E0-8252-91F4E39CE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2" name="図形 131">
              <a:extLst>
                <a:ext uri="{FF2B5EF4-FFF2-40B4-BE49-F238E27FC236}">
                  <a16:creationId xmlns:a16="http://schemas.microsoft.com/office/drawing/2014/main" id="{E028D044-17DB-4681-A2BD-6A232FE07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3" name="図形 132">
              <a:extLst>
                <a:ext uri="{FF2B5EF4-FFF2-40B4-BE49-F238E27FC236}">
                  <a16:creationId xmlns:a16="http://schemas.microsoft.com/office/drawing/2014/main" id="{0367F2D7-615C-45C7-969C-961A61296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4" name="図形 133">
              <a:extLst>
                <a:ext uri="{FF2B5EF4-FFF2-40B4-BE49-F238E27FC236}">
                  <a16:creationId xmlns:a16="http://schemas.microsoft.com/office/drawing/2014/main" id="{FE00FFD6-2278-400F-B9DE-8673FD25E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5" name="図形 134">
              <a:extLst>
                <a:ext uri="{FF2B5EF4-FFF2-40B4-BE49-F238E27FC236}">
                  <a16:creationId xmlns:a16="http://schemas.microsoft.com/office/drawing/2014/main" id="{18976748-833E-4953-9E59-D32AE4CB0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6" name="図形 135">
              <a:extLst>
                <a:ext uri="{FF2B5EF4-FFF2-40B4-BE49-F238E27FC236}">
                  <a16:creationId xmlns:a16="http://schemas.microsoft.com/office/drawing/2014/main" id="{559813F6-0098-4249-B080-6971B8C02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7" name="図形 136">
              <a:extLst>
                <a:ext uri="{FF2B5EF4-FFF2-40B4-BE49-F238E27FC236}">
                  <a16:creationId xmlns:a16="http://schemas.microsoft.com/office/drawing/2014/main" id="{DA53ABAF-2329-4E61-BAAC-EBDD2FD93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8" name="図形 137">
              <a:extLst>
                <a:ext uri="{FF2B5EF4-FFF2-40B4-BE49-F238E27FC236}">
                  <a16:creationId xmlns:a16="http://schemas.microsoft.com/office/drawing/2014/main" id="{D748DC57-27FE-428A-8C97-0867856DB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9" name="図形 138">
              <a:extLst>
                <a:ext uri="{FF2B5EF4-FFF2-40B4-BE49-F238E27FC236}">
                  <a16:creationId xmlns:a16="http://schemas.microsoft.com/office/drawing/2014/main" id="{4A7A2171-8B21-4FB0-A38F-2CC5DD64B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0" name="図形 139">
              <a:extLst>
                <a:ext uri="{FF2B5EF4-FFF2-40B4-BE49-F238E27FC236}">
                  <a16:creationId xmlns:a16="http://schemas.microsoft.com/office/drawing/2014/main" id="{8463FB66-A410-4E55-8C14-C307EEF3C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1" name="図形 140">
              <a:extLst>
                <a:ext uri="{FF2B5EF4-FFF2-40B4-BE49-F238E27FC236}">
                  <a16:creationId xmlns:a16="http://schemas.microsoft.com/office/drawing/2014/main" id="{66B5AB4F-317B-4AB0-8CCD-F9A8CBBCC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2" name="図形 141">
              <a:extLst>
                <a:ext uri="{FF2B5EF4-FFF2-40B4-BE49-F238E27FC236}">
                  <a16:creationId xmlns:a16="http://schemas.microsoft.com/office/drawing/2014/main" id="{8C0B3F64-456D-4D5F-B0F1-73EFE65A5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3" name="図形 142">
              <a:extLst>
                <a:ext uri="{FF2B5EF4-FFF2-40B4-BE49-F238E27FC236}">
                  <a16:creationId xmlns:a16="http://schemas.microsoft.com/office/drawing/2014/main" id="{21FA5A5E-40C7-4080-88ED-7DE96D1CF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4" name="図形 143">
              <a:extLst>
                <a:ext uri="{FF2B5EF4-FFF2-40B4-BE49-F238E27FC236}">
                  <a16:creationId xmlns:a16="http://schemas.microsoft.com/office/drawing/2014/main" id="{3E648F79-7BC6-4BB7-BCFE-2FA5B3521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5" name="図形 144">
              <a:extLst>
                <a:ext uri="{FF2B5EF4-FFF2-40B4-BE49-F238E27FC236}">
                  <a16:creationId xmlns:a16="http://schemas.microsoft.com/office/drawing/2014/main" id="{2B67087E-5B01-4CD8-9FF5-2DDA981B3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6" name="図形 145">
              <a:extLst>
                <a:ext uri="{FF2B5EF4-FFF2-40B4-BE49-F238E27FC236}">
                  <a16:creationId xmlns:a16="http://schemas.microsoft.com/office/drawing/2014/main" id="{26586482-AEE0-4875-ABFB-2D9B6AB84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7" name="図形 146">
              <a:extLst>
                <a:ext uri="{FF2B5EF4-FFF2-40B4-BE49-F238E27FC236}">
                  <a16:creationId xmlns:a16="http://schemas.microsoft.com/office/drawing/2014/main" id="{5AC55804-8D5D-4879-956C-0B5C03C77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8" name="図形 147">
              <a:extLst>
                <a:ext uri="{FF2B5EF4-FFF2-40B4-BE49-F238E27FC236}">
                  <a16:creationId xmlns:a16="http://schemas.microsoft.com/office/drawing/2014/main" id="{096D04FF-A7B9-48F7-9EE6-45925DE1C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9" name="図形 148">
              <a:extLst>
                <a:ext uri="{FF2B5EF4-FFF2-40B4-BE49-F238E27FC236}">
                  <a16:creationId xmlns:a16="http://schemas.microsoft.com/office/drawing/2014/main" id="{2F5F5BEC-7D07-40D3-8887-41E162C7E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0" name="図形 149">
              <a:extLst>
                <a:ext uri="{FF2B5EF4-FFF2-40B4-BE49-F238E27FC236}">
                  <a16:creationId xmlns:a16="http://schemas.microsoft.com/office/drawing/2014/main" id="{5BCB30CE-B2B9-4779-8A0B-326B836F1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1" name="図形 150">
              <a:extLst>
                <a:ext uri="{FF2B5EF4-FFF2-40B4-BE49-F238E27FC236}">
                  <a16:creationId xmlns:a16="http://schemas.microsoft.com/office/drawing/2014/main" id="{073DA62E-4CE6-43FC-8A30-3DF7DEFB8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2" name="図形 151">
              <a:extLst>
                <a:ext uri="{FF2B5EF4-FFF2-40B4-BE49-F238E27FC236}">
                  <a16:creationId xmlns:a16="http://schemas.microsoft.com/office/drawing/2014/main" id="{93C55E4D-B6A0-4257-B999-C7C7BC40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3" name="図形 152">
              <a:extLst>
                <a:ext uri="{FF2B5EF4-FFF2-40B4-BE49-F238E27FC236}">
                  <a16:creationId xmlns:a16="http://schemas.microsoft.com/office/drawing/2014/main" id="{7B1F3E35-D5FE-4F06-AFF9-E1145792A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4" name="図形 153">
              <a:extLst>
                <a:ext uri="{FF2B5EF4-FFF2-40B4-BE49-F238E27FC236}">
                  <a16:creationId xmlns:a16="http://schemas.microsoft.com/office/drawing/2014/main" id="{9AA2F29C-6161-414E-905F-801F82B0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5" name="図形 154">
              <a:extLst>
                <a:ext uri="{FF2B5EF4-FFF2-40B4-BE49-F238E27FC236}">
                  <a16:creationId xmlns:a16="http://schemas.microsoft.com/office/drawing/2014/main" id="{477CBFF9-79DD-4F58-8597-84287FB0E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6" name="図形 155">
              <a:extLst>
                <a:ext uri="{FF2B5EF4-FFF2-40B4-BE49-F238E27FC236}">
                  <a16:creationId xmlns:a16="http://schemas.microsoft.com/office/drawing/2014/main" id="{8FF893FF-35CD-4259-B7EB-59BEC2543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7" name="図形 156">
              <a:extLst>
                <a:ext uri="{FF2B5EF4-FFF2-40B4-BE49-F238E27FC236}">
                  <a16:creationId xmlns:a16="http://schemas.microsoft.com/office/drawing/2014/main" id="{B2FE34C7-7F6E-490F-BD63-BED5F0FBC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8" name="図形 157">
              <a:extLst>
                <a:ext uri="{FF2B5EF4-FFF2-40B4-BE49-F238E27FC236}">
                  <a16:creationId xmlns:a16="http://schemas.microsoft.com/office/drawing/2014/main" id="{EBC3E6B4-828C-4221-9489-2ED65BEB1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9" name="図形 158">
              <a:extLst>
                <a:ext uri="{FF2B5EF4-FFF2-40B4-BE49-F238E27FC236}">
                  <a16:creationId xmlns:a16="http://schemas.microsoft.com/office/drawing/2014/main" id="{7090DC2D-3913-45B3-BD28-5128F4827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60" name="図形 159">
              <a:extLst>
                <a:ext uri="{FF2B5EF4-FFF2-40B4-BE49-F238E27FC236}">
                  <a16:creationId xmlns:a16="http://schemas.microsoft.com/office/drawing/2014/main" id="{F056AB97-D882-4B6F-85B6-43AD61C20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61" name="図形 160">
              <a:extLst>
                <a:ext uri="{FF2B5EF4-FFF2-40B4-BE49-F238E27FC236}">
                  <a16:creationId xmlns:a16="http://schemas.microsoft.com/office/drawing/2014/main" id="{4249E1CA-F6FE-4E2A-A22D-7EDA2262C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62" name="図形 161">
              <a:extLst>
                <a:ext uri="{FF2B5EF4-FFF2-40B4-BE49-F238E27FC236}">
                  <a16:creationId xmlns:a16="http://schemas.microsoft.com/office/drawing/2014/main" id="{E84DA659-70F2-4B39-B0B7-4F7EC8379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63" name="図形 162">
              <a:extLst>
                <a:ext uri="{FF2B5EF4-FFF2-40B4-BE49-F238E27FC236}">
                  <a16:creationId xmlns:a16="http://schemas.microsoft.com/office/drawing/2014/main" id="{F68E9DBC-E723-43F7-B41C-728C9024F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64" name="図形 163">
              <a:extLst>
                <a:ext uri="{FF2B5EF4-FFF2-40B4-BE49-F238E27FC236}">
                  <a16:creationId xmlns:a16="http://schemas.microsoft.com/office/drawing/2014/main" id="{4E7A8910-2B50-41C6-85F1-8D6D04C1C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65" name="図形 164">
              <a:extLst>
                <a:ext uri="{FF2B5EF4-FFF2-40B4-BE49-F238E27FC236}">
                  <a16:creationId xmlns:a16="http://schemas.microsoft.com/office/drawing/2014/main" id="{64A2D609-46E6-46E1-BF90-B58417702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625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anose="02030602050306030303" pitchFamily="18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anose="02030602050306030303" pitchFamily="18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anose="02030602050306030303" pitchFamily="18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anose="02030602050306030303" pitchFamily="18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anose="02030602050306030303" pitchFamily="18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anose="02030602050306030303" pitchFamily="18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anose="02030602050306030303" pitchFamily="18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anose="02030602050306030303" pitchFamily="18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1771A"/>
        </a:buClr>
        <a:buSzPct val="55000"/>
        <a:buFont typeface="Wingdings" pitchFamily="2" charset="2"/>
        <a:buChar char="p"/>
        <a:defRPr kumimoji="1" sz="3200">
          <a:solidFill>
            <a:srgbClr val="4A452A"/>
          </a:solidFill>
          <a:latin typeface="+mn-lt"/>
          <a:ea typeface="DFKai-SB" panose="03000509000000000000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pitchFamily="2" charset="2"/>
        <a:buChar char="n"/>
        <a:defRPr kumimoji="1" sz="2800">
          <a:solidFill>
            <a:srgbClr val="4A452A"/>
          </a:solidFill>
          <a:latin typeface="+mn-lt"/>
          <a:ea typeface="DFKai-SB" panose="03000509000000000000" pitchFamily="65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76A2C"/>
        </a:buClr>
        <a:buSzPct val="48000"/>
        <a:buFont typeface="Wingdings" pitchFamily="2" charset="2"/>
        <a:buChar char="n"/>
        <a:defRPr kumimoji="1" sz="2400">
          <a:solidFill>
            <a:srgbClr val="4A452A"/>
          </a:solidFill>
          <a:latin typeface="+mn-lt"/>
          <a:ea typeface="DFKai-SB" panose="03000509000000000000" pitchFamily="65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24D00"/>
        </a:buClr>
        <a:buSzPct val="45000"/>
        <a:buFont typeface="Wingdings" pitchFamily="2" charset="2"/>
        <a:buChar char="n"/>
        <a:defRPr kumimoji="1" sz="2000">
          <a:solidFill>
            <a:srgbClr val="4A452A"/>
          </a:solidFill>
          <a:latin typeface="+mn-lt"/>
          <a:ea typeface="DFKai-SB" panose="03000509000000000000" pitchFamily="65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44872"/>
        </a:buClr>
        <a:buSzPct val="40000"/>
        <a:buFont typeface="Wingdings" pitchFamily="2" charset="2"/>
        <a:buChar char="n"/>
        <a:defRPr kumimoji="1" sz="2000">
          <a:solidFill>
            <a:srgbClr val="4A452A"/>
          </a:solidFill>
          <a:latin typeface="+mn-lt"/>
          <a:ea typeface="DFKai-SB" panose="03000509000000000000" pitchFamily="65" charset="-120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正方形/長方形 189">
            <a:extLst>
              <a:ext uri="{FF2B5EF4-FFF2-40B4-BE49-F238E27FC236}">
                <a16:creationId xmlns:a16="http://schemas.microsoft.com/office/drawing/2014/main" id="{64026373-4AB7-4CA2-B0E0-E2D4955D4D37}"/>
              </a:ext>
            </a:extLst>
          </p:cNvPr>
          <p:cNvSpPr/>
          <p:nvPr/>
        </p:nvSpPr>
        <p:spPr>
          <a:xfrm>
            <a:off x="-9525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ja-JP" altLang="en-US" sz="1800">
              <a:solidFill>
                <a:srgbClr val="FFFFFF"/>
              </a:solidFill>
              <a:latin typeface="Cambria" pitchFamily="18" charset="0"/>
              <a:ea typeface="MS Mincho" pitchFamily="49" charset="-128"/>
            </a:endParaRPr>
          </a:p>
        </p:txBody>
      </p:sp>
      <p:sp>
        <p:nvSpPr>
          <p:cNvPr id="166" name="図形 165">
            <a:extLst>
              <a:ext uri="{FF2B5EF4-FFF2-40B4-BE49-F238E27FC236}">
                <a16:creationId xmlns:a16="http://schemas.microsoft.com/office/drawing/2014/main" id="{BE5F03AC-9802-485D-8DD0-0D6A4716784B}"/>
              </a:ext>
            </a:extLst>
          </p:cNvPr>
          <p:cNvSpPr>
            <a:spLocks/>
          </p:cNvSpPr>
          <p:nvPr/>
        </p:nvSpPr>
        <p:spPr bwMode="auto">
          <a:xfrm>
            <a:off x="3929063" y="0"/>
            <a:ext cx="5214937" cy="3382963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Cambria"/>
              <a:ea typeface="ＭＳ 明朝" panose="02020609040205080304" pitchFamily="49" charset="-128"/>
            </a:endParaRPr>
          </a:p>
        </p:txBody>
      </p:sp>
      <p:sp>
        <p:nvSpPr>
          <p:cNvPr id="37892" name="正方形/長方形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857375"/>
            <a:ext cx="824865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</a:t>
            </a:r>
            <a:r>
              <a:rPr lang="en-US" altLang="ja-JP" smtClean="0"/>
              <a:t>6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</a:t>
            </a:r>
            <a:r>
              <a:rPr lang="en-US" altLang="ja-JP" smtClean="0"/>
              <a:t>7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</a:t>
            </a:r>
            <a:r>
              <a:rPr lang="en-US" altLang="ja-JP" smtClean="0"/>
              <a:t>8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</a:t>
            </a:r>
            <a:r>
              <a:rPr lang="en-US" altLang="ja-JP" smtClean="0"/>
              <a:t>9</a:t>
            </a:r>
            <a:r>
              <a:rPr lang="ja-JP" altLang="en-US" smtClean="0"/>
              <a:t>レベル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35093A87-E1E1-45DB-8EAE-D56AA437B4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71988" y="6492875"/>
            <a:ext cx="15287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rgbClr val="000000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B100BF3A-6392-4AA1-8E10-CB0B7922138B}" type="datetimeFigureOut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710F102-2ED5-468D-9B9F-77793780D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48375" y="6492875"/>
            <a:ext cx="23955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solidFill>
                  <a:srgbClr val="000000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5E60C37-40EF-48E9-A341-A25D337A50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1063" y="6492875"/>
            <a:ext cx="6429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mbria" pitchFamily="18" charset="0"/>
              </a:defRPr>
            </a:lvl1pPr>
          </a:lstStyle>
          <a:p>
            <a:fld id="{54B4E78D-0399-48D8-8EC2-A66577E6DE3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5368" name="正方形/長方形 185">
            <a:extLst>
              <a:ext uri="{FF2B5EF4-FFF2-40B4-BE49-F238E27FC236}">
                <a16:creationId xmlns:a16="http://schemas.microsoft.com/office/drawing/2014/main" id="{98B2C036-A5B6-45A1-8C2C-4A1B5D5DF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9313" y="5716588"/>
            <a:ext cx="0" cy="369887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ja-JP" altLang="ja-JP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D3EE1C2-282C-4726-945E-9E0B2607A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grpSp>
        <p:nvGrpSpPr>
          <p:cNvPr id="37898" name="グループ化 11"/>
          <p:cNvGrpSpPr>
            <a:grpSpLocks/>
          </p:cNvGrpSpPr>
          <p:nvPr/>
        </p:nvGrpSpPr>
        <p:grpSpPr bwMode="auto">
          <a:xfrm>
            <a:off x="4000500" y="0"/>
            <a:ext cx="5143500" cy="2000250"/>
            <a:chOff x="2168" y="0"/>
            <a:chExt cx="3576" cy="1384"/>
          </a:xfrm>
        </p:grpSpPr>
        <p:sp>
          <p:nvSpPr>
            <p:cNvPr id="13" name="図形 12">
              <a:extLst>
                <a:ext uri="{FF2B5EF4-FFF2-40B4-BE49-F238E27FC236}">
                  <a16:creationId xmlns:a16="http://schemas.microsoft.com/office/drawing/2014/main" id="{E43212DF-24BD-4BC3-820F-F04E09E24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" y="1043"/>
              <a:ext cx="324" cy="268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" name="図形 13">
              <a:extLst>
                <a:ext uri="{FF2B5EF4-FFF2-40B4-BE49-F238E27FC236}">
                  <a16:creationId xmlns:a16="http://schemas.microsoft.com/office/drawing/2014/main" id="{D172ECC4-914E-45CE-B6C9-9AC59F889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" name="図形 14">
              <a:extLst>
                <a:ext uri="{FF2B5EF4-FFF2-40B4-BE49-F238E27FC236}">
                  <a16:creationId xmlns:a16="http://schemas.microsoft.com/office/drawing/2014/main" id="{4DB463D5-EA36-4ECC-9F8D-DED9C7BF7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6" name="図形 15">
              <a:extLst>
                <a:ext uri="{FF2B5EF4-FFF2-40B4-BE49-F238E27FC236}">
                  <a16:creationId xmlns:a16="http://schemas.microsoft.com/office/drawing/2014/main" id="{A885E18B-DA78-43D3-A337-756634CB5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4" y="1076"/>
              <a:ext cx="240" cy="213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7" name="図形 16">
              <a:extLst>
                <a:ext uri="{FF2B5EF4-FFF2-40B4-BE49-F238E27FC236}">
                  <a16:creationId xmlns:a16="http://schemas.microsoft.com/office/drawing/2014/main" id="{EB2E20E7-6572-440F-8FFF-0D6EBB412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9" name="図形 18">
              <a:extLst>
                <a:ext uri="{FF2B5EF4-FFF2-40B4-BE49-F238E27FC236}">
                  <a16:creationId xmlns:a16="http://schemas.microsoft.com/office/drawing/2014/main" id="{4D519A4E-3868-4980-B793-83D32ECA6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0" name="図形 19">
              <a:extLst>
                <a:ext uri="{FF2B5EF4-FFF2-40B4-BE49-F238E27FC236}">
                  <a16:creationId xmlns:a16="http://schemas.microsoft.com/office/drawing/2014/main" id="{F834AC29-E54D-4ACA-B10F-43586FBAF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1" name="図形 20">
              <a:extLst>
                <a:ext uri="{FF2B5EF4-FFF2-40B4-BE49-F238E27FC236}">
                  <a16:creationId xmlns:a16="http://schemas.microsoft.com/office/drawing/2014/main" id="{2815AA8D-2F7C-4700-888D-F61F14157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3" name="図形 22">
              <a:extLst>
                <a:ext uri="{FF2B5EF4-FFF2-40B4-BE49-F238E27FC236}">
                  <a16:creationId xmlns:a16="http://schemas.microsoft.com/office/drawing/2014/main" id="{88E85698-12E8-4BD2-9849-386C171EF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1" y="0"/>
              <a:ext cx="143" cy="129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4" name="図形 23">
              <a:extLst>
                <a:ext uri="{FF2B5EF4-FFF2-40B4-BE49-F238E27FC236}">
                  <a16:creationId xmlns:a16="http://schemas.microsoft.com/office/drawing/2014/main" id="{CB25BAAD-CDF4-435E-BF67-2B53CC179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5" name="図形 24">
              <a:extLst>
                <a:ext uri="{FF2B5EF4-FFF2-40B4-BE49-F238E27FC236}">
                  <a16:creationId xmlns:a16="http://schemas.microsoft.com/office/drawing/2014/main" id="{2A369C9B-D730-4108-BD06-A3999D648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" y="48"/>
              <a:ext cx="85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6" name="図形 25">
              <a:extLst>
                <a:ext uri="{FF2B5EF4-FFF2-40B4-BE49-F238E27FC236}">
                  <a16:creationId xmlns:a16="http://schemas.microsoft.com/office/drawing/2014/main" id="{44B9E419-7B1F-485F-884B-7EC0A084C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4" y="884"/>
              <a:ext cx="104" cy="81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7" name="図形 26">
              <a:extLst>
                <a:ext uri="{FF2B5EF4-FFF2-40B4-BE49-F238E27FC236}">
                  <a16:creationId xmlns:a16="http://schemas.microsoft.com/office/drawing/2014/main" id="{C496DEC8-943A-4FBF-B300-B7AAFF00E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28" name="図形 27">
              <a:extLst>
                <a:ext uri="{FF2B5EF4-FFF2-40B4-BE49-F238E27FC236}">
                  <a16:creationId xmlns:a16="http://schemas.microsoft.com/office/drawing/2014/main" id="{7B0BDB50-8697-4B76-A5E1-B00C1CD4D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056"/>
              <a:ext cx="128" cy="178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0" name="図形 29">
              <a:extLst>
                <a:ext uri="{FF2B5EF4-FFF2-40B4-BE49-F238E27FC236}">
                  <a16:creationId xmlns:a16="http://schemas.microsoft.com/office/drawing/2014/main" id="{0C64612A-5C03-408D-81EB-D18FA5142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6" y="821"/>
              <a:ext cx="532" cy="491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1" name="図形 30">
              <a:extLst>
                <a:ext uri="{FF2B5EF4-FFF2-40B4-BE49-F238E27FC236}">
                  <a16:creationId xmlns:a16="http://schemas.microsoft.com/office/drawing/2014/main" id="{68E57266-FB2F-4680-9EC5-325EF350B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816"/>
              <a:ext cx="576" cy="350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2" name="図形 31">
              <a:extLst>
                <a:ext uri="{FF2B5EF4-FFF2-40B4-BE49-F238E27FC236}">
                  <a16:creationId xmlns:a16="http://schemas.microsoft.com/office/drawing/2014/main" id="{7E5AA1B6-8FF6-4B30-93B0-C9F5657C9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3" name="図形 32">
              <a:extLst>
                <a:ext uri="{FF2B5EF4-FFF2-40B4-BE49-F238E27FC236}">
                  <a16:creationId xmlns:a16="http://schemas.microsoft.com/office/drawing/2014/main" id="{C10B310F-2CEA-45DB-BAAB-13900B07E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4" y="831"/>
              <a:ext cx="192" cy="197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4" name="図形 33">
              <a:extLst>
                <a:ext uri="{FF2B5EF4-FFF2-40B4-BE49-F238E27FC236}">
                  <a16:creationId xmlns:a16="http://schemas.microsoft.com/office/drawing/2014/main" id="{0FBED0B3-4D48-4141-B987-26054B505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0" y="756"/>
              <a:ext cx="625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5" name="図形 34">
              <a:extLst>
                <a:ext uri="{FF2B5EF4-FFF2-40B4-BE49-F238E27FC236}">
                  <a16:creationId xmlns:a16="http://schemas.microsoft.com/office/drawing/2014/main" id="{75F01D02-2223-40D7-A915-4BB8BD21A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7" y="768"/>
              <a:ext cx="0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6" name="図形 35">
              <a:extLst>
                <a:ext uri="{FF2B5EF4-FFF2-40B4-BE49-F238E27FC236}">
                  <a16:creationId xmlns:a16="http://schemas.microsoft.com/office/drawing/2014/main" id="{9648313B-E698-42B9-A542-FD5539895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7" name="図形 36">
              <a:extLst>
                <a:ext uri="{FF2B5EF4-FFF2-40B4-BE49-F238E27FC236}">
                  <a16:creationId xmlns:a16="http://schemas.microsoft.com/office/drawing/2014/main" id="{6B9D4BD2-CA43-491B-9E87-967753F97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8" name="図形 37">
              <a:extLst>
                <a:ext uri="{FF2B5EF4-FFF2-40B4-BE49-F238E27FC236}">
                  <a16:creationId xmlns:a16="http://schemas.microsoft.com/office/drawing/2014/main" id="{3E15A57A-7C34-496D-A1FA-166E14EE6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39" name="図形 38">
              <a:extLst>
                <a:ext uri="{FF2B5EF4-FFF2-40B4-BE49-F238E27FC236}">
                  <a16:creationId xmlns:a16="http://schemas.microsoft.com/office/drawing/2014/main" id="{DF22591F-AABA-449D-B5E0-151898A33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0" name="図形 39">
              <a:extLst>
                <a:ext uri="{FF2B5EF4-FFF2-40B4-BE49-F238E27FC236}">
                  <a16:creationId xmlns:a16="http://schemas.microsoft.com/office/drawing/2014/main" id="{EF1A1EEF-45FE-4FB8-B92E-1BCF6C12A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388"/>
              <a:ext cx="247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1" name="図形 40">
              <a:extLst>
                <a:ext uri="{FF2B5EF4-FFF2-40B4-BE49-F238E27FC236}">
                  <a16:creationId xmlns:a16="http://schemas.microsoft.com/office/drawing/2014/main" id="{55120465-7836-45F3-A469-9F197EFCD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2" y="368"/>
              <a:ext cx="190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2" name="図形 41">
              <a:extLst>
                <a:ext uri="{FF2B5EF4-FFF2-40B4-BE49-F238E27FC236}">
                  <a16:creationId xmlns:a16="http://schemas.microsoft.com/office/drawing/2014/main" id="{AC8F36F5-2AA7-43FE-AFCD-3ED386658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3" name="図形 42">
              <a:extLst>
                <a:ext uri="{FF2B5EF4-FFF2-40B4-BE49-F238E27FC236}">
                  <a16:creationId xmlns:a16="http://schemas.microsoft.com/office/drawing/2014/main" id="{FEB82E9C-9F18-440F-A2D1-10220063D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3" y="139"/>
              <a:ext cx="183" cy="133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4" name="図形 43">
              <a:extLst>
                <a:ext uri="{FF2B5EF4-FFF2-40B4-BE49-F238E27FC236}">
                  <a16:creationId xmlns:a16="http://schemas.microsoft.com/office/drawing/2014/main" id="{A225D740-D176-44CF-999D-0EEAE5FD6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3" y="1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5" name="図形 44">
              <a:extLst>
                <a:ext uri="{FF2B5EF4-FFF2-40B4-BE49-F238E27FC236}">
                  <a16:creationId xmlns:a16="http://schemas.microsoft.com/office/drawing/2014/main" id="{F26139C1-F78F-48F1-B703-7F2779E3E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129"/>
              <a:ext cx="316" cy="147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6" name="図形 45">
              <a:extLst>
                <a:ext uri="{FF2B5EF4-FFF2-40B4-BE49-F238E27FC236}">
                  <a16:creationId xmlns:a16="http://schemas.microsoft.com/office/drawing/2014/main" id="{E8006A3B-E29E-432A-84F8-9502912F1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7" name="図形 46">
              <a:extLst>
                <a:ext uri="{FF2B5EF4-FFF2-40B4-BE49-F238E27FC236}">
                  <a16:creationId xmlns:a16="http://schemas.microsoft.com/office/drawing/2014/main" id="{3F2516CF-9EF6-419A-9CA3-4A47F9166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8" name="図形 47">
              <a:extLst>
                <a:ext uri="{FF2B5EF4-FFF2-40B4-BE49-F238E27FC236}">
                  <a16:creationId xmlns:a16="http://schemas.microsoft.com/office/drawing/2014/main" id="{8BB53ECE-E592-4C31-933C-EEEF48129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96"/>
              <a:ext cx="284" cy="18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49" name="図形 48">
              <a:extLst>
                <a:ext uri="{FF2B5EF4-FFF2-40B4-BE49-F238E27FC236}">
                  <a16:creationId xmlns:a16="http://schemas.microsoft.com/office/drawing/2014/main" id="{43B66745-BD82-4E84-A781-F2FF7D42A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0" name="図形 49">
              <a:extLst>
                <a:ext uri="{FF2B5EF4-FFF2-40B4-BE49-F238E27FC236}">
                  <a16:creationId xmlns:a16="http://schemas.microsoft.com/office/drawing/2014/main" id="{78DFFEAB-FD34-4106-AED3-B1E125A87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228"/>
              <a:ext cx="85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1" name="図形 50">
              <a:extLst>
                <a:ext uri="{FF2B5EF4-FFF2-40B4-BE49-F238E27FC236}">
                  <a16:creationId xmlns:a16="http://schemas.microsoft.com/office/drawing/2014/main" id="{99898E50-764A-4EA2-9760-084F699ED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2" name="図形 51">
              <a:extLst>
                <a:ext uri="{FF2B5EF4-FFF2-40B4-BE49-F238E27FC236}">
                  <a16:creationId xmlns:a16="http://schemas.microsoft.com/office/drawing/2014/main" id="{9A640E40-BA16-4BD4-863D-4C2881803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0" y="139"/>
              <a:ext cx="72" cy="1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3" name="図形 52">
              <a:extLst>
                <a:ext uri="{FF2B5EF4-FFF2-40B4-BE49-F238E27FC236}">
                  <a16:creationId xmlns:a16="http://schemas.microsoft.com/office/drawing/2014/main" id="{5D7CEF40-A9E3-47AD-8F65-45B52937E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" y="264"/>
              <a:ext cx="149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4" name="図形 53">
              <a:extLst>
                <a:ext uri="{FF2B5EF4-FFF2-40B4-BE49-F238E27FC236}">
                  <a16:creationId xmlns:a16="http://schemas.microsoft.com/office/drawing/2014/main" id="{E794B5EC-FFB4-4A78-96F9-0C63C2964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" y="236"/>
              <a:ext cx="221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5" name="図形 54">
              <a:extLst>
                <a:ext uri="{FF2B5EF4-FFF2-40B4-BE49-F238E27FC236}">
                  <a16:creationId xmlns:a16="http://schemas.microsoft.com/office/drawing/2014/main" id="{4AC473E4-A998-4113-A12E-6370061B9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" y="224"/>
              <a:ext cx="287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6" name="図形 55">
              <a:extLst>
                <a:ext uri="{FF2B5EF4-FFF2-40B4-BE49-F238E27FC236}">
                  <a16:creationId xmlns:a16="http://schemas.microsoft.com/office/drawing/2014/main" id="{B030B9CE-D755-4512-AC93-2803CFBA6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7" name="図形 56">
              <a:extLst>
                <a:ext uri="{FF2B5EF4-FFF2-40B4-BE49-F238E27FC236}">
                  <a16:creationId xmlns:a16="http://schemas.microsoft.com/office/drawing/2014/main" id="{32FEAE28-2BC3-470E-8A02-86939FEEF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8" name="図形 57">
              <a:extLst>
                <a:ext uri="{FF2B5EF4-FFF2-40B4-BE49-F238E27FC236}">
                  <a16:creationId xmlns:a16="http://schemas.microsoft.com/office/drawing/2014/main" id="{0B69ECCC-B226-46DB-B29A-E0A5A1496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59" name="図形 58">
              <a:extLst>
                <a:ext uri="{FF2B5EF4-FFF2-40B4-BE49-F238E27FC236}">
                  <a16:creationId xmlns:a16="http://schemas.microsoft.com/office/drawing/2014/main" id="{1D7513C3-97BD-4FBE-9878-A5DDC3AC5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4" y="176"/>
              <a:ext cx="456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0" name="図形 59">
              <a:extLst>
                <a:ext uri="{FF2B5EF4-FFF2-40B4-BE49-F238E27FC236}">
                  <a16:creationId xmlns:a16="http://schemas.microsoft.com/office/drawing/2014/main" id="{5CD83FF2-E3F6-42C1-AFE7-013217BFD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5" y="204"/>
              <a:ext cx="479" cy="259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1" name="図形 60">
              <a:extLst>
                <a:ext uri="{FF2B5EF4-FFF2-40B4-BE49-F238E27FC236}">
                  <a16:creationId xmlns:a16="http://schemas.microsoft.com/office/drawing/2014/main" id="{159D5854-843E-485F-B271-FC7801425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152"/>
              <a:ext cx="381" cy="278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2" name="図形 61">
              <a:extLst>
                <a:ext uri="{FF2B5EF4-FFF2-40B4-BE49-F238E27FC236}">
                  <a16:creationId xmlns:a16="http://schemas.microsoft.com/office/drawing/2014/main" id="{529200B0-90F5-4215-9EC2-B967B3E61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3" name="図形 62">
              <a:extLst>
                <a:ext uri="{FF2B5EF4-FFF2-40B4-BE49-F238E27FC236}">
                  <a16:creationId xmlns:a16="http://schemas.microsoft.com/office/drawing/2014/main" id="{E19968DE-BBC9-44B4-A44C-AA8EEC708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4" name="図形 63">
              <a:extLst>
                <a:ext uri="{FF2B5EF4-FFF2-40B4-BE49-F238E27FC236}">
                  <a16:creationId xmlns:a16="http://schemas.microsoft.com/office/drawing/2014/main" id="{D7E577DB-A917-4032-9F20-63EFCD90C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" y="139"/>
              <a:ext cx="287" cy="280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5" name="図形 64">
              <a:extLst>
                <a:ext uri="{FF2B5EF4-FFF2-40B4-BE49-F238E27FC236}">
                  <a16:creationId xmlns:a16="http://schemas.microsoft.com/office/drawing/2014/main" id="{ED67E9C4-14DB-4F8C-B082-F7CCDE962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" y="139"/>
              <a:ext cx="260" cy="268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6" name="図形 65">
              <a:extLst>
                <a:ext uri="{FF2B5EF4-FFF2-40B4-BE49-F238E27FC236}">
                  <a16:creationId xmlns:a16="http://schemas.microsoft.com/office/drawing/2014/main" id="{176A0E44-53A1-4617-BD85-EF8631F35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7" name="図形 66">
              <a:extLst>
                <a:ext uri="{FF2B5EF4-FFF2-40B4-BE49-F238E27FC236}">
                  <a16:creationId xmlns:a16="http://schemas.microsoft.com/office/drawing/2014/main" id="{2E96E885-8D08-44EA-9171-062339D81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8" name="図形 67">
              <a:extLst>
                <a:ext uri="{FF2B5EF4-FFF2-40B4-BE49-F238E27FC236}">
                  <a16:creationId xmlns:a16="http://schemas.microsoft.com/office/drawing/2014/main" id="{270BFE28-A668-484F-A86E-F1AE51676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" y="320"/>
              <a:ext cx="216" cy="110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69" name="図形 68">
              <a:extLst>
                <a:ext uri="{FF2B5EF4-FFF2-40B4-BE49-F238E27FC236}">
                  <a16:creationId xmlns:a16="http://schemas.microsoft.com/office/drawing/2014/main" id="{BC9D9766-C3EA-4E38-A8B4-219FD3EBA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" y="295"/>
              <a:ext cx="296" cy="157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0" name="図形 69">
              <a:extLst>
                <a:ext uri="{FF2B5EF4-FFF2-40B4-BE49-F238E27FC236}">
                  <a16:creationId xmlns:a16="http://schemas.microsoft.com/office/drawing/2014/main" id="{3B50998F-4166-40A5-BC4A-13575CE21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2" y="272"/>
              <a:ext cx="328" cy="202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1" name="図形 70">
              <a:extLst>
                <a:ext uri="{FF2B5EF4-FFF2-40B4-BE49-F238E27FC236}">
                  <a16:creationId xmlns:a16="http://schemas.microsoft.com/office/drawing/2014/main" id="{8F5DC4A1-E917-4916-BFC8-5F70FF0E1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" y="284"/>
              <a:ext cx="319" cy="223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2" name="図形 71">
              <a:extLst>
                <a:ext uri="{FF2B5EF4-FFF2-40B4-BE49-F238E27FC236}">
                  <a16:creationId xmlns:a16="http://schemas.microsoft.com/office/drawing/2014/main" id="{059D4351-8E67-49C7-91ED-1D15769A5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8" y="295"/>
              <a:ext cx="528" cy="257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3" name="図形 72">
              <a:extLst>
                <a:ext uri="{FF2B5EF4-FFF2-40B4-BE49-F238E27FC236}">
                  <a16:creationId xmlns:a16="http://schemas.microsoft.com/office/drawing/2014/main" id="{52CCF038-DD71-45E5-94C0-A9ED49355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4" name="図形 73">
              <a:extLst>
                <a:ext uri="{FF2B5EF4-FFF2-40B4-BE49-F238E27FC236}">
                  <a16:creationId xmlns:a16="http://schemas.microsoft.com/office/drawing/2014/main" id="{CA830711-75B1-415F-B6AA-B2E1BC7F1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" y="276"/>
              <a:ext cx="576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5" name="図形 74">
              <a:extLst>
                <a:ext uri="{FF2B5EF4-FFF2-40B4-BE49-F238E27FC236}">
                  <a16:creationId xmlns:a16="http://schemas.microsoft.com/office/drawing/2014/main" id="{92539121-01F7-49AD-92D2-84B739AA3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292"/>
              <a:ext cx="613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6" name="図形 75">
              <a:extLst>
                <a:ext uri="{FF2B5EF4-FFF2-40B4-BE49-F238E27FC236}">
                  <a16:creationId xmlns:a16="http://schemas.microsoft.com/office/drawing/2014/main" id="{1B959B15-5D32-4472-8C8E-D3A80549B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" y="295"/>
              <a:ext cx="640" cy="389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7" name="図形 76">
              <a:extLst>
                <a:ext uri="{FF2B5EF4-FFF2-40B4-BE49-F238E27FC236}">
                  <a16:creationId xmlns:a16="http://schemas.microsoft.com/office/drawing/2014/main" id="{6C1D80CA-D839-4B6A-A585-938C71C76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8" name="図形 77">
              <a:extLst>
                <a:ext uri="{FF2B5EF4-FFF2-40B4-BE49-F238E27FC236}">
                  <a16:creationId xmlns:a16="http://schemas.microsoft.com/office/drawing/2014/main" id="{5D9C5A40-0EB7-4495-8085-D4D4E36D0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" y="536"/>
              <a:ext cx="145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79" name="図形 78">
              <a:extLst>
                <a:ext uri="{FF2B5EF4-FFF2-40B4-BE49-F238E27FC236}">
                  <a16:creationId xmlns:a16="http://schemas.microsoft.com/office/drawing/2014/main" id="{9C0FF6C5-DD52-47B7-A13E-61A975DC5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0" name="図形 79">
              <a:extLst>
                <a:ext uri="{FF2B5EF4-FFF2-40B4-BE49-F238E27FC236}">
                  <a16:creationId xmlns:a16="http://schemas.microsoft.com/office/drawing/2014/main" id="{C4550FD9-F1EF-4306-A983-2167311FE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1" name="図形 80">
              <a:extLst>
                <a:ext uri="{FF2B5EF4-FFF2-40B4-BE49-F238E27FC236}">
                  <a16:creationId xmlns:a16="http://schemas.microsoft.com/office/drawing/2014/main" id="{E311AC36-65C5-4D3E-A66F-B9D318D59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8" y="156"/>
              <a:ext cx="433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2" name="図形 81">
              <a:extLst>
                <a:ext uri="{FF2B5EF4-FFF2-40B4-BE49-F238E27FC236}">
                  <a16:creationId xmlns:a16="http://schemas.microsoft.com/office/drawing/2014/main" id="{C6637984-DD73-4E32-95AD-310FCF7DD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2" y="156"/>
              <a:ext cx="213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3" name="図形 82">
              <a:extLst>
                <a:ext uri="{FF2B5EF4-FFF2-40B4-BE49-F238E27FC236}">
                  <a16:creationId xmlns:a16="http://schemas.microsoft.com/office/drawing/2014/main" id="{B1F06EB8-E4AF-40C3-A24C-41D691CF1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4" y="164"/>
              <a:ext cx="170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4" name="図形 83">
              <a:extLst>
                <a:ext uri="{FF2B5EF4-FFF2-40B4-BE49-F238E27FC236}">
                  <a16:creationId xmlns:a16="http://schemas.microsoft.com/office/drawing/2014/main" id="{8B80D389-380E-4198-AF8E-2A60D4BD9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164"/>
              <a:ext cx="140" cy="99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5" name="図形 84">
              <a:extLst>
                <a:ext uri="{FF2B5EF4-FFF2-40B4-BE49-F238E27FC236}">
                  <a16:creationId xmlns:a16="http://schemas.microsoft.com/office/drawing/2014/main" id="{7A32B09D-97EB-412D-BFE9-93C30C16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" y="168"/>
              <a:ext cx="276" cy="71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6" name="図形 85">
              <a:extLst>
                <a:ext uri="{FF2B5EF4-FFF2-40B4-BE49-F238E27FC236}">
                  <a16:creationId xmlns:a16="http://schemas.microsoft.com/office/drawing/2014/main" id="{93316EBB-8874-44C3-A15B-76C9A80C4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1" y="960"/>
              <a:ext cx="453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7" name="図形 86">
              <a:extLst>
                <a:ext uri="{FF2B5EF4-FFF2-40B4-BE49-F238E27FC236}">
                  <a16:creationId xmlns:a16="http://schemas.microsoft.com/office/drawing/2014/main" id="{99D15D7F-0929-4864-8743-CD6B4C829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7" y="600"/>
              <a:ext cx="47" cy="9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8" name="図形 87">
              <a:extLst>
                <a:ext uri="{FF2B5EF4-FFF2-40B4-BE49-F238E27FC236}">
                  <a16:creationId xmlns:a16="http://schemas.microsoft.com/office/drawing/2014/main" id="{FE14EDDC-94E0-4611-A7CA-589C67314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89" name="図形 88">
              <a:extLst>
                <a:ext uri="{FF2B5EF4-FFF2-40B4-BE49-F238E27FC236}">
                  <a16:creationId xmlns:a16="http://schemas.microsoft.com/office/drawing/2014/main" id="{314F6F0F-9DA9-471C-A84E-2694BD709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0" name="図形 89">
              <a:extLst>
                <a:ext uri="{FF2B5EF4-FFF2-40B4-BE49-F238E27FC236}">
                  <a16:creationId xmlns:a16="http://schemas.microsoft.com/office/drawing/2014/main" id="{B7D28C28-44FB-4FC7-AB8D-B3C3F3742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3" y="476"/>
              <a:ext cx="320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</p:grpSp>
      <p:grpSp>
        <p:nvGrpSpPr>
          <p:cNvPr id="3" name="グループ化 90">
            <a:extLst>
              <a:ext uri="{FF2B5EF4-FFF2-40B4-BE49-F238E27FC236}">
                <a16:creationId xmlns:a16="http://schemas.microsoft.com/office/drawing/2014/main" id="{0C1E5CFA-EB3C-4877-9D98-AD072E0D3418}"/>
              </a:ext>
            </a:extLst>
          </p:cNvPr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  <a:noFill/>
        </p:grpSpPr>
        <p:sp>
          <p:nvSpPr>
            <p:cNvPr id="92" name="図形 91">
              <a:extLst>
                <a:ext uri="{FF2B5EF4-FFF2-40B4-BE49-F238E27FC236}">
                  <a16:creationId xmlns:a16="http://schemas.microsoft.com/office/drawing/2014/main" id="{5021E828-02EF-4A9C-A4EE-C75BBDB9F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3" name="図形 92">
              <a:extLst>
                <a:ext uri="{FF2B5EF4-FFF2-40B4-BE49-F238E27FC236}">
                  <a16:creationId xmlns:a16="http://schemas.microsoft.com/office/drawing/2014/main" id="{1E36AE42-1E70-4435-9A70-33F65B5E0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4" name="図形 93">
              <a:extLst>
                <a:ext uri="{FF2B5EF4-FFF2-40B4-BE49-F238E27FC236}">
                  <a16:creationId xmlns:a16="http://schemas.microsoft.com/office/drawing/2014/main" id="{3E1C1D46-6918-4A02-A0A2-FCCF18A67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5" name="図形 94">
              <a:extLst>
                <a:ext uri="{FF2B5EF4-FFF2-40B4-BE49-F238E27FC236}">
                  <a16:creationId xmlns:a16="http://schemas.microsoft.com/office/drawing/2014/main" id="{670C6F71-4637-4155-9A8E-68C99B908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6" name="図形 95">
              <a:extLst>
                <a:ext uri="{FF2B5EF4-FFF2-40B4-BE49-F238E27FC236}">
                  <a16:creationId xmlns:a16="http://schemas.microsoft.com/office/drawing/2014/main" id="{87760C84-4941-4848-9424-1C27E1D91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7" name="図形 96">
              <a:extLst>
                <a:ext uri="{FF2B5EF4-FFF2-40B4-BE49-F238E27FC236}">
                  <a16:creationId xmlns:a16="http://schemas.microsoft.com/office/drawing/2014/main" id="{F7CFC77A-79B3-4610-A73C-D5BAF737C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8" name="図形 97">
              <a:extLst>
                <a:ext uri="{FF2B5EF4-FFF2-40B4-BE49-F238E27FC236}">
                  <a16:creationId xmlns:a16="http://schemas.microsoft.com/office/drawing/2014/main" id="{389DA8E7-208A-4863-BDFC-042105421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99" name="図形 98">
              <a:extLst>
                <a:ext uri="{FF2B5EF4-FFF2-40B4-BE49-F238E27FC236}">
                  <a16:creationId xmlns:a16="http://schemas.microsoft.com/office/drawing/2014/main" id="{2332E294-97BC-4C97-A097-93499BC76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0" name="図形 99">
              <a:extLst>
                <a:ext uri="{FF2B5EF4-FFF2-40B4-BE49-F238E27FC236}">
                  <a16:creationId xmlns:a16="http://schemas.microsoft.com/office/drawing/2014/main" id="{6AB2F389-A048-4D82-A45C-7E102210B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1" name="図形 100">
              <a:extLst>
                <a:ext uri="{FF2B5EF4-FFF2-40B4-BE49-F238E27FC236}">
                  <a16:creationId xmlns:a16="http://schemas.microsoft.com/office/drawing/2014/main" id="{F07F8BF7-7FC6-4266-9663-5E84DF1B3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2" name="図形 101">
              <a:extLst>
                <a:ext uri="{FF2B5EF4-FFF2-40B4-BE49-F238E27FC236}">
                  <a16:creationId xmlns:a16="http://schemas.microsoft.com/office/drawing/2014/main" id="{532B061E-8892-4FB5-90E3-46735530B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3" name="図形 102">
              <a:extLst>
                <a:ext uri="{FF2B5EF4-FFF2-40B4-BE49-F238E27FC236}">
                  <a16:creationId xmlns:a16="http://schemas.microsoft.com/office/drawing/2014/main" id="{8F726A85-1A26-41C3-B5ED-CBE05FFF4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4" name="図形 103">
              <a:extLst>
                <a:ext uri="{FF2B5EF4-FFF2-40B4-BE49-F238E27FC236}">
                  <a16:creationId xmlns:a16="http://schemas.microsoft.com/office/drawing/2014/main" id="{0525EEE1-4C41-42AF-9992-65A67CEA4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5" name="図形 104">
              <a:extLst>
                <a:ext uri="{FF2B5EF4-FFF2-40B4-BE49-F238E27FC236}">
                  <a16:creationId xmlns:a16="http://schemas.microsoft.com/office/drawing/2014/main" id="{66E5A99D-7C95-4233-B65D-D6171781D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6" name="図形 105">
              <a:extLst>
                <a:ext uri="{FF2B5EF4-FFF2-40B4-BE49-F238E27FC236}">
                  <a16:creationId xmlns:a16="http://schemas.microsoft.com/office/drawing/2014/main" id="{56ED7317-3D75-4C08-BF41-0C8BAE579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7" name="図形 106">
              <a:extLst>
                <a:ext uri="{FF2B5EF4-FFF2-40B4-BE49-F238E27FC236}">
                  <a16:creationId xmlns:a16="http://schemas.microsoft.com/office/drawing/2014/main" id="{989DF919-841E-4414-8CB9-EF26158BA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8" name="図形 107">
              <a:extLst>
                <a:ext uri="{FF2B5EF4-FFF2-40B4-BE49-F238E27FC236}">
                  <a16:creationId xmlns:a16="http://schemas.microsoft.com/office/drawing/2014/main" id="{467ACB23-59A4-43D7-9997-0782A37F6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09" name="図形 108">
              <a:extLst>
                <a:ext uri="{FF2B5EF4-FFF2-40B4-BE49-F238E27FC236}">
                  <a16:creationId xmlns:a16="http://schemas.microsoft.com/office/drawing/2014/main" id="{D7CE0112-EBF4-4F15-A2B5-6F91271CD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0" name="図形 109">
              <a:extLst>
                <a:ext uri="{FF2B5EF4-FFF2-40B4-BE49-F238E27FC236}">
                  <a16:creationId xmlns:a16="http://schemas.microsoft.com/office/drawing/2014/main" id="{D659E920-F44D-4CA8-AC5C-CF326B85D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1" name="図形 110">
              <a:extLst>
                <a:ext uri="{FF2B5EF4-FFF2-40B4-BE49-F238E27FC236}">
                  <a16:creationId xmlns:a16="http://schemas.microsoft.com/office/drawing/2014/main" id="{E4392F59-6428-4E10-9EB6-D11308BA9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2" name="図形 111">
              <a:extLst>
                <a:ext uri="{FF2B5EF4-FFF2-40B4-BE49-F238E27FC236}">
                  <a16:creationId xmlns:a16="http://schemas.microsoft.com/office/drawing/2014/main" id="{33A27EA8-BA07-4112-AAB6-9C1FCD94D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3" name="図形 112">
              <a:extLst>
                <a:ext uri="{FF2B5EF4-FFF2-40B4-BE49-F238E27FC236}">
                  <a16:creationId xmlns:a16="http://schemas.microsoft.com/office/drawing/2014/main" id="{673B07B4-076B-48AB-B642-4C0202800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4" name="図形 113">
              <a:extLst>
                <a:ext uri="{FF2B5EF4-FFF2-40B4-BE49-F238E27FC236}">
                  <a16:creationId xmlns:a16="http://schemas.microsoft.com/office/drawing/2014/main" id="{1D9D2573-CAFA-463D-A7F8-4BA246CBC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5" name="図形 114">
              <a:extLst>
                <a:ext uri="{FF2B5EF4-FFF2-40B4-BE49-F238E27FC236}">
                  <a16:creationId xmlns:a16="http://schemas.microsoft.com/office/drawing/2014/main" id="{14565436-B7BB-45CF-8861-D27BB945D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6" name="図形 115">
              <a:extLst>
                <a:ext uri="{FF2B5EF4-FFF2-40B4-BE49-F238E27FC236}">
                  <a16:creationId xmlns:a16="http://schemas.microsoft.com/office/drawing/2014/main" id="{191A3DF4-DFF4-4C4A-9778-EB7C3E0A9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7" name="図形 116">
              <a:extLst>
                <a:ext uri="{FF2B5EF4-FFF2-40B4-BE49-F238E27FC236}">
                  <a16:creationId xmlns:a16="http://schemas.microsoft.com/office/drawing/2014/main" id="{B728A6B4-A131-4982-BB3C-C5474C7E4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8" name="図形 117">
              <a:extLst>
                <a:ext uri="{FF2B5EF4-FFF2-40B4-BE49-F238E27FC236}">
                  <a16:creationId xmlns:a16="http://schemas.microsoft.com/office/drawing/2014/main" id="{CD23FDBE-79D1-40D3-9676-86F986793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19" name="図形 118">
              <a:extLst>
                <a:ext uri="{FF2B5EF4-FFF2-40B4-BE49-F238E27FC236}">
                  <a16:creationId xmlns:a16="http://schemas.microsoft.com/office/drawing/2014/main" id="{D8A9B074-13B9-43DF-BAA7-10279A1BF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0" name="図形 119">
              <a:extLst>
                <a:ext uri="{FF2B5EF4-FFF2-40B4-BE49-F238E27FC236}">
                  <a16:creationId xmlns:a16="http://schemas.microsoft.com/office/drawing/2014/main" id="{19FD1CF3-72D8-4296-B367-D7C527F9F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1" name="図形 120">
              <a:extLst>
                <a:ext uri="{FF2B5EF4-FFF2-40B4-BE49-F238E27FC236}">
                  <a16:creationId xmlns:a16="http://schemas.microsoft.com/office/drawing/2014/main" id="{1E5288E8-5EBD-466D-8315-7D9986628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2" name="図形 121">
              <a:extLst>
                <a:ext uri="{FF2B5EF4-FFF2-40B4-BE49-F238E27FC236}">
                  <a16:creationId xmlns:a16="http://schemas.microsoft.com/office/drawing/2014/main" id="{CE5B130B-B379-4C22-8B29-06A461EC4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3" name="図形 122">
              <a:extLst>
                <a:ext uri="{FF2B5EF4-FFF2-40B4-BE49-F238E27FC236}">
                  <a16:creationId xmlns:a16="http://schemas.microsoft.com/office/drawing/2014/main" id="{7759FB1A-4B84-4B13-B96C-BF01FCDEF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4" name="図形 123">
              <a:extLst>
                <a:ext uri="{FF2B5EF4-FFF2-40B4-BE49-F238E27FC236}">
                  <a16:creationId xmlns:a16="http://schemas.microsoft.com/office/drawing/2014/main" id="{2E011A2E-FB33-4AE9-BA1C-9A6C8AA8E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5" name="図形 124">
              <a:extLst>
                <a:ext uri="{FF2B5EF4-FFF2-40B4-BE49-F238E27FC236}">
                  <a16:creationId xmlns:a16="http://schemas.microsoft.com/office/drawing/2014/main" id="{B34D179F-022E-46E2-A12F-D92DB180E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6" name="図形 125">
              <a:extLst>
                <a:ext uri="{FF2B5EF4-FFF2-40B4-BE49-F238E27FC236}">
                  <a16:creationId xmlns:a16="http://schemas.microsoft.com/office/drawing/2014/main" id="{AD88AA19-D8B3-481E-832F-0162233C8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7" name="図形 126">
              <a:extLst>
                <a:ext uri="{FF2B5EF4-FFF2-40B4-BE49-F238E27FC236}">
                  <a16:creationId xmlns:a16="http://schemas.microsoft.com/office/drawing/2014/main" id="{08155457-D5BD-43EA-9196-53E07CBBC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8" name="図形 127">
              <a:extLst>
                <a:ext uri="{FF2B5EF4-FFF2-40B4-BE49-F238E27FC236}">
                  <a16:creationId xmlns:a16="http://schemas.microsoft.com/office/drawing/2014/main" id="{0EEE5068-A2F7-4C54-9323-8E8386FAC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29" name="図形 128">
              <a:extLst>
                <a:ext uri="{FF2B5EF4-FFF2-40B4-BE49-F238E27FC236}">
                  <a16:creationId xmlns:a16="http://schemas.microsoft.com/office/drawing/2014/main" id="{1FAACCDC-5D05-40FD-816D-A31C960A7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0" name="図形 129">
              <a:extLst>
                <a:ext uri="{FF2B5EF4-FFF2-40B4-BE49-F238E27FC236}">
                  <a16:creationId xmlns:a16="http://schemas.microsoft.com/office/drawing/2014/main" id="{3CB54194-7D15-4D54-A3BD-4BBBB4508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1" name="図形 130">
              <a:extLst>
                <a:ext uri="{FF2B5EF4-FFF2-40B4-BE49-F238E27FC236}">
                  <a16:creationId xmlns:a16="http://schemas.microsoft.com/office/drawing/2014/main" id="{228FB0EC-AC8B-42DC-A9D3-8F5404C83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2" name="図形 131">
              <a:extLst>
                <a:ext uri="{FF2B5EF4-FFF2-40B4-BE49-F238E27FC236}">
                  <a16:creationId xmlns:a16="http://schemas.microsoft.com/office/drawing/2014/main" id="{ADB3BB08-A113-4A49-926A-5D8BF168E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3" name="図形 132">
              <a:extLst>
                <a:ext uri="{FF2B5EF4-FFF2-40B4-BE49-F238E27FC236}">
                  <a16:creationId xmlns:a16="http://schemas.microsoft.com/office/drawing/2014/main" id="{CC913837-555E-44F4-B18C-12BD8E95C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4" name="図形 133">
              <a:extLst>
                <a:ext uri="{FF2B5EF4-FFF2-40B4-BE49-F238E27FC236}">
                  <a16:creationId xmlns:a16="http://schemas.microsoft.com/office/drawing/2014/main" id="{BAD03A5B-E1FE-4DA0-A1B0-13319F316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5" name="図形 134">
              <a:extLst>
                <a:ext uri="{FF2B5EF4-FFF2-40B4-BE49-F238E27FC236}">
                  <a16:creationId xmlns:a16="http://schemas.microsoft.com/office/drawing/2014/main" id="{8957E2A1-8F43-4218-AF8A-77A982D90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6" name="図形 135">
              <a:extLst>
                <a:ext uri="{FF2B5EF4-FFF2-40B4-BE49-F238E27FC236}">
                  <a16:creationId xmlns:a16="http://schemas.microsoft.com/office/drawing/2014/main" id="{28D5B38F-F8CB-480C-B143-BCCAB64EA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7" name="図形 136">
              <a:extLst>
                <a:ext uri="{FF2B5EF4-FFF2-40B4-BE49-F238E27FC236}">
                  <a16:creationId xmlns:a16="http://schemas.microsoft.com/office/drawing/2014/main" id="{087E1DD1-D34C-4150-B5A1-EFE4197DF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8" name="図形 137">
              <a:extLst>
                <a:ext uri="{FF2B5EF4-FFF2-40B4-BE49-F238E27FC236}">
                  <a16:creationId xmlns:a16="http://schemas.microsoft.com/office/drawing/2014/main" id="{7C35812C-8C39-4812-950B-A6CCE7200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39" name="図形 138">
              <a:extLst>
                <a:ext uri="{FF2B5EF4-FFF2-40B4-BE49-F238E27FC236}">
                  <a16:creationId xmlns:a16="http://schemas.microsoft.com/office/drawing/2014/main" id="{81EF62C6-F452-4D0D-AB44-E5D2B6DBE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0" name="図形 139">
              <a:extLst>
                <a:ext uri="{FF2B5EF4-FFF2-40B4-BE49-F238E27FC236}">
                  <a16:creationId xmlns:a16="http://schemas.microsoft.com/office/drawing/2014/main" id="{2366C8C3-C3D6-4344-874C-EC830F56D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1" name="図形 140">
              <a:extLst>
                <a:ext uri="{FF2B5EF4-FFF2-40B4-BE49-F238E27FC236}">
                  <a16:creationId xmlns:a16="http://schemas.microsoft.com/office/drawing/2014/main" id="{B62C5830-F602-4DCC-BCEE-F0D012B69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2" name="図形 141">
              <a:extLst>
                <a:ext uri="{FF2B5EF4-FFF2-40B4-BE49-F238E27FC236}">
                  <a16:creationId xmlns:a16="http://schemas.microsoft.com/office/drawing/2014/main" id="{513C123B-B7F4-45F8-9A9E-382C03ED3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3" name="図形 142">
              <a:extLst>
                <a:ext uri="{FF2B5EF4-FFF2-40B4-BE49-F238E27FC236}">
                  <a16:creationId xmlns:a16="http://schemas.microsoft.com/office/drawing/2014/main" id="{5AD6B510-37D1-42CC-9131-3A26B7EC3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4" name="図形 143">
              <a:extLst>
                <a:ext uri="{FF2B5EF4-FFF2-40B4-BE49-F238E27FC236}">
                  <a16:creationId xmlns:a16="http://schemas.microsoft.com/office/drawing/2014/main" id="{BFAD56F7-795C-4890-BF92-3993EC774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5" name="図形 144">
              <a:extLst>
                <a:ext uri="{FF2B5EF4-FFF2-40B4-BE49-F238E27FC236}">
                  <a16:creationId xmlns:a16="http://schemas.microsoft.com/office/drawing/2014/main" id="{66436FB5-A0C2-4744-8861-8415BC4ED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6" name="図形 145">
              <a:extLst>
                <a:ext uri="{FF2B5EF4-FFF2-40B4-BE49-F238E27FC236}">
                  <a16:creationId xmlns:a16="http://schemas.microsoft.com/office/drawing/2014/main" id="{29EEBAC6-5153-45E6-A08D-D3AEB88C2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7" name="図形 146">
              <a:extLst>
                <a:ext uri="{FF2B5EF4-FFF2-40B4-BE49-F238E27FC236}">
                  <a16:creationId xmlns:a16="http://schemas.microsoft.com/office/drawing/2014/main" id="{80BADB6C-2D58-4D8D-8038-AB78151A1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8" name="図形 147">
              <a:extLst>
                <a:ext uri="{FF2B5EF4-FFF2-40B4-BE49-F238E27FC236}">
                  <a16:creationId xmlns:a16="http://schemas.microsoft.com/office/drawing/2014/main" id="{BB1AA856-1EC0-4C6E-A3EA-3AD65E7FA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49" name="図形 148">
              <a:extLst>
                <a:ext uri="{FF2B5EF4-FFF2-40B4-BE49-F238E27FC236}">
                  <a16:creationId xmlns:a16="http://schemas.microsoft.com/office/drawing/2014/main" id="{16E2C9BB-1533-486F-BAEA-F48C5714A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0" name="図形 149">
              <a:extLst>
                <a:ext uri="{FF2B5EF4-FFF2-40B4-BE49-F238E27FC236}">
                  <a16:creationId xmlns:a16="http://schemas.microsoft.com/office/drawing/2014/main" id="{66778B24-EA74-429A-A847-D387D008C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1" name="図形 150">
              <a:extLst>
                <a:ext uri="{FF2B5EF4-FFF2-40B4-BE49-F238E27FC236}">
                  <a16:creationId xmlns:a16="http://schemas.microsoft.com/office/drawing/2014/main" id="{9F5EDEBC-A61A-4A99-BD4D-2D9548AC4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2" name="図形 151">
              <a:extLst>
                <a:ext uri="{FF2B5EF4-FFF2-40B4-BE49-F238E27FC236}">
                  <a16:creationId xmlns:a16="http://schemas.microsoft.com/office/drawing/2014/main" id="{32FD7BE7-1D00-4FC4-8588-928AF360E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3" name="図形 152">
              <a:extLst>
                <a:ext uri="{FF2B5EF4-FFF2-40B4-BE49-F238E27FC236}">
                  <a16:creationId xmlns:a16="http://schemas.microsoft.com/office/drawing/2014/main" id="{ED6352AC-502F-47AD-B462-A94E84EF9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4" name="図形 153">
              <a:extLst>
                <a:ext uri="{FF2B5EF4-FFF2-40B4-BE49-F238E27FC236}">
                  <a16:creationId xmlns:a16="http://schemas.microsoft.com/office/drawing/2014/main" id="{A7E4A648-C2AA-4BD8-897D-212D35A86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5" name="図形 154">
              <a:extLst>
                <a:ext uri="{FF2B5EF4-FFF2-40B4-BE49-F238E27FC236}">
                  <a16:creationId xmlns:a16="http://schemas.microsoft.com/office/drawing/2014/main" id="{E3B7933E-36B5-460E-B809-1D565A425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6" name="図形 155">
              <a:extLst>
                <a:ext uri="{FF2B5EF4-FFF2-40B4-BE49-F238E27FC236}">
                  <a16:creationId xmlns:a16="http://schemas.microsoft.com/office/drawing/2014/main" id="{ABB5CF53-FE9C-4D37-95E4-81F9DC2C3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7" name="図形 156">
              <a:extLst>
                <a:ext uri="{FF2B5EF4-FFF2-40B4-BE49-F238E27FC236}">
                  <a16:creationId xmlns:a16="http://schemas.microsoft.com/office/drawing/2014/main" id="{DDC17DC3-BE95-485F-B56F-2DD99FBEE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8" name="図形 157">
              <a:extLst>
                <a:ext uri="{FF2B5EF4-FFF2-40B4-BE49-F238E27FC236}">
                  <a16:creationId xmlns:a16="http://schemas.microsoft.com/office/drawing/2014/main" id="{FF74DB62-C071-4309-95D5-236ACBF64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59" name="図形 158">
              <a:extLst>
                <a:ext uri="{FF2B5EF4-FFF2-40B4-BE49-F238E27FC236}">
                  <a16:creationId xmlns:a16="http://schemas.microsoft.com/office/drawing/2014/main" id="{34CB12F3-C88D-49C7-BE14-0D5931633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60" name="図形 159">
              <a:extLst>
                <a:ext uri="{FF2B5EF4-FFF2-40B4-BE49-F238E27FC236}">
                  <a16:creationId xmlns:a16="http://schemas.microsoft.com/office/drawing/2014/main" id="{13DB9EA2-EC8B-457B-B83B-225B540D5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61" name="図形 160">
              <a:extLst>
                <a:ext uri="{FF2B5EF4-FFF2-40B4-BE49-F238E27FC236}">
                  <a16:creationId xmlns:a16="http://schemas.microsoft.com/office/drawing/2014/main" id="{B5AA82A7-D8DE-4BBE-A444-13B957E06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62" name="図形 161">
              <a:extLst>
                <a:ext uri="{FF2B5EF4-FFF2-40B4-BE49-F238E27FC236}">
                  <a16:creationId xmlns:a16="http://schemas.microsoft.com/office/drawing/2014/main" id="{449D092F-0E6B-472E-9DA5-263DAD0D5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63" name="図形 162">
              <a:extLst>
                <a:ext uri="{FF2B5EF4-FFF2-40B4-BE49-F238E27FC236}">
                  <a16:creationId xmlns:a16="http://schemas.microsoft.com/office/drawing/2014/main" id="{3BA253FE-858F-480F-96C7-98D775AF8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64" name="図形 163">
              <a:extLst>
                <a:ext uri="{FF2B5EF4-FFF2-40B4-BE49-F238E27FC236}">
                  <a16:creationId xmlns:a16="http://schemas.microsoft.com/office/drawing/2014/main" id="{A221F23C-29B3-4B89-AAC1-B3FCE6CDC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  <p:sp>
          <p:nvSpPr>
            <p:cNvPr id="165" name="図形 164">
              <a:extLst>
                <a:ext uri="{FF2B5EF4-FFF2-40B4-BE49-F238E27FC236}">
                  <a16:creationId xmlns:a16="http://schemas.microsoft.com/office/drawing/2014/main" id="{A9F1EAE4-4A2F-491E-A2AC-EDC622BF1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mbria"/>
                <a:ea typeface="ＭＳ 明朝" panose="02020609040205080304" pitchFamily="4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585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anose="02030602050306030303" pitchFamily="18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anose="02030602050306030303" pitchFamily="18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anose="02030602050306030303" pitchFamily="18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anose="02030602050306030303" pitchFamily="18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anose="02030602050306030303" pitchFamily="18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anose="02030602050306030303" pitchFamily="18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anose="02030602050306030303" pitchFamily="18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anose="02030602050306030303" pitchFamily="18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1771A"/>
        </a:buClr>
        <a:buSzPct val="55000"/>
        <a:buFont typeface="Wingdings" pitchFamily="2" charset="2"/>
        <a:buChar char="p"/>
        <a:defRPr kumimoji="1" sz="3200">
          <a:solidFill>
            <a:srgbClr val="4A452A"/>
          </a:solidFill>
          <a:latin typeface="+mn-lt"/>
          <a:ea typeface="DFKai-SB" panose="03000509000000000000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pitchFamily="2" charset="2"/>
        <a:buChar char="n"/>
        <a:defRPr kumimoji="1" sz="2800">
          <a:solidFill>
            <a:srgbClr val="4A452A"/>
          </a:solidFill>
          <a:latin typeface="+mn-lt"/>
          <a:ea typeface="DFKai-SB" panose="03000509000000000000" pitchFamily="65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76A2C"/>
        </a:buClr>
        <a:buSzPct val="48000"/>
        <a:buFont typeface="Wingdings" pitchFamily="2" charset="2"/>
        <a:buChar char="n"/>
        <a:defRPr kumimoji="1" sz="2400">
          <a:solidFill>
            <a:srgbClr val="4A452A"/>
          </a:solidFill>
          <a:latin typeface="+mn-lt"/>
          <a:ea typeface="DFKai-SB" panose="03000509000000000000" pitchFamily="65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24D00"/>
        </a:buClr>
        <a:buSzPct val="45000"/>
        <a:buFont typeface="Wingdings" pitchFamily="2" charset="2"/>
        <a:buChar char="n"/>
        <a:defRPr kumimoji="1" sz="2000">
          <a:solidFill>
            <a:srgbClr val="4A452A"/>
          </a:solidFill>
          <a:latin typeface="+mn-lt"/>
          <a:ea typeface="DFKai-SB" panose="03000509000000000000" pitchFamily="65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44872"/>
        </a:buClr>
        <a:buSzPct val="40000"/>
        <a:buFont typeface="Wingdings" pitchFamily="2" charset="2"/>
        <a:buChar char="n"/>
        <a:defRPr kumimoji="1" sz="2000">
          <a:solidFill>
            <a:srgbClr val="4A452A"/>
          </a:solidFill>
          <a:latin typeface="+mn-lt"/>
          <a:ea typeface="DFKai-SB" panose="03000509000000000000" pitchFamily="65" charset="-120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7B8F9-B353-4BFA-9F1D-2AB5EBA47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  <a:ea typeface="DFKai-SB" pitchFamily="65" charset="-120"/>
              </a:rPr>
              <a:t>Hi-Ne-Ni</a:t>
            </a:r>
            <a:br>
              <a:rPr lang="en-US" alt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en-US" alt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  <a:ea typeface="DFKai-SB" pitchFamily="65" charset="-120"/>
              </a:rPr>
              <a:t>(Here I am-</a:t>
            </a:r>
            <a:r>
              <a:rPr lang="zh-CN" alt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  <a:ea typeface="DFKai-SB" pitchFamily="65" charset="-120"/>
              </a:rPr>
              <a:t>我在這裡）</a:t>
            </a:r>
            <a:endParaRPr lang="en-US" altLang="en-US" sz="3600" b="1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24A86-DA86-4A91-8EAF-09B538C27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572000"/>
          </a:xfrm>
        </p:spPr>
        <p:txBody>
          <a:bodyPr>
            <a:no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n-US" altLang="zh-CN" sz="4000" b="1" dirty="0">
              <a:effectLst>
                <a:outerShdw blurRad="38100" dist="38100" dir="2700000" algn="tl">
                  <a:srgbClr val="C0C0C0"/>
                </a:outerShdw>
              </a:effectLst>
              <a:latin typeface="DFKai-SB" pitchFamily="65" charset="-12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</a:rPr>
              <a:t>耶和華我的主啊！求袮使我放下心中，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DFKai-SB" pitchFamily="65" charset="-12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zh-C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</a:rPr>
              <a:t>Jehovah my Lord help me put down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</a:rPr>
              <a:t> 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</a:rPr>
              <a:t>放下心中所愛。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DFKai-SB" pitchFamily="65" charset="-12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zh-C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</a:rPr>
              <a:t>Put down my desire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DFKai-SB" pitchFamily="65" charset="-120"/>
            </a:endParaRPr>
          </a:p>
        </p:txBody>
      </p:sp>
      <p:sp>
        <p:nvSpPr>
          <p:cNvPr id="401412" name="TextBox 3"/>
          <p:cNvSpPr txBox="1">
            <a:spLocks noChangeArrowheads="1"/>
          </p:cNvSpPr>
          <p:nvPr/>
        </p:nvSpPr>
        <p:spPr bwMode="auto">
          <a:xfrm>
            <a:off x="7086600" y="381000"/>
            <a:ext cx="15700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FKai-SB" pitchFamily="65" charset="-120"/>
                <a:ea typeface="DFKai-SB" pitchFamily="65" charset="-120"/>
                <a:cs typeface="+mn-cs"/>
              </a:rPr>
              <a:t>詞：潘劉玉霞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FKai-SB" pitchFamily="65" charset="-120"/>
              <a:ea typeface="DFKai-SB" pitchFamily="65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FKai-SB" pitchFamily="65" charset="-120"/>
                <a:ea typeface="DFKai-SB" pitchFamily="65" charset="-120"/>
                <a:cs typeface="+mn-cs"/>
              </a:rPr>
              <a:t>曲：葉邵家菁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FKai-SB" pitchFamily="65" charset="-120"/>
              <a:ea typeface="DFKai-SB" pitchFamily="65" charset="-120"/>
              <a:cs typeface="+mn-cs"/>
            </a:endParaRPr>
          </a:p>
        </p:txBody>
      </p:sp>
      <p:sp>
        <p:nvSpPr>
          <p:cNvPr id="401413" name="TextBox 4"/>
          <p:cNvSpPr txBox="1">
            <a:spLocks noChangeArrowheads="1"/>
          </p:cNvSpPr>
          <p:nvPr/>
        </p:nvSpPr>
        <p:spPr bwMode="auto">
          <a:xfrm>
            <a:off x="4038600" y="5943600"/>
            <a:ext cx="1108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FKai-SB" pitchFamily="65" charset="-120"/>
                <a:ea typeface="DFKai-SB" pitchFamily="65" charset="-120"/>
                <a:cs typeface="+mn-cs"/>
              </a:rPr>
              <a:t>我心旋律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FKai-SB" pitchFamily="65" charset="-120"/>
              <a:ea typeface="DFKai-SB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98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EDE52-1646-47F9-8DF4-BAFA44616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25" y="381000"/>
            <a:ext cx="9144000" cy="3581400"/>
          </a:xfrm>
        </p:spPr>
        <p:txBody>
          <a:bodyPr>
            <a:no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</a:rPr>
              <a:t>Hi-Ne-Ni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</a:rPr>
              <a:t>Hi-Ne-Ni</a:t>
            </a:r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DFKai-SB" pitchFamily="65" charset="-12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</a:rPr>
              <a:t>燒我差我 我在這裡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DFKai-SB" pitchFamily="65" charset="-12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zh-C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</a:rPr>
              <a:t>Purge me sent me here I am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</a:rPr>
              <a:t>Hi-Ne-Ni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</a:rPr>
              <a:t>Hi-Ne-Ni</a:t>
            </a:r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DFKai-SB" pitchFamily="65" charset="-12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</a:rPr>
              <a:t>燒我差我</a:t>
            </a:r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</a:rPr>
              <a:t> 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</a:rPr>
              <a:t>Hi-Ne-Ni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</a:rPr>
              <a:t>Purge me sent me here I am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DFKai-SB" pitchFamily="65" charset="-120"/>
            </a:endParaRPr>
          </a:p>
        </p:txBody>
      </p:sp>
      <p:sp>
        <p:nvSpPr>
          <p:cNvPr id="412675" name="TextBox 3"/>
          <p:cNvSpPr txBox="1">
            <a:spLocks noChangeArrowheads="1"/>
          </p:cNvSpPr>
          <p:nvPr/>
        </p:nvSpPr>
        <p:spPr bwMode="auto">
          <a:xfrm>
            <a:off x="7086600" y="533400"/>
            <a:ext cx="15700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FKai-SB" pitchFamily="65" charset="-120"/>
                <a:ea typeface="DFKai-SB" pitchFamily="65" charset="-120"/>
                <a:cs typeface="+mn-cs"/>
              </a:rPr>
              <a:t>詞：潘劉玉霞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FKai-SB" pitchFamily="65" charset="-120"/>
              <a:ea typeface="DFKai-SB" pitchFamily="65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FKai-SB" pitchFamily="65" charset="-120"/>
                <a:ea typeface="DFKai-SB" pitchFamily="65" charset="-120"/>
                <a:cs typeface="+mn-cs"/>
              </a:rPr>
              <a:t>曲：葉邵家菁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FKai-SB" pitchFamily="65" charset="-120"/>
              <a:ea typeface="DFKai-SB" pitchFamily="65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新細明體" pitchFamily="18" charset="-120"/>
              <a:cs typeface="+mn-cs"/>
            </a:endParaRPr>
          </a:p>
        </p:txBody>
      </p:sp>
      <p:sp>
        <p:nvSpPr>
          <p:cNvPr id="412676" name="TextBox 4"/>
          <p:cNvSpPr txBox="1">
            <a:spLocks noChangeArrowheads="1"/>
          </p:cNvSpPr>
          <p:nvPr/>
        </p:nvSpPr>
        <p:spPr bwMode="auto">
          <a:xfrm>
            <a:off x="3810000" y="5867400"/>
            <a:ext cx="1108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FKai-SB" pitchFamily="65" charset="-120"/>
                <a:ea typeface="DFKai-SB" pitchFamily="65" charset="-120"/>
                <a:cs typeface="+mn-cs"/>
              </a:rPr>
              <a:t>我心旋律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FKai-SB" pitchFamily="65" charset="-120"/>
              <a:ea typeface="DFKai-SB" pitchFamily="65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78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82A12-75AD-4B02-914B-7C13C8492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3810000"/>
          </a:xfrm>
        </p:spPr>
        <p:txBody>
          <a:bodyPr>
            <a:no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</a:rPr>
              <a:t>為這世界黑暗的角落我在這裡，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DFKai-SB" pitchFamily="65" charset="-12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zh-C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</a:rPr>
              <a:t>For the dark corner of the world here I am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</a:rPr>
              <a:t>為那不曾被安慰的靈魂。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DFKai-SB" pitchFamily="65" charset="-12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zh-C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</a:rPr>
              <a:t>For those never comforted souls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DFKai-SB" pitchFamily="65" charset="-120"/>
            </a:endParaRPr>
          </a:p>
        </p:txBody>
      </p:sp>
      <p:sp>
        <p:nvSpPr>
          <p:cNvPr id="413699" name="TextBox 4"/>
          <p:cNvSpPr txBox="1">
            <a:spLocks noChangeArrowheads="1"/>
          </p:cNvSpPr>
          <p:nvPr/>
        </p:nvSpPr>
        <p:spPr bwMode="auto">
          <a:xfrm>
            <a:off x="3810000" y="5867400"/>
            <a:ext cx="1108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FKai-SB" pitchFamily="65" charset="-120"/>
                <a:ea typeface="DFKai-SB" pitchFamily="65" charset="-120"/>
                <a:cs typeface="+mn-cs"/>
              </a:rPr>
              <a:t>我心旋律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FKai-SB" pitchFamily="65" charset="-120"/>
              <a:ea typeface="DFKai-SB" pitchFamily="65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17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A1F4D32-85D5-4501-8DFD-52ABE73CF70A}"/>
              </a:ext>
            </a:extLst>
          </p:cNvPr>
          <p:cNvSpPr/>
          <p:nvPr/>
        </p:nvSpPr>
        <p:spPr>
          <a:xfrm>
            <a:off x="1600200" y="381000"/>
            <a:ext cx="6116638" cy="4918075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1771A"/>
              </a:buClr>
              <a:buSzPct val="55000"/>
              <a:buFontTx/>
              <a:buNone/>
              <a:tabLst/>
              <a:defRPr/>
            </a:pPr>
            <a:r>
              <a:rPr kumimoji="1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DFKai-SB" pitchFamily="65" charset="-120"/>
                <a:ea typeface="DFKai-SB" pitchFamily="65" charset="-120"/>
                <a:cs typeface="+mn-cs"/>
              </a:rPr>
              <a:t>我在這裡，</a:t>
            </a:r>
            <a:r>
              <a:rPr kumimoji="1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DFKai-SB" pitchFamily="65" charset="-120"/>
                <a:ea typeface="DFKai-SB" pitchFamily="65" charset="-120"/>
                <a:cs typeface="+mn-cs"/>
              </a:rPr>
              <a:t>Hi-Ne-Ni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1771A"/>
              </a:buClr>
              <a:buSzPct val="55000"/>
              <a:buFontTx/>
              <a:buNone/>
              <a:tabLst/>
              <a:defRPr/>
            </a:pPr>
            <a:r>
              <a:rPr kumimoji="1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DFKai-SB" pitchFamily="65" charset="-120"/>
                <a:ea typeface="DFKai-SB" pitchFamily="65" charset="-120"/>
                <a:cs typeface="+mn-cs"/>
              </a:rPr>
              <a:t>Here I am  Here I am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1771A"/>
              </a:buClr>
              <a:buSzPct val="55000"/>
              <a:buFontTx/>
              <a:buNone/>
              <a:tabLst/>
              <a:defRPr/>
            </a:pPr>
            <a:r>
              <a:rPr kumimoji="1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DFKai-SB" pitchFamily="65" charset="-120"/>
                <a:ea typeface="DFKai-SB" pitchFamily="65" charset="-120"/>
                <a:cs typeface="+mn-cs"/>
              </a:rPr>
              <a:t>我在這裡，</a:t>
            </a:r>
            <a:r>
              <a:rPr kumimoji="1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DFKai-SB" pitchFamily="65" charset="-120"/>
                <a:ea typeface="DFKai-SB" pitchFamily="65" charset="-120"/>
                <a:cs typeface="+mn-cs"/>
              </a:rPr>
              <a:t>Hi-Ne-Ni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1771A"/>
              </a:buClr>
              <a:buSzPct val="55000"/>
              <a:buFontTx/>
              <a:buNone/>
              <a:tabLst/>
              <a:defRPr/>
            </a:pPr>
            <a:r>
              <a:rPr kumimoji="1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DFKai-SB" pitchFamily="65" charset="-120"/>
                <a:ea typeface="DFKai-SB" pitchFamily="65" charset="-120"/>
                <a:cs typeface="+mn-cs"/>
              </a:rPr>
              <a:t>Here I am Here I am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1771A"/>
              </a:buClr>
              <a:buSzPct val="55000"/>
              <a:buFontTx/>
              <a:buNone/>
              <a:tabLst/>
              <a:defRPr/>
            </a:pPr>
            <a:endParaRPr kumimoji="1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DFKai-SB" pitchFamily="65" charset="-120"/>
              <a:ea typeface="DFKai-SB" pitchFamily="65" charset="-120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1771A"/>
              </a:buClr>
              <a:buSzPct val="55000"/>
              <a:buFontTx/>
              <a:buNone/>
              <a:tabLst/>
              <a:defRPr/>
            </a:pPr>
            <a:r>
              <a:rPr kumimoji="1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DFKai-SB" pitchFamily="65" charset="-120"/>
                <a:ea typeface="DFKai-SB" pitchFamily="65" charset="-120"/>
                <a:cs typeface="+mn-cs"/>
              </a:rPr>
              <a:t>2X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1771A"/>
              </a:buClr>
              <a:buSzPct val="55000"/>
              <a:buFontTx/>
              <a:buNone/>
              <a:tabLst/>
              <a:defRPr/>
            </a:pPr>
            <a:endParaRPr kumimoji="1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DFKai-SB" pitchFamily="65" charset="-120"/>
              <a:ea typeface="DFKai-SB" pitchFamily="65" charset="-120"/>
              <a:cs typeface="+mn-cs"/>
            </a:endParaRPr>
          </a:p>
        </p:txBody>
      </p:sp>
      <p:pic>
        <p:nvPicPr>
          <p:cNvPr id="414723" name="Graphic 2" descr="He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6000" y="6400800"/>
            <a:ext cx="50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047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1BB4F-E5F7-422F-8B16-C248B4D5F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09600"/>
            <a:ext cx="8248650" cy="4429125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zh-CN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</a:rPr>
              <a:t>耶和華我的主啊！求袮使我打碎心中，</a:t>
            </a:r>
            <a:endParaRPr lang="en-US" altLang="zh-CN" sz="4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DFKai-SB" pitchFamily="65" charset="-12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zh-C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</a:rPr>
              <a:t>Jehovah my Lord help me break down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zh-CN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</a:rPr>
              <a:t>心中偶像</a:t>
            </a:r>
            <a:endParaRPr lang="en-US" altLang="zh-CN" sz="4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DFKai-SB" pitchFamily="65" charset="-12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</a:rPr>
              <a:t>The idols in my heart</a:t>
            </a:r>
            <a:endParaRPr lang="en-US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58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D2BF9-8295-4078-BE30-9D4433F23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228600"/>
            <a:ext cx="9144000" cy="4648200"/>
          </a:xfrm>
        </p:spPr>
        <p:txBody>
          <a:bodyPr>
            <a:no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n-US" altLang="zh-CN" sz="4000" b="1" dirty="0">
              <a:effectLst>
                <a:outerShdw blurRad="38100" dist="38100" dir="2700000" algn="tl">
                  <a:srgbClr val="C0C0C0"/>
                </a:outerShdw>
              </a:effectLst>
              <a:latin typeface="DFKai-SB" pitchFamily="65" charset="-12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</a:rPr>
              <a:t>直到我在敬拜中獻上自己為祭，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DFKai-SB" pitchFamily="65" charset="-12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zh-C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</a:rPr>
              <a:t>Until I offer myself as a sacrifice in the worship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</a:rPr>
              <a:t>無怨無悔永不回頭。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DFKai-SB" pitchFamily="65" charset="-12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zh-C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</a:rPr>
              <a:t>Never regret never turn back</a:t>
            </a:r>
          </a:p>
        </p:txBody>
      </p:sp>
      <p:sp>
        <p:nvSpPr>
          <p:cNvPr id="404483" name="TextBox 4"/>
          <p:cNvSpPr txBox="1">
            <a:spLocks noChangeArrowheads="1"/>
          </p:cNvSpPr>
          <p:nvPr/>
        </p:nvSpPr>
        <p:spPr bwMode="auto">
          <a:xfrm>
            <a:off x="3810000" y="5943600"/>
            <a:ext cx="1108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FKai-SB" pitchFamily="65" charset="-120"/>
                <a:ea typeface="DFKai-SB" pitchFamily="65" charset="-120"/>
                <a:cs typeface="+mn-cs"/>
              </a:rPr>
              <a:t>我心旋律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FKai-SB" pitchFamily="65" charset="-120"/>
              <a:ea typeface="DFKai-SB" pitchFamily="65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94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3169F2-A09B-4E47-A878-F7ECE1C30B1F}"/>
              </a:ext>
            </a:extLst>
          </p:cNvPr>
          <p:cNvSpPr/>
          <p:nvPr/>
        </p:nvSpPr>
        <p:spPr>
          <a:xfrm>
            <a:off x="1219200" y="665163"/>
            <a:ext cx="7010400" cy="2984500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1771A"/>
              </a:buClr>
              <a:buSzPct val="55000"/>
              <a:buFontTx/>
              <a:buNone/>
              <a:tabLst/>
              <a:defRPr/>
            </a:pPr>
            <a:r>
              <a:rPr kumimoji="1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DFKai-SB" pitchFamily="65" charset="-120"/>
                <a:ea typeface="DFKai-SB" pitchFamily="65" charset="-120"/>
                <a:cs typeface="+mn-cs"/>
              </a:rPr>
              <a:t>直到我在祭壇哪裡得著命定，</a:t>
            </a:r>
            <a:endParaRPr kumimoji="1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DFKai-SB" pitchFamily="65" charset="-120"/>
              <a:ea typeface="DFKai-SB" pitchFamily="65" charset="-120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1771A"/>
              </a:buClr>
              <a:buSzPct val="55000"/>
              <a:buFontTx/>
              <a:buNone/>
              <a:tabLst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DFKai-SB" pitchFamily="65" charset="-120"/>
                <a:ea typeface="DFKai-SB" pitchFamily="65" charset="-120"/>
                <a:cs typeface="+mn-cs"/>
              </a:rPr>
              <a:t>Until I am on the alter receiving the calling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1771A"/>
              </a:buClr>
              <a:buSzPct val="55000"/>
              <a:buFontTx/>
              <a:buNone/>
              <a:tabLst/>
              <a:defRPr/>
            </a:pPr>
            <a:r>
              <a:rPr kumimoji="1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DFKai-SB" pitchFamily="65" charset="-120"/>
                <a:ea typeface="DFKai-SB" pitchFamily="65" charset="-120"/>
                <a:cs typeface="+mn-cs"/>
              </a:rPr>
              <a:t>無怨無悔我在這裡。</a:t>
            </a:r>
            <a:endParaRPr kumimoji="1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DFKai-SB" pitchFamily="65" charset="-120"/>
              <a:ea typeface="DFKai-SB" pitchFamily="65" charset="-120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1771A"/>
              </a:buClr>
              <a:buSzPct val="55000"/>
              <a:buFontTx/>
              <a:buNone/>
              <a:tabLst/>
              <a:defRPr/>
            </a:pP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DFKai-SB" pitchFamily="65" charset="-120"/>
                <a:ea typeface="DFKai-SB" pitchFamily="65" charset="-120"/>
                <a:cs typeface="+mn-cs"/>
              </a:rPr>
              <a:t>No regret, here I am</a:t>
            </a:r>
          </a:p>
        </p:txBody>
      </p:sp>
    </p:spTree>
    <p:extLst>
      <p:ext uri="{BB962C8B-B14F-4D97-AF65-F5344CB8AC3E}">
        <p14:creationId xmlns:p14="http://schemas.microsoft.com/office/powerpoint/2010/main" val="192250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84C5A-C648-4374-B0A0-CB39D6626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25" y="381000"/>
            <a:ext cx="9144000" cy="3581400"/>
          </a:xfrm>
        </p:spPr>
        <p:txBody>
          <a:bodyPr>
            <a:no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</a:rPr>
              <a:t>Hi-Ne-Ni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</a:rPr>
              <a:t>Hi-Ne-Ni</a:t>
            </a:r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DFKai-SB" pitchFamily="65" charset="-12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</a:rPr>
              <a:t>燒我差我 我在這裡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DFKai-SB" pitchFamily="65" charset="-12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zh-C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</a:rPr>
              <a:t>Purge me sent me here I am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</a:rPr>
              <a:t>Hi-Ne-Ni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</a:rPr>
              <a:t>Hi-Ne-Ni</a:t>
            </a:r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DFKai-SB" pitchFamily="65" charset="-12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</a:rPr>
              <a:t>燒我差我</a:t>
            </a:r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</a:rPr>
              <a:t> 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</a:rPr>
              <a:t>Hi-Ne-Ni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</a:rPr>
              <a:t>Purge me sent me here I am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DFKai-SB" pitchFamily="65" charset="-120"/>
            </a:endParaRPr>
          </a:p>
        </p:txBody>
      </p:sp>
      <p:sp>
        <p:nvSpPr>
          <p:cNvPr id="406531" name="TextBox 3"/>
          <p:cNvSpPr txBox="1">
            <a:spLocks noChangeArrowheads="1"/>
          </p:cNvSpPr>
          <p:nvPr/>
        </p:nvSpPr>
        <p:spPr bwMode="auto">
          <a:xfrm>
            <a:off x="7086600" y="533400"/>
            <a:ext cx="15700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FKai-SB" pitchFamily="65" charset="-120"/>
                <a:ea typeface="DFKai-SB" pitchFamily="65" charset="-120"/>
                <a:cs typeface="+mn-cs"/>
              </a:rPr>
              <a:t>詞：潘劉玉霞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FKai-SB" pitchFamily="65" charset="-120"/>
              <a:ea typeface="DFKai-SB" pitchFamily="65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FKai-SB" pitchFamily="65" charset="-120"/>
                <a:ea typeface="DFKai-SB" pitchFamily="65" charset="-120"/>
                <a:cs typeface="+mn-cs"/>
              </a:rPr>
              <a:t>曲：葉邵家菁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FKai-SB" pitchFamily="65" charset="-120"/>
              <a:ea typeface="DFKai-SB" pitchFamily="65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新細明體" pitchFamily="18" charset="-120"/>
              <a:cs typeface="+mn-cs"/>
            </a:endParaRPr>
          </a:p>
        </p:txBody>
      </p:sp>
      <p:sp>
        <p:nvSpPr>
          <p:cNvPr id="406532" name="TextBox 4"/>
          <p:cNvSpPr txBox="1">
            <a:spLocks noChangeArrowheads="1"/>
          </p:cNvSpPr>
          <p:nvPr/>
        </p:nvSpPr>
        <p:spPr bwMode="auto">
          <a:xfrm>
            <a:off x="3810000" y="5867400"/>
            <a:ext cx="1108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FKai-SB" pitchFamily="65" charset="-120"/>
                <a:ea typeface="DFKai-SB" pitchFamily="65" charset="-120"/>
                <a:cs typeface="+mn-cs"/>
              </a:rPr>
              <a:t>我心旋律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FKai-SB" pitchFamily="65" charset="-120"/>
              <a:ea typeface="DFKai-SB" pitchFamily="65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79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4BD20-7B8E-481C-9A13-0CA585B00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3600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  <a:ea typeface="DFKai-SB" pitchFamily="65" charset="-120"/>
              </a:rPr>
              <a:t>Hi-Ne-Ni</a:t>
            </a:r>
            <a:br>
              <a:rPr lang="en-US" altLang="en-US" sz="3600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en-US" altLang="en-US" sz="3600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  <a:ea typeface="DFKai-SB" pitchFamily="65" charset="-120"/>
              </a:rPr>
              <a:t>(Here I am-</a:t>
            </a:r>
            <a:r>
              <a:rPr lang="zh-CN" altLang="en-US" sz="3600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  <a:ea typeface="DFKai-SB" pitchFamily="65" charset="-120"/>
              </a:rPr>
              <a:t>我在這裡）</a:t>
            </a:r>
            <a:endParaRPr lang="en-US" altLang="en-US" sz="3600" b="1" u="sng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5C516-40EC-409A-843C-4ED91D1C7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572000"/>
          </a:xfrm>
        </p:spPr>
        <p:txBody>
          <a:bodyPr>
            <a:no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n-US" altLang="zh-CN" sz="4000" b="1" dirty="0">
              <a:effectLst>
                <a:outerShdw blurRad="38100" dist="38100" dir="2700000" algn="tl">
                  <a:srgbClr val="C0C0C0"/>
                </a:outerShdw>
              </a:effectLst>
              <a:latin typeface="DFKai-SB" pitchFamily="65" charset="-12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</a:rPr>
              <a:t>耶和華我的主啊！求袮使我放下心中，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DFKai-SB" pitchFamily="65" charset="-12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zh-C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</a:rPr>
              <a:t>Jehovah my Lord help me put down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</a:rPr>
              <a:t> 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</a:rPr>
              <a:t>放下心中所愛。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DFKai-SB" pitchFamily="65" charset="-12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zh-C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</a:rPr>
              <a:t>Put down my desire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DFKai-SB" pitchFamily="65" charset="-120"/>
            </a:endParaRPr>
          </a:p>
        </p:txBody>
      </p:sp>
      <p:sp>
        <p:nvSpPr>
          <p:cNvPr id="407556" name="TextBox 3"/>
          <p:cNvSpPr txBox="1">
            <a:spLocks noChangeArrowheads="1"/>
          </p:cNvSpPr>
          <p:nvPr/>
        </p:nvSpPr>
        <p:spPr bwMode="auto">
          <a:xfrm>
            <a:off x="7086600" y="381000"/>
            <a:ext cx="15700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FKai-SB" pitchFamily="65" charset="-120"/>
                <a:ea typeface="DFKai-SB" pitchFamily="65" charset="-120"/>
                <a:cs typeface="+mn-cs"/>
              </a:rPr>
              <a:t>詞：潘劉玉霞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FKai-SB" pitchFamily="65" charset="-120"/>
              <a:ea typeface="DFKai-SB" pitchFamily="65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FKai-SB" pitchFamily="65" charset="-120"/>
                <a:ea typeface="DFKai-SB" pitchFamily="65" charset="-120"/>
                <a:cs typeface="+mn-cs"/>
              </a:rPr>
              <a:t>曲：葉邵家菁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FKai-SB" pitchFamily="65" charset="-120"/>
              <a:ea typeface="DFKai-SB" pitchFamily="65" charset="-120"/>
              <a:cs typeface="+mn-cs"/>
            </a:endParaRPr>
          </a:p>
        </p:txBody>
      </p:sp>
      <p:sp>
        <p:nvSpPr>
          <p:cNvPr id="407557" name="TextBox 4"/>
          <p:cNvSpPr txBox="1">
            <a:spLocks noChangeArrowheads="1"/>
          </p:cNvSpPr>
          <p:nvPr/>
        </p:nvSpPr>
        <p:spPr bwMode="auto">
          <a:xfrm>
            <a:off x="4038600" y="5943600"/>
            <a:ext cx="1108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FKai-SB" pitchFamily="65" charset="-120"/>
                <a:ea typeface="DFKai-SB" pitchFamily="65" charset="-120"/>
                <a:cs typeface="+mn-cs"/>
              </a:rPr>
              <a:t>我心旋律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FKai-SB" pitchFamily="65" charset="-120"/>
              <a:ea typeface="DFKai-SB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57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1ED50-3A0D-48AD-BBC0-217019D18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09600"/>
            <a:ext cx="8248650" cy="4429125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zh-CN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</a:rPr>
              <a:t>耶和華我的主啊！求袮使我打碎心中，</a:t>
            </a:r>
            <a:endParaRPr lang="en-US" altLang="zh-CN" sz="4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DFKai-SB" pitchFamily="65" charset="-12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zh-C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</a:rPr>
              <a:t>Jehovah my Lord help me break down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zh-CN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</a:rPr>
              <a:t>心中偶像</a:t>
            </a:r>
            <a:endParaRPr lang="en-US" altLang="zh-CN" sz="4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DFKai-SB" pitchFamily="65" charset="-12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</a:rPr>
              <a:t>The idols in my heart</a:t>
            </a:r>
            <a:endParaRPr lang="en-US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4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BBF48-5B7E-4C45-BE24-FFB35A8E8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228600"/>
            <a:ext cx="9144000" cy="4648200"/>
          </a:xfrm>
        </p:spPr>
        <p:txBody>
          <a:bodyPr>
            <a:no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n-US" altLang="zh-CN" sz="4000" b="1" dirty="0">
              <a:effectLst>
                <a:outerShdw blurRad="38100" dist="38100" dir="2700000" algn="tl">
                  <a:srgbClr val="C0C0C0"/>
                </a:outerShdw>
              </a:effectLst>
              <a:latin typeface="DFKai-SB" pitchFamily="65" charset="-12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</a:rPr>
              <a:t>直到我在敬拜中獻上自己為祭，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DFKai-SB" pitchFamily="65" charset="-12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zh-C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</a:rPr>
              <a:t>Until I offer myself as a sacrifice in the worship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</a:rPr>
              <a:t>無怨無悔永不回頭。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DFKai-SB" pitchFamily="65" charset="-12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zh-C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</a:rPr>
              <a:t>Never regret never turn back</a:t>
            </a:r>
          </a:p>
        </p:txBody>
      </p:sp>
      <p:sp>
        <p:nvSpPr>
          <p:cNvPr id="410627" name="TextBox 4"/>
          <p:cNvSpPr txBox="1">
            <a:spLocks noChangeArrowheads="1"/>
          </p:cNvSpPr>
          <p:nvPr/>
        </p:nvSpPr>
        <p:spPr bwMode="auto">
          <a:xfrm>
            <a:off x="3810000" y="5943600"/>
            <a:ext cx="1108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FKai-SB" pitchFamily="65" charset="-120"/>
                <a:ea typeface="DFKai-SB" pitchFamily="65" charset="-120"/>
                <a:cs typeface="+mn-cs"/>
              </a:rPr>
              <a:t>我心旋律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FKai-SB" pitchFamily="65" charset="-120"/>
              <a:ea typeface="DFKai-SB" pitchFamily="65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51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5F69B7F-C3CB-4EC6-B880-4FD03F1B7026}"/>
              </a:ext>
            </a:extLst>
          </p:cNvPr>
          <p:cNvSpPr/>
          <p:nvPr/>
        </p:nvSpPr>
        <p:spPr>
          <a:xfrm>
            <a:off x="1219200" y="665163"/>
            <a:ext cx="7010400" cy="2984500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1771A"/>
              </a:buClr>
              <a:buSzPct val="55000"/>
              <a:buFontTx/>
              <a:buNone/>
              <a:tabLst/>
              <a:defRPr/>
            </a:pPr>
            <a:r>
              <a:rPr kumimoji="1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DFKai-SB" pitchFamily="65" charset="-120"/>
                <a:ea typeface="DFKai-SB" pitchFamily="65" charset="-120"/>
                <a:cs typeface="+mn-cs"/>
              </a:rPr>
              <a:t>直到我在祭壇哪裡得著命定，</a:t>
            </a:r>
            <a:endParaRPr kumimoji="1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DFKai-SB" pitchFamily="65" charset="-120"/>
              <a:ea typeface="DFKai-SB" pitchFamily="65" charset="-120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1771A"/>
              </a:buClr>
              <a:buSzPct val="55000"/>
              <a:buFontTx/>
              <a:buNone/>
              <a:tabLst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DFKai-SB" pitchFamily="65" charset="-120"/>
                <a:ea typeface="DFKai-SB" pitchFamily="65" charset="-120"/>
                <a:cs typeface="+mn-cs"/>
              </a:rPr>
              <a:t>Until I am on the alter receiving the calling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1771A"/>
              </a:buClr>
              <a:buSzPct val="55000"/>
              <a:buFontTx/>
              <a:buNone/>
              <a:tabLst/>
              <a:defRPr/>
            </a:pPr>
            <a:r>
              <a:rPr kumimoji="1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DFKai-SB" pitchFamily="65" charset="-120"/>
                <a:ea typeface="DFKai-SB" pitchFamily="65" charset="-120"/>
                <a:cs typeface="+mn-cs"/>
              </a:rPr>
              <a:t>無怨無悔我在這裡。</a:t>
            </a:r>
            <a:endParaRPr kumimoji="1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DFKai-SB" pitchFamily="65" charset="-120"/>
              <a:ea typeface="DFKai-SB" pitchFamily="65" charset="-120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1771A"/>
              </a:buClr>
              <a:buSzPct val="55000"/>
              <a:buFontTx/>
              <a:buNone/>
              <a:tabLst/>
              <a:defRPr/>
            </a:pP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DFKai-SB" pitchFamily="65" charset="-120"/>
                <a:ea typeface="DFKai-SB" pitchFamily="65" charset="-120"/>
                <a:cs typeface="+mn-cs"/>
              </a:rPr>
              <a:t>No regret, here I am</a:t>
            </a:r>
          </a:p>
        </p:txBody>
      </p:sp>
    </p:spTree>
    <p:extLst>
      <p:ext uri="{BB962C8B-B14F-4D97-AF65-F5344CB8AC3E}">
        <p14:creationId xmlns:p14="http://schemas.microsoft.com/office/powerpoint/2010/main" val="423502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ooklet">
  <a:themeElements>
    <a:clrScheme name="Custom 2">
      <a:dk1>
        <a:sysClr val="windowText" lastClr="000000"/>
      </a:dk1>
      <a:lt1>
        <a:sysClr val="window" lastClr="FFFFFF"/>
      </a:lt1>
      <a:dk2>
        <a:srgbClr val="9F1C00"/>
      </a:dk2>
      <a:lt2>
        <a:srgbClr val="EEECE1"/>
      </a:lt2>
      <a:accent1>
        <a:srgbClr val="FF881F"/>
      </a:accent1>
      <a:accent2>
        <a:srgbClr val="771C00"/>
      </a:accent2>
      <a:accent3>
        <a:srgbClr val="576A2C"/>
      </a:accent3>
      <a:accent4>
        <a:srgbClr val="A24D00"/>
      </a:accent4>
      <a:accent5>
        <a:srgbClr val="244872"/>
      </a:accent5>
      <a:accent6>
        <a:srgbClr val="5E341C"/>
      </a:accent6>
      <a:hlink>
        <a:srgbClr val="FF912E"/>
      </a:hlink>
      <a:folHlink>
        <a:srgbClr val="B5CB83"/>
      </a:folHlink>
    </a:clrScheme>
    <a:fontScheme name="Brooklet">
      <a:majorFont>
        <a:latin typeface="Constantia"/>
        <a:ea typeface=""/>
        <a:cs typeface=""/>
        <a:font script="Jpan" typeface="HG明朝E"/>
        <a:font script="Hang" typeface="궁서"/>
        <a:font script="Hans" typeface="华文中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华文楷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rooklet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6175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952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7200000"/>
            <a:lightRig rig="glow" dir="t">
              <a:rot lat="0" lon="0" rev="2100000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0"/>
            <a:lightRig rig="glow" dir="t">
              <a:rot lat="0" lon="0" rev="21000000"/>
            </a:lightRig>
          </a:scene3d>
          <a:sp3d>
            <a:bevelT w="342900" h="38100" prst="softRound"/>
            <a:bevelB w="342900" h="38100" prst="softRound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75000"/>
              </a:schemeClr>
            </a:gs>
            <a:gs pos="65000">
              <a:schemeClr val="phClr">
                <a:shade val="75000"/>
              </a:schemeClr>
            </a:gs>
            <a:gs pos="100000">
              <a:schemeClr val="phClr">
                <a:shade val="75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rooklet">
  <a:themeElements>
    <a:clrScheme name="Custom 2">
      <a:dk1>
        <a:sysClr val="windowText" lastClr="000000"/>
      </a:dk1>
      <a:lt1>
        <a:sysClr val="window" lastClr="FFFFFF"/>
      </a:lt1>
      <a:dk2>
        <a:srgbClr val="9F1C00"/>
      </a:dk2>
      <a:lt2>
        <a:srgbClr val="EEECE1"/>
      </a:lt2>
      <a:accent1>
        <a:srgbClr val="FF881F"/>
      </a:accent1>
      <a:accent2>
        <a:srgbClr val="771C00"/>
      </a:accent2>
      <a:accent3>
        <a:srgbClr val="576A2C"/>
      </a:accent3>
      <a:accent4>
        <a:srgbClr val="A24D00"/>
      </a:accent4>
      <a:accent5>
        <a:srgbClr val="244872"/>
      </a:accent5>
      <a:accent6>
        <a:srgbClr val="5E341C"/>
      </a:accent6>
      <a:hlink>
        <a:srgbClr val="FF912E"/>
      </a:hlink>
      <a:folHlink>
        <a:srgbClr val="B5CB83"/>
      </a:folHlink>
    </a:clrScheme>
    <a:fontScheme name="Brooklet">
      <a:majorFont>
        <a:latin typeface="Constantia"/>
        <a:ea typeface=""/>
        <a:cs typeface=""/>
        <a:font script="Jpan" typeface="HG明朝E"/>
        <a:font script="Hang" typeface="궁서"/>
        <a:font script="Hans" typeface="华文中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华文楷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rooklet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6175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952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7200000"/>
            <a:lightRig rig="glow" dir="t">
              <a:rot lat="0" lon="0" rev="2100000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0"/>
            <a:lightRig rig="glow" dir="t">
              <a:rot lat="0" lon="0" rev="21000000"/>
            </a:lightRig>
          </a:scene3d>
          <a:sp3d>
            <a:bevelT w="342900" h="38100" prst="softRound"/>
            <a:bevelB w="342900" h="38100" prst="softRound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75000"/>
              </a:schemeClr>
            </a:gs>
            <a:gs pos="65000">
              <a:schemeClr val="phClr">
                <a:shade val="75000"/>
              </a:schemeClr>
            </a:gs>
            <a:gs pos="100000">
              <a:schemeClr val="phClr">
                <a:shade val="75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Brooklet">
  <a:themeElements>
    <a:clrScheme name="Custom 2">
      <a:dk1>
        <a:sysClr val="windowText" lastClr="000000"/>
      </a:dk1>
      <a:lt1>
        <a:sysClr val="window" lastClr="FFFFFF"/>
      </a:lt1>
      <a:dk2>
        <a:srgbClr val="9F1C00"/>
      </a:dk2>
      <a:lt2>
        <a:srgbClr val="EEECE1"/>
      </a:lt2>
      <a:accent1>
        <a:srgbClr val="FF881F"/>
      </a:accent1>
      <a:accent2>
        <a:srgbClr val="771C00"/>
      </a:accent2>
      <a:accent3>
        <a:srgbClr val="576A2C"/>
      </a:accent3>
      <a:accent4>
        <a:srgbClr val="A24D00"/>
      </a:accent4>
      <a:accent5>
        <a:srgbClr val="244872"/>
      </a:accent5>
      <a:accent6>
        <a:srgbClr val="5E341C"/>
      </a:accent6>
      <a:hlink>
        <a:srgbClr val="FF912E"/>
      </a:hlink>
      <a:folHlink>
        <a:srgbClr val="B5CB83"/>
      </a:folHlink>
    </a:clrScheme>
    <a:fontScheme name="Brooklet">
      <a:majorFont>
        <a:latin typeface="Constantia"/>
        <a:ea typeface=""/>
        <a:cs typeface=""/>
        <a:font script="Jpan" typeface="HG明朝E"/>
        <a:font script="Hang" typeface="궁서"/>
        <a:font script="Hans" typeface="华文中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华文楷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rooklet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6175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952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7200000"/>
            <a:lightRig rig="glow" dir="t">
              <a:rot lat="0" lon="0" rev="2100000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0"/>
            <a:lightRig rig="glow" dir="t">
              <a:rot lat="0" lon="0" rev="21000000"/>
            </a:lightRig>
          </a:scene3d>
          <a:sp3d>
            <a:bevelT w="342900" h="38100" prst="softRound"/>
            <a:bevelB w="342900" h="38100" prst="softRound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75000"/>
              </a:schemeClr>
            </a:gs>
            <a:gs pos="65000">
              <a:schemeClr val="phClr">
                <a:shade val="75000"/>
              </a:schemeClr>
            </a:gs>
            <a:gs pos="100000">
              <a:schemeClr val="phClr">
                <a:shade val="75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Brooklet">
  <a:themeElements>
    <a:clrScheme name="Custom 2">
      <a:dk1>
        <a:sysClr val="windowText" lastClr="000000"/>
      </a:dk1>
      <a:lt1>
        <a:sysClr val="window" lastClr="FFFFFF"/>
      </a:lt1>
      <a:dk2>
        <a:srgbClr val="9F1C00"/>
      </a:dk2>
      <a:lt2>
        <a:srgbClr val="EEECE1"/>
      </a:lt2>
      <a:accent1>
        <a:srgbClr val="FF881F"/>
      </a:accent1>
      <a:accent2>
        <a:srgbClr val="771C00"/>
      </a:accent2>
      <a:accent3>
        <a:srgbClr val="576A2C"/>
      </a:accent3>
      <a:accent4>
        <a:srgbClr val="A24D00"/>
      </a:accent4>
      <a:accent5>
        <a:srgbClr val="244872"/>
      </a:accent5>
      <a:accent6>
        <a:srgbClr val="5E341C"/>
      </a:accent6>
      <a:hlink>
        <a:srgbClr val="FF912E"/>
      </a:hlink>
      <a:folHlink>
        <a:srgbClr val="B5CB83"/>
      </a:folHlink>
    </a:clrScheme>
    <a:fontScheme name="Brooklet">
      <a:majorFont>
        <a:latin typeface="Constantia"/>
        <a:ea typeface=""/>
        <a:cs typeface=""/>
        <a:font script="Jpan" typeface="HG明朝E"/>
        <a:font script="Hang" typeface="궁서"/>
        <a:font script="Hans" typeface="华文中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华文楷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rooklet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6175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952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7200000"/>
            <a:lightRig rig="glow" dir="t">
              <a:rot lat="0" lon="0" rev="2100000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0"/>
            <a:lightRig rig="glow" dir="t">
              <a:rot lat="0" lon="0" rev="21000000"/>
            </a:lightRig>
          </a:scene3d>
          <a:sp3d>
            <a:bevelT w="342900" h="38100" prst="softRound"/>
            <a:bevelB w="342900" h="38100" prst="softRound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75000"/>
              </a:schemeClr>
            </a:gs>
            <a:gs pos="65000">
              <a:schemeClr val="phClr">
                <a:shade val="75000"/>
              </a:schemeClr>
            </a:gs>
            <a:gs pos="100000">
              <a:schemeClr val="phClr">
                <a:shade val="75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Brooklet">
  <a:themeElements>
    <a:clrScheme name="Custom 2">
      <a:dk1>
        <a:sysClr val="windowText" lastClr="000000"/>
      </a:dk1>
      <a:lt1>
        <a:sysClr val="window" lastClr="FFFFFF"/>
      </a:lt1>
      <a:dk2>
        <a:srgbClr val="9F1C00"/>
      </a:dk2>
      <a:lt2>
        <a:srgbClr val="EEECE1"/>
      </a:lt2>
      <a:accent1>
        <a:srgbClr val="FF881F"/>
      </a:accent1>
      <a:accent2>
        <a:srgbClr val="771C00"/>
      </a:accent2>
      <a:accent3>
        <a:srgbClr val="576A2C"/>
      </a:accent3>
      <a:accent4>
        <a:srgbClr val="A24D00"/>
      </a:accent4>
      <a:accent5>
        <a:srgbClr val="244872"/>
      </a:accent5>
      <a:accent6>
        <a:srgbClr val="5E341C"/>
      </a:accent6>
      <a:hlink>
        <a:srgbClr val="FF912E"/>
      </a:hlink>
      <a:folHlink>
        <a:srgbClr val="B5CB83"/>
      </a:folHlink>
    </a:clrScheme>
    <a:fontScheme name="Brooklet">
      <a:majorFont>
        <a:latin typeface="Constantia"/>
        <a:ea typeface=""/>
        <a:cs typeface=""/>
        <a:font script="Jpan" typeface="HG明朝E"/>
        <a:font script="Hang" typeface="궁서"/>
        <a:font script="Hans" typeface="华文中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华文楷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rooklet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6175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952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7200000"/>
            <a:lightRig rig="glow" dir="t">
              <a:rot lat="0" lon="0" rev="2100000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0"/>
            <a:lightRig rig="glow" dir="t">
              <a:rot lat="0" lon="0" rev="21000000"/>
            </a:lightRig>
          </a:scene3d>
          <a:sp3d>
            <a:bevelT w="342900" h="38100" prst="softRound"/>
            <a:bevelB w="342900" h="38100" prst="softRound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75000"/>
              </a:schemeClr>
            </a:gs>
            <a:gs pos="65000">
              <a:schemeClr val="phClr">
                <a:shade val="75000"/>
              </a:schemeClr>
            </a:gs>
            <a:gs pos="100000">
              <a:schemeClr val="phClr">
                <a:shade val="75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Brooklet">
  <a:themeElements>
    <a:clrScheme name="Custom 2">
      <a:dk1>
        <a:sysClr val="windowText" lastClr="000000"/>
      </a:dk1>
      <a:lt1>
        <a:sysClr val="window" lastClr="FFFFFF"/>
      </a:lt1>
      <a:dk2>
        <a:srgbClr val="9F1C00"/>
      </a:dk2>
      <a:lt2>
        <a:srgbClr val="EEECE1"/>
      </a:lt2>
      <a:accent1>
        <a:srgbClr val="FF881F"/>
      </a:accent1>
      <a:accent2>
        <a:srgbClr val="771C00"/>
      </a:accent2>
      <a:accent3>
        <a:srgbClr val="576A2C"/>
      </a:accent3>
      <a:accent4>
        <a:srgbClr val="A24D00"/>
      </a:accent4>
      <a:accent5>
        <a:srgbClr val="244872"/>
      </a:accent5>
      <a:accent6>
        <a:srgbClr val="5E341C"/>
      </a:accent6>
      <a:hlink>
        <a:srgbClr val="FF912E"/>
      </a:hlink>
      <a:folHlink>
        <a:srgbClr val="B5CB83"/>
      </a:folHlink>
    </a:clrScheme>
    <a:fontScheme name="Brooklet">
      <a:majorFont>
        <a:latin typeface="Constantia"/>
        <a:ea typeface=""/>
        <a:cs typeface=""/>
        <a:font script="Jpan" typeface="HG明朝E"/>
        <a:font script="Hang" typeface="궁서"/>
        <a:font script="Hans" typeface="华文中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华文楷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rooklet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6175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952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7200000"/>
            <a:lightRig rig="glow" dir="t">
              <a:rot lat="0" lon="0" rev="2100000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0"/>
            <a:lightRig rig="glow" dir="t">
              <a:rot lat="0" lon="0" rev="21000000"/>
            </a:lightRig>
          </a:scene3d>
          <a:sp3d>
            <a:bevelT w="342900" h="38100" prst="softRound"/>
            <a:bevelB w="342900" h="38100" prst="softRound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75000"/>
              </a:schemeClr>
            </a:gs>
            <a:gs pos="65000">
              <a:schemeClr val="phClr">
                <a:shade val="75000"/>
              </a:schemeClr>
            </a:gs>
            <a:gs pos="100000">
              <a:schemeClr val="phClr">
                <a:shade val="75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Brooklet">
  <a:themeElements>
    <a:clrScheme name="Custom 2">
      <a:dk1>
        <a:sysClr val="windowText" lastClr="000000"/>
      </a:dk1>
      <a:lt1>
        <a:sysClr val="window" lastClr="FFFFFF"/>
      </a:lt1>
      <a:dk2>
        <a:srgbClr val="9F1C00"/>
      </a:dk2>
      <a:lt2>
        <a:srgbClr val="EEECE1"/>
      </a:lt2>
      <a:accent1>
        <a:srgbClr val="FF881F"/>
      </a:accent1>
      <a:accent2>
        <a:srgbClr val="771C00"/>
      </a:accent2>
      <a:accent3>
        <a:srgbClr val="576A2C"/>
      </a:accent3>
      <a:accent4>
        <a:srgbClr val="A24D00"/>
      </a:accent4>
      <a:accent5>
        <a:srgbClr val="244872"/>
      </a:accent5>
      <a:accent6>
        <a:srgbClr val="5E341C"/>
      </a:accent6>
      <a:hlink>
        <a:srgbClr val="FF912E"/>
      </a:hlink>
      <a:folHlink>
        <a:srgbClr val="B5CB83"/>
      </a:folHlink>
    </a:clrScheme>
    <a:fontScheme name="Brooklet">
      <a:majorFont>
        <a:latin typeface="Constantia"/>
        <a:ea typeface=""/>
        <a:cs typeface=""/>
        <a:font script="Jpan" typeface="HG明朝E"/>
        <a:font script="Hang" typeface="궁서"/>
        <a:font script="Hans" typeface="华文中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华文楷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rooklet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6175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952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7200000"/>
            <a:lightRig rig="glow" dir="t">
              <a:rot lat="0" lon="0" rev="2100000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0"/>
            <a:lightRig rig="glow" dir="t">
              <a:rot lat="0" lon="0" rev="21000000"/>
            </a:lightRig>
          </a:scene3d>
          <a:sp3d>
            <a:bevelT w="342900" h="38100" prst="softRound"/>
            <a:bevelB w="342900" h="38100" prst="softRound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75000"/>
              </a:schemeClr>
            </a:gs>
            <a:gs pos="65000">
              <a:schemeClr val="phClr">
                <a:shade val="75000"/>
              </a:schemeClr>
            </a:gs>
            <a:gs pos="100000">
              <a:schemeClr val="phClr">
                <a:shade val="75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495</Words>
  <Application>Microsoft Office PowerPoint</Application>
  <PresentationFormat>On-screen Show (4:3)</PresentationFormat>
  <Paragraphs>77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31" baseType="lpstr">
      <vt:lpstr>DFKai-SB</vt:lpstr>
      <vt:lpstr>HG明朝E</vt:lpstr>
      <vt:lpstr>ＭＳ 明朝</vt:lpstr>
      <vt:lpstr>ＭＳ 明朝</vt:lpstr>
      <vt:lpstr>MS PGothic</vt:lpstr>
      <vt:lpstr>新細明體</vt:lpstr>
      <vt:lpstr>Arial</vt:lpstr>
      <vt:lpstr>Calibri</vt:lpstr>
      <vt:lpstr>Cambria</vt:lpstr>
      <vt:lpstr>Constantia</vt:lpstr>
      <vt:lpstr>Times New Roman</vt:lpstr>
      <vt:lpstr>Wingdings</vt:lpstr>
      <vt:lpstr>Brooklet</vt:lpstr>
      <vt:lpstr>1_Brooklet</vt:lpstr>
      <vt:lpstr>2_Brooklet</vt:lpstr>
      <vt:lpstr>3_Brooklet</vt:lpstr>
      <vt:lpstr>4_Brooklet</vt:lpstr>
      <vt:lpstr>5_Brooklet</vt:lpstr>
      <vt:lpstr>6_Brooklet</vt:lpstr>
      <vt:lpstr>Hi-Ne-Ni (Here I am-我在這裡）</vt:lpstr>
      <vt:lpstr>PowerPoint Presentation</vt:lpstr>
      <vt:lpstr>PowerPoint Presentation</vt:lpstr>
      <vt:lpstr>PowerPoint Presentation</vt:lpstr>
      <vt:lpstr>PowerPoint Presentation</vt:lpstr>
      <vt:lpstr>Hi-Ne-Ni (Here I am-我在這裡）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Hi-Ne-Ni (Here I am-我在這裡）</dc:title>
  <dc:creator>Eva</dc:creator>
  <cp:lastModifiedBy>Eva</cp:lastModifiedBy>
  <cp:revision>1</cp:revision>
  <dcterms:created xsi:type="dcterms:W3CDTF">2018-04-16T13:05:17Z</dcterms:created>
  <dcterms:modified xsi:type="dcterms:W3CDTF">2018-04-16T13:05:46Z</dcterms:modified>
</cp:coreProperties>
</file>