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7916B90-E501-4FF0-B2D3-5074CE6FC76C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6C2ED1F-C2BB-4EE2-B7E4-C3129143D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CAB2C4-02A5-4138-AE5C-772A9A4C8F0D}" type="slidenum">
              <a:rPr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TW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z="1800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6256D-BE5E-4B0D-A604-D85645839B3C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BD0D2-C72C-4F4C-854E-0064B1A13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4C6F7-801F-48A3-BE1F-1A4864358699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F7597-D6AE-4C65-86EB-4FEE1E9B0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860F6-6F0B-4C7B-A453-EE3CC4D68AD1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5D18E-5B15-4CF0-BE26-D21E2E674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5006B-BBE0-41DD-ADAD-729F8E7E937F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01A9-B479-4151-81FD-E84089AC8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A94DE-455F-4B6D-8E09-84148E9AB9C8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41974-231A-4161-B647-101201890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FD6F1-66AC-4BC8-B011-5257AAD14048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E63E-5E3C-4AEA-B66D-AD9570B0A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E3819-2AFD-4873-850B-A170C81471B3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6103B-BECC-412A-8BDC-CB8E0FA9A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30B60-ECD6-4F79-857A-C8D94C688FF4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39288-1B2C-4894-ADB1-F74E782B6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0853-19DF-406D-AE00-0DC072887483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67FC2-F53A-4DCC-80B1-2C42245AC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EB711-8A2B-480C-B208-E3D08F787323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64084-EBB4-47E2-BC41-08A98A64D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69D43-7BD8-4996-BF41-E4B139F62AC9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AC799-13D8-4D58-8C3E-E0107E9E0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2738FE-22C0-44F3-A456-B2DE317348F4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FADB7E-02BF-4A59-A53C-BDDDEFA62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yel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13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609600" y="0"/>
            <a:ext cx="80772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solidFill>
                  <a:srgbClr val="FFFF66"/>
                </a:solidFill>
                <a:latin typeface="Calibri" pitchFamily="34" charset="0"/>
              </a:rPr>
              <a:t>                                                         </a:t>
            </a:r>
            <a:r>
              <a:rPr lang="zh-CN" altLang="en-US" sz="3600" b="1">
                <a:solidFill>
                  <a:schemeClr val="tx2"/>
                </a:solidFill>
                <a:latin typeface="Calibri" pitchFamily="34" charset="0"/>
              </a:rPr>
              <a:t>三一頌</a:t>
            </a:r>
            <a:r>
              <a:rPr lang="en-US" altLang="zh-CN">
                <a:solidFill>
                  <a:schemeClr val="tx2"/>
                </a:solidFill>
                <a:latin typeface="Calibri" pitchFamily="34" charset="0"/>
              </a:rPr>
              <a:t>                                                                 			      </a:t>
            </a:r>
            <a:r>
              <a:rPr lang="en-US" altLang="zh-CN" sz="2800" b="1">
                <a:solidFill>
                  <a:schemeClr val="tx2"/>
                </a:solidFill>
                <a:latin typeface="Calibri" pitchFamily="34" charset="0"/>
              </a:rPr>
              <a:t>Doxology</a:t>
            </a:r>
          </a:p>
          <a:p>
            <a:pPr algn="ctr">
              <a:spcBef>
                <a:spcPct val="50000"/>
              </a:spcBef>
            </a:pPr>
            <a:r>
              <a:rPr lang="zh-CN" altLang="en-US" sz="3200" b="1">
                <a:latin typeface="Calibri" pitchFamily="34" charset="0"/>
              </a:rPr>
              <a:t>赞美真神萬福之根</a:t>
            </a:r>
            <a:r>
              <a:rPr lang="zh-CN" altLang="en-US" sz="2800" b="1">
                <a:latin typeface="Calibri" pitchFamily="34" charset="0"/>
              </a:rPr>
              <a:t>, </a:t>
            </a:r>
          </a:p>
          <a:p>
            <a:pPr algn="ctr">
              <a:spcBef>
                <a:spcPct val="50000"/>
              </a:spcBef>
            </a:pPr>
            <a:r>
              <a:rPr lang="en-US" altLang="zh-CN" sz="2800" b="1">
                <a:latin typeface="Calibri" pitchFamily="34" charset="0"/>
              </a:rPr>
              <a:t>Praise God, from whom all blessings flow; </a:t>
            </a:r>
          </a:p>
          <a:p>
            <a:pPr algn="ctr">
              <a:spcBef>
                <a:spcPct val="50000"/>
              </a:spcBef>
            </a:pPr>
            <a:r>
              <a:rPr lang="zh-CN" altLang="en-US" sz="3200" b="1">
                <a:latin typeface="Calibri" pitchFamily="34" charset="0"/>
              </a:rPr>
              <a:t>地上生靈當赞主恩</a:t>
            </a:r>
            <a:r>
              <a:rPr lang="zh-CN" altLang="en-US" sz="2800" b="1">
                <a:latin typeface="Calibri" pitchFamily="34" charset="0"/>
              </a:rPr>
              <a:t>; </a:t>
            </a:r>
          </a:p>
          <a:p>
            <a:pPr algn="ctr">
              <a:spcBef>
                <a:spcPct val="50000"/>
              </a:spcBef>
            </a:pPr>
            <a:r>
              <a:rPr lang="en-US" altLang="zh-CN" sz="2800" b="1">
                <a:latin typeface="Calibri" pitchFamily="34" charset="0"/>
              </a:rPr>
              <a:t>Praise Him, all Creatures here below;</a:t>
            </a:r>
          </a:p>
          <a:p>
            <a:pPr algn="ctr">
              <a:spcBef>
                <a:spcPct val="50000"/>
              </a:spcBef>
            </a:pPr>
            <a:r>
              <a:rPr lang="zh-CN" altLang="en-US" sz="3200" b="1">
                <a:latin typeface="Calibri" pitchFamily="34" charset="0"/>
              </a:rPr>
              <a:t>天上萬軍颂赞主名</a:t>
            </a:r>
            <a:r>
              <a:rPr lang="zh-CN" altLang="en-US" sz="2800" b="1">
                <a:latin typeface="Calibri" pitchFamily="34" charset="0"/>
              </a:rPr>
              <a:t>,</a:t>
            </a:r>
          </a:p>
          <a:p>
            <a:pPr algn="ctr">
              <a:spcBef>
                <a:spcPct val="50000"/>
              </a:spcBef>
            </a:pPr>
            <a:r>
              <a:rPr lang="en-US" altLang="zh-CN" sz="2800" b="1">
                <a:latin typeface="Calibri" pitchFamily="34" charset="0"/>
              </a:rPr>
              <a:t>Praise Him above, ye heavenly host;</a:t>
            </a:r>
          </a:p>
          <a:p>
            <a:pPr algn="ctr">
              <a:spcBef>
                <a:spcPct val="50000"/>
              </a:spcBef>
            </a:pPr>
            <a:r>
              <a:rPr lang="zh-CN" altLang="en-US" sz="3200" b="1">
                <a:latin typeface="Calibri" pitchFamily="34" charset="0"/>
              </a:rPr>
              <a:t>赞美聖父聖子聖靈</a:t>
            </a:r>
            <a:r>
              <a:rPr lang="zh-CN" altLang="en-US" sz="2800" b="1">
                <a:latin typeface="Calibri" pitchFamily="34" charset="0"/>
              </a:rPr>
              <a:t>.  阿门</a:t>
            </a:r>
          </a:p>
          <a:p>
            <a:pPr algn="ctr">
              <a:spcBef>
                <a:spcPct val="50000"/>
              </a:spcBef>
            </a:pPr>
            <a:r>
              <a:rPr lang="en-US" altLang="zh-CN" sz="2800" b="1">
                <a:latin typeface="Calibri" pitchFamily="34" charset="0"/>
              </a:rPr>
              <a:t>Praise Father, Son and Holy Ghost. </a:t>
            </a:r>
            <a:r>
              <a:rPr lang="zh-CN" altLang="en-US" sz="2800" b="1">
                <a:latin typeface="Calibri" pitchFamily="34" charset="0"/>
              </a:rPr>
              <a:t> </a:t>
            </a:r>
            <a:r>
              <a:rPr lang="en-US" altLang="zh-CN" sz="2800" b="1">
                <a:latin typeface="Calibri" pitchFamily="34" charset="0"/>
              </a:rPr>
              <a:t>Amen</a:t>
            </a:r>
          </a:p>
        </p:txBody>
      </p:sp>
      <p:sp>
        <p:nvSpPr>
          <p:cNvPr id="2052" name="Rectangle 3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52400" y="6858000"/>
            <a:ext cx="1219200" cy="304800"/>
          </a:xfrm>
        </p:spPr>
        <p:txBody>
          <a:bodyPr/>
          <a:lstStyle/>
          <a:p>
            <a:pPr eaLnBrk="1" hangingPunct="1"/>
            <a:r>
              <a:rPr lang="zh-CN" altLang="en-US" sz="1400" b="1" smtClean="0">
                <a:solidFill>
                  <a:srgbClr val="FFCC00"/>
                </a:solidFill>
              </a:rPr>
              <a:t>三一頌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8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SimSun</vt:lpstr>
      <vt:lpstr>新細明體</vt:lpstr>
      <vt:lpstr>Office Theme</vt:lpstr>
      <vt:lpstr>三一頌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Mingyong Huang</dc:creator>
  <cp:lastModifiedBy>Mingyong Huang</cp:lastModifiedBy>
  <cp:revision>53</cp:revision>
  <dcterms:created xsi:type="dcterms:W3CDTF">2006-08-16T00:00:00Z</dcterms:created>
  <dcterms:modified xsi:type="dcterms:W3CDTF">2018-03-10T01:19:16Z</dcterms:modified>
</cp:coreProperties>
</file>