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70" r:id="rId1"/>
  </p:sldMasterIdLst>
  <p:notesMasterIdLst>
    <p:notesMasterId r:id="rId4"/>
  </p:notesMasterIdLst>
  <p:sldIdLst>
    <p:sldId id="4930" r:id="rId2"/>
    <p:sldId id="61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2" autoAdjust="0"/>
    <p:restoredTop sz="85343" autoAdjust="0"/>
  </p:normalViewPr>
  <p:slideViewPr>
    <p:cSldViewPr>
      <p:cViewPr varScale="1">
        <p:scale>
          <a:sx n="63" d="100"/>
          <a:sy n="63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9BD9E-7BC2-4CEC-8489-ED454851C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176E7C-4CBD-4F20-93D4-517955627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7B02F1-A5D2-4D7F-994C-292B6026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830E0-A2CA-4019-BF8E-2D3477C5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C06C29-0198-4168-8A50-C3E08EA6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5D412-3BDB-4A72-B46E-96C92865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B72CCC-C193-4892-BDA2-6881EAF2F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FAF8FC-6FD1-421A-9FE1-940A22F8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F8794F-451C-43D2-8F2B-E95D1C14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D75BC3-D12E-4A1B-91D3-EF5FA085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949087B-D438-477F-9DCC-16B728A56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564DA9-297F-41C2-B488-D9081036C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4B569C-9741-476D-B444-DEF24887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CCD2D9-09CB-47C2-980E-C9A1054C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D752DD-70F7-44F1-98DB-F940B1C6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74D2E-9451-4554-845E-8E984302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7A676-4217-478A-BF1C-18C6A25F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EDB01-A51F-4119-A863-340CCF11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E074ED-83AD-43E4-B974-9C5EA1F7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120DC8-8A54-47F1-9F1C-1EBAE848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67054-BFED-412F-A150-C7B8FF67A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6CB342-B7A9-4FB8-A898-417FB1566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661E4F-9717-4793-93E4-D2D1EC28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81C817-2938-4430-A91A-340678B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68932-B263-4C2F-B937-3926DBB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D5C91-CF28-4C32-8572-70C74E6A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2BAABE-EC75-4399-9C36-0E6AB9728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234912-0910-44A7-81BB-96E222277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879EB7-361E-486D-A7AF-320CC8D9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88F338-2EC7-4583-BFD0-BDD3544D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93CA71-0727-47FB-8C41-2BBA0947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6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9D8BB-6EC4-42AD-8399-932AEA28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A42482-3878-43AA-A64C-32EDD7DC0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3D921C-8325-4D44-9BBC-86B50315B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31D9DE1-709D-4B06-A6BA-4511C1054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51BFE6-90B7-43BD-BEDF-4A1528EED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1D7C27-7D82-4BDD-BADD-82F84CCE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8BBEA7-6615-49C0-95AA-BEF5A2B3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75262C-0CF5-453D-B77D-69EDDA07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5FC32-3948-4F12-8125-06541663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D2CE37-E210-4E46-BB2B-9915DB00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34256A-3E4C-4E96-AE9B-9DC580B2D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7989BA-ED6A-476A-B8D7-6CE9FD38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C5144E-651D-4B09-94C4-4DA8B455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9DF399-A1DA-44A9-A47D-3AA7A453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36B626-05F1-42B5-A800-508A8261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5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CD88C-C973-44EB-A902-C5F31ACA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F1BCF-13F2-49A0-B8EE-888C40AD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85F09D-E56A-41F7-BD27-AA3181F06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5258B4-A93B-4427-BBAE-80072729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757F70-733E-44E0-B740-AC06C707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CD132D-FEB8-4D8E-910B-894719D7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2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6F939-1B5B-4AB7-A20D-9CF72CE4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0343CF-836C-4008-8742-1B0EFB910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F69005-4DE5-4867-8893-A1ED42CC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D465E-63FE-44E5-A7EE-98FEA8EB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3B8A0B-659F-466B-9078-6BB0D494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92A4C7-32B1-4AD4-AFF7-BFB36433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4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B14B89-A88B-4A74-93B4-F535F926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BFE8D3-AB84-4A19-8A5E-4D61638BB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D831A1-41BA-429D-B9D0-7A045D7F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2EE6-CEE1-4A82-80CC-B5D49668F81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073093-A56B-4BF0-961E-085FC92A4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0BBDC0-84FD-4D7A-8BB5-CC9DB6C67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5BC6-641E-480E-8F52-94C915C4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71" r:id="rId1"/>
    <p:sldLayoutId id="2147485972" r:id="rId2"/>
    <p:sldLayoutId id="2147485973" r:id="rId3"/>
    <p:sldLayoutId id="2147485974" r:id="rId4"/>
    <p:sldLayoutId id="2147485975" r:id="rId5"/>
    <p:sldLayoutId id="2147485976" r:id="rId6"/>
    <p:sldLayoutId id="2147485977" r:id="rId7"/>
    <p:sldLayoutId id="2147485978" r:id="rId8"/>
    <p:sldLayoutId id="2147485979" r:id="rId9"/>
    <p:sldLayoutId id="2147485980" r:id="rId10"/>
    <p:sldLayoutId id="21474859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5" y="0"/>
            <a:ext cx="914810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057400"/>
            <a:ext cx="5429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>
                <a:solidFill>
                  <a:srgbClr val="E7E6E6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 pitchFamily="18" charset="0"/>
              </a:rPr>
              <a:t>同工歌</a:t>
            </a:r>
            <a:endParaRPr lang="en-US" sz="6000" b="1" dirty="0">
              <a:solidFill>
                <a:srgbClr val="E7E6E6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7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40"/>
            <a:ext cx="9146050" cy="6856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4887" y="1219200"/>
            <a:ext cx="7134225" cy="342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6245" algn="l"/>
                <a:tab pos="872490" algn="l"/>
                <a:tab pos="1308735" algn="l"/>
                <a:tab pos="1744980" algn="l"/>
                <a:tab pos="2181225" algn="l"/>
                <a:tab pos="2617470" algn="l"/>
                <a:tab pos="3053715" algn="l"/>
                <a:tab pos="3489960" algn="l"/>
                <a:tab pos="3926205" algn="l"/>
                <a:tab pos="4362450" algn="l"/>
                <a:tab pos="4798695" algn="l"/>
                <a:tab pos="5234940" algn="l"/>
                <a:tab pos="5671185" algn="l"/>
                <a:tab pos="6107430" algn="l"/>
                <a:tab pos="6543675" algn="l"/>
                <a:tab pos="6979920" algn="l"/>
              </a:tabLst>
            </a:pPr>
            <a:r>
              <a:rPr lang="zh-CN" altLang="en-US" sz="4800" dirty="0">
                <a:solidFill>
                  <a:prstClr val="white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你耕耘，我来播种</a:t>
            </a:r>
            <a:endParaRPr lang="en-US" sz="4800" dirty="0">
              <a:solidFill>
                <a:prstClr val="white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6245" algn="l"/>
                <a:tab pos="872490" algn="l"/>
                <a:tab pos="1308735" algn="l"/>
                <a:tab pos="1744980" algn="l"/>
                <a:tab pos="2181225" algn="l"/>
                <a:tab pos="2617470" algn="l"/>
                <a:tab pos="3053715" algn="l"/>
                <a:tab pos="3489960" algn="l"/>
                <a:tab pos="3926205" algn="l"/>
                <a:tab pos="4362450" algn="l"/>
                <a:tab pos="4798695" algn="l"/>
                <a:tab pos="5234940" algn="l"/>
                <a:tab pos="5671185" algn="l"/>
                <a:tab pos="6107430" algn="l"/>
                <a:tab pos="6543675" algn="l"/>
                <a:tab pos="6979920" algn="l"/>
              </a:tabLst>
            </a:pPr>
            <a:r>
              <a:rPr lang="zh-CN" altLang="en-US" sz="4800" dirty="0">
                <a:solidFill>
                  <a:prstClr val="white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在福音田里，合作分工</a:t>
            </a:r>
            <a:endParaRPr lang="en-US" sz="4800" dirty="0">
              <a:solidFill>
                <a:prstClr val="white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6245" algn="l"/>
                <a:tab pos="872490" algn="l"/>
                <a:tab pos="1308735" algn="l"/>
                <a:tab pos="1744980" algn="l"/>
                <a:tab pos="2181225" algn="l"/>
                <a:tab pos="2617470" algn="l"/>
                <a:tab pos="3053715" algn="l"/>
                <a:tab pos="3489960" algn="l"/>
                <a:tab pos="3926205" algn="l"/>
                <a:tab pos="4362450" algn="l"/>
                <a:tab pos="4798695" algn="l"/>
                <a:tab pos="5234940" algn="l"/>
                <a:tab pos="5671185" algn="l"/>
                <a:tab pos="6107430" algn="l"/>
                <a:tab pos="6543675" algn="l"/>
                <a:tab pos="6979920" algn="l"/>
              </a:tabLst>
            </a:pPr>
            <a:r>
              <a:rPr lang="zh-CN" altLang="en-US" sz="4800" dirty="0">
                <a:solidFill>
                  <a:prstClr val="white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完全为主，不问辛苦</a:t>
            </a:r>
            <a:endParaRPr lang="en-US" sz="4800" dirty="0">
              <a:solidFill>
                <a:prstClr val="white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6245" algn="l"/>
                <a:tab pos="872490" algn="l"/>
                <a:tab pos="1308735" algn="l"/>
                <a:tab pos="1744980" algn="l"/>
                <a:tab pos="2181225" algn="l"/>
                <a:tab pos="2617470" algn="l"/>
                <a:tab pos="3053715" algn="l"/>
                <a:tab pos="3489960" algn="l"/>
                <a:tab pos="3926205" algn="l"/>
                <a:tab pos="4362450" algn="l"/>
                <a:tab pos="4798695" algn="l"/>
                <a:tab pos="5234940" algn="l"/>
                <a:tab pos="5671185" algn="l"/>
                <a:tab pos="6107430" algn="l"/>
                <a:tab pos="6543675" algn="l"/>
                <a:tab pos="6979920" algn="l"/>
              </a:tabLst>
            </a:pPr>
            <a:r>
              <a:rPr lang="zh-CN" altLang="en-US" sz="4800" dirty="0">
                <a:solidFill>
                  <a:prstClr val="white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同心竭力，把主恩传送</a:t>
            </a:r>
            <a:endParaRPr lang="en-US" sz="4800" dirty="0">
              <a:solidFill>
                <a:prstClr val="white"/>
              </a:solidFill>
              <a:latin typeface="Calibri" panose="020F050202020403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" name="Graphic 2" descr="Heart">
            <a:extLst>
              <a:ext uri="{FF2B5EF4-FFF2-40B4-BE49-F238E27FC236}">
                <a16:creationId xmlns:a16="http://schemas.microsoft.com/office/drawing/2014/main" xmlns="" id="{6A78D952-2BB0-456C-9E75-AFE159D1D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2575210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7_Office Theme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358</cp:revision>
  <dcterms:created xsi:type="dcterms:W3CDTF">2012-02-03T13:37:34Z</dcterms:created>
  <dcterms:modified xsi:type="dcterms:W3CDTF">2020-10-25T21:03:58Z</dcterms:modified>
</cp:coreProperties>
</file>