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970" r:id="rId1"/>
  </p:sldMasterIdLst>
  <p:notesMasterIdLst>
    <p:notesMasterId r:id="rId4"/>
  </p:notesMasterIdLst>
  <p:sldIdLst>
    <p:sldId id="4930" r:id="rId2"/>
    <p:sldId id="617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66"/>
    <a:srgbClr val="CC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12" autoAdjust="0"/>
    <p:restoredTop sz="85343" autoAdjust="0"/>
  </p:normalViewPr>
  <p:slideViewPr>
    <p:cSldViewPr>
      <p:cViewPr varScale="1">
        <p:scale>
          <a:sx n="63" d="100"/>
          <a:sy n="63" d="100"/>
        </p:scale>
        <p:origin x="-141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B9BD9E-7BC2-4CEC-8489-ED454851C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7176E7C-4CBD-4F20-93D4-5179556270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A7B02F1-A5D2-4D7F-994C-292B6026A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2EE6-CEE1-4A82-80CC-B5D49668F811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9D830E0-A2CA-4019-BF8E-2D3477C5F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DC06C29-0198-4168-8A50-C3E08EA62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5BC6-641E-480E-8F52-94C915C41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907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15D412-3BDB-4A72-B46E-96C928652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DB72CCC-C193-4892-BDA2-6881EAF2FA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2FAF8FC-6FD1-421A-9FE1-940A22F8F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2EE6-CEE1-4A82-80CC-B5D49668F811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6F8794F-451C-43D2-8F2B-E95D1C14D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5D75BC3-D12E-4A1B-91D3-EF5FA085C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5BC6-641E-480E-8F52-94C915C41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696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949087B-D438-477F-9DCC-16B728A563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3564DA9-297F-41C2-B488-D9081036C1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74B569C-9741-476D-B444-DEF248870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2EE6-CEE1-4A82-80CC-B5D49668F811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8CCD2D9-09CB-47C2-980E-C9A1054C1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0D752DD-70F7-44F1-98DB-F940B1C6E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5BC6-641E-480E-8F52-94C915C41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404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774D2E-9451-4554-845E-8E9843026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D97A676-4217-478A-BF1C-18C6A25F7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FBEDB01-A51F-4119-A863-340CCF11B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2EE6-CEE1-4A82-80CC-B5D49668F811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EE074ED-83AD-43E4-B974-9C5EA1F79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C120DC8-8A54-47F1-9F1C-1EBAE848E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5BC6-641E-480E-8F52-94C915C41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664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467054-BFED-412F-A150-C7B8FF67A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E6CB342-B7A9-4FB8-A898-417FB1566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F661E4F-9717-4793-93E4-D2D1EC28F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2EE6-CEE1-4A82-80CC-B5D49668F811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081C817-2938-4430-A91A-340678BE0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6268932-B263-4C2F-B937-3926DBB02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5BC6-641E-480E-8F52-94C915C41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378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9D5C91-CF28-4C32-8572-70C74E6AD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02BAABE-EC75-4399-9C36-0E6AB97287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5234912-0910-44A7-81BB-96E222277E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D879EB7-361E-486D-A7AF-320CC8D92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2EE6-CEE1-4A82-80CC-B5D49668F811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288F338-2EC7-4583-BFD0-BDD3544DC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893CA71-0727-47FB-8C41-2BBA09475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5BC6-641E-480E-8F52-94C915C41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862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D9D8BB-6EC4-42AD-8399-932AEA289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AA42482-3878-43AA-A64C-32EDD7DC0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23D921C-8325-4D44-9BBC-86B50315BA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31D9DE1-709D-4B06-A6BA-4511C10543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C51BFE6-90B7-43BD-BEDF-4A1528EED8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91D7C27-7D82-4BDD-BADD-82F84CCED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2EE6-CEE1-4A82-80CC-B5D49668F811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48BBEA7-6615-49C0-95AA-BEF5A2B39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F275262C-0CF5-453D-B77D-69EDDA079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5BC6-641E-480E-8F52-94C915C41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35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05FC32-3948-4F12-8125-065416636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CD2CE37-E210-4E46-BB2B-9915DB003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2EE6-CEE1-4A82-80CC-B5D49668F811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334256A-3E4C-4E96-AE9B-9DC580B2D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B7989BA-ED6A-476A-B8D7-6CE9FD389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5BC6-641E-480E-8F52-94C915C41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749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7C5144E-651D-4B09-94C4-4DA8B4555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2EE6-CEE1-4A82-80CC-B5D49668F811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59DF399-A1DA-44A9-A47D-3AA7A453B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D36B626-05F1-42B5-A800-508A8261B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5BC6-641E-480E-8F52-94C915C41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257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9CD88C-C973-44EB-A902-C5F31ACAA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DAF1BCF-13F2-49A0-B8EE-888C40ADA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085F09D-E56A-41F7-BD27-AA3181F063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C5258B4-A93B-4427-BBAE-800727290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2EE6-CEE1-4A82-80CC-B5D49668F811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F757F70-733E-44E0-B740-AC06C7077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2CD132D-FEB8-4D8E-910B-894719D7B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5BC6-641E-480E-8F52-94C915C41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27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76F939-1B5B-4AB7-A20D-9CF72CE41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B0343CF-836C-4008-8742-1B0EFB9106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1F69005-4DE5-4867-8893-A1ED42CC4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E2D465E-63FE-44E5-A7EE-98FEA8EBF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2EE6-CEE1-4A82-80CC-B5D49668F811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03B8A0B-659F-466B-9078-6BB0D4945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692A4C7-32B1-4AD4-AFF7-BFB364331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A5BC6-641E-480E-8F52-94C915C41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547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BB14B89-A88B-4A74-93B4-F535F9261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9BFE8D3-AB84-4A19-8A5E-4D61638BB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9D831A1-41BA-429D-B9D0-7A045D7F00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92EE6-CEE1-4A82-80CC-B5D49668F811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C073093-A56B-4BF0-961E-085FC92A4B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D0BBDC0-84FD-4D7A-8BB5-CC9DB6C67B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A5BC6-641E-480E-8F52-94C915C41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22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971" r:id="rId1"/>
    <p:sldLayoutId id="2147485972" r:id="rId2"/>
    <p:sldLayoutId id="2147485973" r:id="rId3"/>
    <p:sldLayoutId id="2147485974" r:id="rId4"/>
    <p:sldLayoutId id="2147485975" r:id="rId5"/>
    <p:sldLayoutId id="2147485976" r:id="rId6"/>
    <p:sldLayoutId id="2147485977" r:id="rId7"/>
    <p:sldLayoutId id="2147485978" r:id="rId8"/>
    <p:sldLayoutId id="2147485979" r:id="rId9"/>
    <p:sldLayoutId id="2147485980" r:id="rId10"/>
    <p:sldLayoutId id="214748598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55" y="0"/>
            <a:ext cx="9148105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52600" y="2057400"/>
            <a:ext cx="54292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000" dirty="0">
                <a:solidFill>
                  <a:srgbClr val="E7E6E6"/>
                </a:solidFill>
                <a:latin typeface="Calibri" panose="020F0502020204030204"/>
                <a:ea typeface="宋体" panose="02010600030101010101" pitchFamily="2" charset="-122"/>
                <a:cs typeface="Times New Roman" panose="02020603050405020304" pitchFamily="18" charset="0"/>
              </a:rPr>
              <a:t>同工歌</a:t>
            </a:r>
            <a:endParaRPr lang="en-US" sz="6000" b="1" dirty="0">
              <a:solidFill>
                <a:srgbClr val="E7E6E6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1780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540"/>
            <a:ext cx="9146050" cy="68564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04887" y="1219200"/>
            <a:ext cx="7134225" cy="3428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36245" algn="l"/>
                <a:tab pos="872490" algn="l"/>
                <a:tab pos="1308735" algn="l"/>
                <a:tab pos="1744980" algn="l"/>
                <a:tab pos="2181225" algn="l"/>
                <a:tab pos="2617470" algn="l"/>
                <a:tab pos="3053715" algn="l"/>
                <a:tab pos="3489960" algn="l"/>
                <a:tab pos="3926205" algn="l"/>
                <a:tab pos="4362450" algn="l"/>
                <a:tab pos="4798695" algn="l"/>
                <a:tab pos="5234940" algn="l"/>
                <a:tab pos="5671185" algn="l"/>
                <a:tab pos="6107430" algn="l"/>
                <a:tab pos="6543675" algn="l"/>
                <a:tab pos="6979920" algn="l"/>
              </a:tabLst>
            </a:pPr>
            <a:r>
              <a:rPr lang="zh-CN" altLang="en-US" sz="4800" dirty="0">
                <a:solidFill>
                  <a:prstClr val="white"/>
                </a:solidFill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你耕耘，我来播种</a:t>
            </a:r>
            <a:endParaRPr lang="en-US" sz="4800" dirty="0">
              <a:solidFill>
                <a:prstClr val="white"/>
              </a:solidFill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ctr" defTabSz="685800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36245" algn="l"/>
                <a:tab pos="872490" algn="l"/>
                <a:tab pos="1308735" algn="l"/>
                <a:tab pos="1744980" algn="l"/>
                <a:tab pos="2181225" algn="l"/>
                <a:tab pos="2617470" algn="l"/>
                <a:tab pos="3053715" algn="l"/>
                <a:tab pos="3489960" algn="l"/>
                <a:tab pos="3926205" algn="l"/>
                <a:tab pos="4362450" algn="l"/>
                <a:tab pos="4798695" algn="l"/>
                <a:tab pos="5234940" algn="l"/>
                <a:tab pos="5671185" algn="l"/>
                <a:tab pos="6107430" algn="l"/>
                <a:tab pos="6543675" algn="l"/>
                <a:tab pos="6979920" algn="l"/>
              </a:tabLst>
            </a:pPr>
            <a:r>
              <a:rPr lang="zh-CN" altLang="en-US" sz="4800" dirty="0">
                <a:solidFill>
                  <a:prstClr val="white"/>
                </a:solidFill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在福音田里，合作分工</a:t>
            </a:r>
            <a:endParaRPr lang="en-US" sz="4800" dirty="0">
              <a:solidFill>
                <a:prstClr val="white"/>
              </a:solidFill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ctr" defTabSz="685800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36245" algn="l"/>
                <a:tab pos="872490" algn="l"/>
                <a:tab pos="1308735" algn="l"/>
                <a:tab pos="1744980" algn="l"/>
                <a:tab pos="2181225" algn="l"/>
                <a:tab pos="2617470" algn="l"/>
                <a:tab pos="3053715" algn="l"/>
                <a:tab pos="3489960" algn="l"/>
                <a:tab pos="3926205" algn="l"/>
                <a:tab pos="4362450" algn="l"/>
                <a:tab pos="4798695" algn="l"/>
                <a:tab pos="5234940" algn="l"/>
                <a:tab pos="5671185" algn="l"/>
                <a:tab pos="6107430" algn="l"/>
                <a:tab pos="6543675" algn="l"/>
                <a:tab pos="6979920" algn="l"/>
              </a:tabLst>
            </a:pPr>
            <a:r>
              <a:rPr lang="zh-CN" altLang="en-US" sz="4800" dirty="0">
                <a:solidFill>
                  <a:prstClr val="white"/>
                </a:solidFill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完全为主，不问辛苦</a:t>
            </a:r>
            <a:endParaRPr lang="en-US" sz="4800" dirty="0">
              <a:solidFill>
                <a:prstClr val="white"/>
              </a:solidFill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ctr" defTabSz="685800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36245" algn="l"/>
                <a:tab pos="872490" algn="l"/>
                <a:tab pos="1308735" algn="l"/>
                <a:tab pos="1744980" algn="l"/>
                <a:tab pos="2181225" algn="l"/>
                <a:tab pos="2617470" algn="l"/>
                <a:tab pos="3053715" algn="l"/>
                <a:tab pos="3489960" algn="l"/>
                <a:tab pos="3926205" algn="l"/>
                <a:tab pos="4362450" algn="l"/>
                <a:tab pos="4798695" algn="l"/>
                <a:tab pos="5234940" algn="l"/>
                <a:tab pos="5671185" algn="l"/>
                <a:tab pos="6107430" algn="l"/>
                <a:tab pos="6543675" algn="l"/>
                <a:tab pos="6979920" algn="l"/>
              </a:tabLst>
            </a:pPr>
            <a:r>
              <a:rPr lang="zh-CN" altLang="en-US" sz="4800" dirty="0">
                <a:solidFill>
                  <a:prstClr val="white"/>
                </a:solidFill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同心竭力，把主恩传送</a:t>
            </a:r>
            <a:endParaRPr lang="en-US" sz="4800" dirty="0">
              <a:solidFill>
                <a:prstClr val="white"/>
              </a:solidFill>
              <a:latin typeface="Calibri" panose="020F050202020403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2" name="Graphic 2" descr="Heart">
            <a:extLst>
              <a:ext uri="{FF2B5EF4-FFF2-40B4-BE49-F238E27FC236}">
                <a16:creationId xmlns:a16="http://schemas.microsoft.com/office/drawing/2014/main" xmlns="" id="{6A78D952-2BB0-456C-9E75-AFE159D1D5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34549" y="6399494"/>
            <a:ext cx="509451" cy="458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62575210"/>
      </p:ext>
    </p:extLst>
  </p:cSld>
  <p:clrMapOvr>
    <a:masterClrMapping/>
  </p:clrMapOvr>
</p:sld>
</file>

<file path=ppt/theme/theme1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2042</TotalTime>
  <Words>40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7_Office Theme</vt:lpstr>
      <vt:lpstr>PowerPoint Presentation</vt:lpstr>
      <vt:lpstr>PowerPoint Presentation</vt:lpstr>
    </vt:vector>
  </TitlesOfParts>
  <Company>THIG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wangps</cp:lastModifiedBy>
  <cp:revision>358</cp:revision>
  <dcterms:created xsi:type="dcterms:W3CDTF">2012-02-03T13:37:34Z</dcterms:created>
  <dcterms:modified xsi:type="dcterms:W3CDTF">2020-10-25T21:03:58Z</dcterms:modified>
</cp:coreProperties>
</file>