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795" r:id="rId1"/>
  </p:sldMasterIdLst>
  <p:notesMasterIdLst>
    <p:notesMasterId r:id="rId14"/>
  </p:notesMasterIdLst>
  <p:sldIdLst>
    <p:sldId id="404" r:id="rId2"/>
    <p:sldId id="406" r:id="rId3"/>
    <p:sldId id="435" r:id="rId4"/>
    <p:sldId id="436" r:id="rId5"/>
    <p:sldId id="438" r:id="rId6"/>
    <p:sldId id="441" r:id="rId7"/>
    <p:sldId id="442" r:id="rId8"/>
    <p:sldId id="437" r:id="rId9"/>
    <p:sldId id="439" r:id="rId10"/>
    <p:sldId id="443" r:id="rId11"/>
    <p:sldId id="444" r:id="rId12"/>
    <p:sldId id="440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37573A"/>
    <a:srgbClr val="325035"/>
    <a:srgbClr val="2F4B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32" autoAdjust="0"/>
    <p:restoredTop sz="94660"/>
  </p:normalViewPr>
  <p:slideViewPr>
    <p:cSldViewPr snapToGrid="0">
      <p:cViewPr>
        <p:scale>
          <a:sx n="75" d="100"/>
          <a:sy n="75" d="100"/>
        </p:scale>
        <p:origin x="-624" y="18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89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 Li" userId="fae33518c2e5a771" providerId="LiveId" clId="{83597C3F-9596-424F-880B-060731757A89}"/>
    <pc:docChg chg="undo custSel addSld delSld modSld delMainMaster">
      <pc:chgData name="Wei Li" userId="fae33518c2e5a771" providerId="LiveId" clId="{83597C3F-9596-424F-880B-060731757A89}" dt="2023-11-12T05:09:54.955" v="378" actId="1076"/>
      <pc:docMkLst>
        <pc:docMk/>
      </pc:docMkLst>
      <pc:sldChg chg="del">
        <pc:chgData name="Wei Li" userId="fae33518c2e5a771" providerId="LiveId" clId="{83597C3F-9596-424F-880B-060731757A89}" dt="2023-11-12T03:39:04.628" v="62" actId="47"/>
        <pc:sldMkLst>
          <pc:docMk/>
          <pc:sldMk cId="1413254327" sldId="256"/>
        </pc:sldMkLst>
      </pc:sldChg>
      <pc:sldChg chg="modSp">
        <pc:chgData name="Wei Li" userId="fae33518c2e5a771" providerId="LiveId" clId="{83597C3F-9596-424F-880B-060731757A89}" dt="2023-11-12T04:17:02.723" v="151" actId="14100"/>
        <pc:sldMkLst>
          <pc:docMk/>
          <pc:sldMk cId="3586180576" sldId="256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1650007574" sldId="257"/>
        </pc:sldMkLst>
      </pc:sldChg>
      <pc:sldChg chg="del">
        <pc:chgData name="Wei Li" userId="fae33518c2e5a771" providerId="LiveId" clId="{83597C3F-9596-424F-880B-060731757A89}" dt="2023-11-12T03:40:15.067" v="64" actId="47"/>
        <pc:sldMkLst>
          <pc:docMk/>
          <pc:sldMk cId="1733787735" sldId="258"/>
        </pc:sldMkLst>
      </pc:sldChg>
      <pc:sldChg chg="modSp">
        <pc:chgData name="Wei Li" userId="fae33518c2e5a771" providerId="LiveId" clId="{83597C3F-9596-424F-880B-060731757A89}" dt="2023-11-12T04:17:18.776" v="155" actId="14100"/>
        <pc:sldMkLst>
          <pc:docMk/>
          <pc:sldMk cId="2735076479" sldId="258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3930023925" sldId="259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2832172342" sldId="260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2160476389" sldId="261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1886174879" sldId="262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3805038648" sldId="263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636127459" sldId="264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2262757533" sldId="265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263937008" sldId="266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3541524851" sldId="267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2899034199" sldId="268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1088988950" sldId="269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1972869794" sldId="270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2715572318" sldId="271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2778260995" sldId="272"/>
        </pc:sldMkLst>
      </pc:sldChg>
      <pc:sldChg chg="addSp delSp modSp mod">
        <pc:chgData name="Wei Li" userId="fae33518c2e5a771" providerId="LiveId" clId="{83597C3F-9596-424F-880B-060731757A89}" dt="2023-11-12T04:51:33.631" v="298" actId="1076"/>
        <pc:sldMkLst>
          <pc:docMk/>
          <pc:sldMk cId="1095009189" sldId="273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907364951" sldId="274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2505255005" sldId="275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1187419642" sldId="276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3903634091" sldId="3844"/>
        </pc:sldMkLst>
      </pc:sldChg>
      <pc:sldChg chg="modSp mod">
        <pc:chgData name="Wei Li" userId="fae33518c2e5a771" providerId="LiveId" clId="{83597C3F-9596-424F-880B-060731757A89}" dt="2023-11-12T04:48:47.969" v="271" actId="20577"/>
        <pc:sldMkLst>
          <pc:docMk/>
          <pc:sldMk cId="521323180" sldId="3898"/>
        </pc:sldMkLst>
      </pc:sldChg>
      <pc:sldChg chg="modSp mod">
        <pc:chgData name="Wei Li" userId="fae33518c2e5a771" providerId="LiveId" clId="{83597C3F-9596-424F-880B-060731757A89}" dt="2023-11-12T03:36:48.984" v="32" actId="108"/>
        <pc:sldMkLst>
          <pc:docMk/>
          <pc:sldMk cId="939554979" sldId="3976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2214429024" sldId="3977"/>
        </pc:sldMkLst>
      </pc:sldChg>
      <pc:sldChg chg="del">
        <pc:chgData name="Wei Li" userId="fae33518c2e5a771" providerId="LiveId" clId="{83597C3F-9596-424F-880B-060731757A89}" dt="2023-11-12T03:39:04.628" v="62" actId="47"/>
        <pc:sldMkLst>
          <pc:docMk/>
          <pc:sldMk cId="4015401655" sldId="3978"/>
        </pc:sldMkLst>
      </pc:sldChg>
      <pc:sldChg chg="del">
        <pc:chgData name="Wei Li" userId="fae33518c2e5a771" providerId="LiveId" clId="{83597C3F-9596-424F-880B-060731757A89}" dt="2023-11-12T03:36:55.252" v="33" actId="47"/>
        <pc:sldMkLst>
          <pc:docMk/>
          <pc:sldMk cId="1463382372" sldId="3979"/>
        </pc:sldMkLst>
      </pc:sldChg>
      <pc:sldChg chg="del">
        <pc:chgData name="Wei Li" userId="fae33518c2e5a771" providerId="LiveId" clId="{83597C3F-9596-424F-880B-060731757A89}" dt="2023-11-12T03:36:55.252" v="33" actId="47"/>
        <pc:sldMkLst>
          <pc:docMk/>
          <pc:sldMk cId="3116743464" sldId="3980"/>
        </pc:sldMkLst>
      </pc:sldChg>
      <pc:sldChg chg="del">
        <pc:chgData name="Wei Li" userId="fae33518c2e5a771" providerId="LiveId" clId="{83597C3F-9596-424F-880B-060731757A89}" dt="2023-11-12T03:36:55.252" v="33" actId="47"/>
        <pc:sldMkLst>
          <pc:docMk/>
          <pc:sldMk cId="1077196900" sldId="3981"/>
        </pc:sldMkLst>
      </pc:sldChg>
      <pc:sldChg chg="del">
        <pc:chgData name="Wei Li" userId="fae33518c2e5a771" providerId="LiveId" clId="{83597C3F-9596-424F-880B-060731757A89}" dt="2023-11-12T03:40:15.067" v="64" actId="47"/>
        <pc:sldMkLst>
          <pc:docMk/>
          <pc:sldMk cId="121772957" sldId="3982"/>
        </pc:sldMkLst>
      </pc:sldChg>
      <pc:sldChg chg="del">
        <pc:chgData name="Wei Li" userId="fae33518c2e5a771" providerId="LiveId" clId="{83597C3F-9596-424F-880B-060731757A89}" dt="2023-11-12T03:40:15.067" v="64" actId="47"/>
        <pc:sldMkLst>
          <pc:docMk/>
          <pc:sldMk cId="1078335584" sldId="3983"/>
        </pc:sldMkLst>
      </pc:sldChg>
      <pc:sldChg chg="del">
        <pc:chgData name="Wei Li" userId="fae33518c2e5a771" providerId="LiveId" clId="{83597C3F-9596-424F-880B-060731757A89}" dt="2023-11-12T03:40:15.067" v="64" actId="47"/>
        <pc:sldMkLst>
          <pc:docMk/>
          <pc:sldMk cId="3746827353" sldId="3984"/>
        </pc:sldMkLst>
      </pc:sldChg>
      <pc:sldChg chg="del">
        <pc:chgData name="Wei Li" userId="fae33518c2e5a771" providerId="LiveId" clId="{83597C3F-9596-424F-880B-060731757A89}" dt="2023-11-12T03:40:15.067" v="64" actId="47"/>
        <pc:sldMkLst>
          <pc:docMk/>
          <pc:sldMk cId="529129476" sldId="3985"/>
        </pc:sldMkLst>
      </pc:sldChg>
      <pc:sldChg chg="del">
        <pc:chgData name="Wei Li" userId="fae33518c2e5a771" providerId="LiveId" clId="{83597C3F-9596-424F-880B-060731757A89}" dt="2023-11-12T03:40:15.067" v="64" actId="47"/>
        <pc:sldMkLst>
          <pc:docMk/>
          <pc:sldMk cId="348845382" sldId="3986"/>
        </pc:sldMkLst>
      </pc:sldChg>
      <pc:sldChg chg="del">
        <pc:chgData name="Wei Li" userId="fae33518c2e5a771" providerId="LiveId" clId="{83597C3F-9596-424F-880B-060731757A89}" dt="2023-11-12T03:40:15.067" v="64" actId="47"/>
        <pc:sldMkLst>
          <pc:docMk/>
          <pc:sldMk cId="2251201088" sldId="3987"/>
        </pc:sldMkLst>
      </pc:sldChg>
      <pc:sldChg chg="del">
        <pc:chgData name="Wei Li" userId="fae33518c2e5a771" providerId="LiveId" clId="{83597C3F-9596-424F-880B-060731757A89}" dt="2023-11-12T03:40:15.067" v="64" actId="47"/>
        <pc:sldMkLst>
          <pc:docMk/>
          <pc:sldMk cId="487219830" sldId="3988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4249609382" sldId="3989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2072360471" sldId="3990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2023213135" sldId="3991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1926141560" sldId="3992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4082091543" sldId="3993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473043430" sldId="3994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1624197002" sldId="3995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3141295384" sldId="3996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1217082428" sldId="3997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68945073" sldId="3998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2308712343" sldId="3999"/>
        </pc:sldMkLst>
      </pc:sldChg>
      <pc:sldChg chg="del">
        <pc:chgData name="Wei Li" userId="fae33518c2e5a771" providerId="LiveId" clId="{83597C3F-9596-424F-880B-060731757A89}" dt="2023-11-12T04:45:10.201" v="262" actId="47"/>
        <pc:sldMkLst>
          <pc:docMk/>
          <pc:sldMk cId="1561468440" sldId="4000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01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02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03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04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05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06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07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08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09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10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11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12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13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14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15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16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17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18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19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20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21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22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23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24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25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26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27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28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29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30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31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32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33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34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35"/>
        </pc:sldMkLst>
      </pc:sldChg>
      <pc:sldChg chg="del">
        <pc:chgData name="Wei Li" userId="fae33518c2e5a771" providerId="LiveId" clId="{83597C3F-9596-424F-880B-060731757A89}" dt="2023-11-12T03:38:32.290" v="61" actId="47"/>
        <pc:sldMkLst>
          <pc:docMk/>
          <pc:sldMk cId="0" sldId="4036"/>
        </pc:sldMkLst>
      </pc:sldChg>
      <pc:sldChg chg="del">
        <pc:chgData name="Wei Li" userId="fae33518c2e5a771" providerId="LiveId" clId="{83597C3F-9596-424F-880B-060731757A89}" dt="2023-11-12T03:39:47.056" v="63" actId="47"/>
        <pc:sldMkLst>
          <pc:docMk/>
          <pc:sldMk cId="0" sldId="4037"/>
        </pc:sldMkLst>
      </pc:sldChg>
      <pc:sldChg chg="del">
        <pc:chgData name="Wei Li" userId="fae33518c2e5a771" providerId="LiveId" clId="{83597C3F-9596-424F-880B-060731757A89}" dt="2023-11-12T03:39:47.056" v="63" actId="47"/>
        <pc:sldMkLst>
          <pc:docMk/>
          <pc:sldMk cId="0" sldId="4038"/>
        </pc:sldMkLst>
      </pc:sldChg>
      <pc:sldChg chg="del">
        <pc:chgData name="Wei Li" userId="fae33518c2e5a771" providerId="LiveId" clId="{83597C3F-9596-424F-880B-060731757A89}" dt="2023-11-12T03:39:47.056" v="63" actId="47"/>
        <pc:sldMkLst>
          <pc:docMk/>
          <pc:sldMk cId="0" sldId="4039"/>
        </pc:sldMkLst>
      </pc:sldChg>
      <pc:sldChg chg="del">
        <pc:chgData name="Wei Li" userId="fae33518c2e5a771" providerId="LiveId" clId="{83597C3F-9596-424F-880B-060731757A89}" dt="2023-11-12T03:39:47.056" v="63" actId="47"/>
        <pc:sldMkLst>
          <pc:docMk/>
          <pc:sldMk cId="0" sldId="4040"/>
        </pc:sldMkLst>
      </pc:sldChg>
      <pc:sldChg chg="del">
        <pc:chgData name="Wei Li" userId="fae33518c2e5a771" providerId="LiveId" clId="{83597C3F-9596-424F-880B-060731757A89}" dt="2023-11-12T03:39:47.056" v="63" actId="47"/>
        <pc:sldMkLst>
          <pc:docMk/>
          <pc:sldMk cId="0" sldId="4041"/>
        </pc:sldMkLst>
      </pc:sldChg>
      <pc:sldChg chg="del">
        <pc:chgData name="Wei Li" userId="fae33518c2e5a771" providerId="LiveId" clId="{83597C3F-9596-424F-880B-060731757A89}" dt="2023-11-12T03:39:47.056" v="63" actId="47"/>
        <pc:sldMkLst>
          <pc:docMk/>
          <pc:sldMk cId="0" sldId="4042"/>
        </pc:sldMkLst>
      </pc:sldChg>
      <pc:sldChg chg="del">
        <pc:chgData name="Wei Li" userId="fae33518c2e5a771" providerId="LiveId" clId="{83597C3F-9596-424F-880B-060731757A89}" dt="2023-11-12T03:39:47.056" v="63" actId="47"/>
        <pc:sldMkLst>
          <pc:docMk/>
          <pc:sldMk cId="0" sldId="4043"/>
        </pc:sldMkLst>
      </pc:sldChg>
      <pc:sldChg chg="del">
        <pc:chgData name="Wei Li" userId="fae33518c2e5a771" providerId="LiveId" clId="{83597C3F-9596-424F-880B-060731757A89}" dt="2023-11-12T03:39:47.056" v="63" actId="47"/>
        <pc:sldMkLst>
          <pc:docMk/>
          <pc:sldMk cId="0" sldId="4044"/>
        </pc:sldMkLst>
      </pc:sldChg>
      <pc:sldChg chg="modSp add mod">
        <pc:chgData name="Wei Li" userId="fae33518c2e5a771" providerId="LiveId" clId="{83597C3F-9596-424F-880B-060731757A89}" dt="2023-11-12T03:38:15.095" v="60" actId="20577"/>
        <pc:sldMkLst>
          <pc:docMk/>
          <pc:sldMk cId="1441545845" sldId="4045"/>
        </pc:sldMkLst>
      </pc:sldChg>
      <pc:sldChg chg="modSp new del mod">
        <pc:chgData name="Wei Li" userId="fae33518c2e5a771" providerId="LiveId" clId="{83597C3F-9596-424F-880B-060731757A89}" dt="2023-11-12T04:10:39.317" v="71" actId="47"/>
        <pc:sldMkLst>
          <pc:docMk/>
          <pc:sldMk cId="314403199" sldId="5591"/>
        </pc:sldMkLst>
      </pc:sldChg>
      <pc:sldChg chg="addSp delSp modSp new mod modClrScheme chgLayout">
        <pc:chgData name="Wei Li" userId="fae33518c2e5a771" providerId="LiveId" clId="{83597C3F-9596-424F-880B-060731757A89}" dt="2023-11-12T04:13:34.453" v="90" actId="255"/>
        <pc:sldMkLst>
          <pc:docMk/>
          <pc:sldMk cId="1804784486" sldId="5591"/>
        </pc:sldMkLst>
      </pc:sldChg>
      <pc:sldChg chg="addSp delSp modSp add mod">
        <pc:chgData name="Wei Li" userId="fae33518c2e5a771" providerId="LiveId" clId="{83597C3F-9596-424F-880B-060731757A89}" dt="2023-11-12T04:14:31.666" v="103" actId="1076"/>
        <pc:sldMkLst>
          <pc:docMk/>
          <pc:sldMk cId="2532453098" sldId="5592"/>
        </pc:sldMkLst>
      </pc:sldChg>
      <pc:sldChg chg="modSp add mod">
        <pc:chgData name="Wei Li" userId="fae33518c2e5a771" providerId="LiveId" clId="{83597C3F-9596-424F-880B-060731757A89}" dt="2023-11-12T04:14:56.307" v="107"/>
        <pc:sldMkLst>
          <pc:docMk/>
          <pc:sldMk cId="3271475250" sldId="5593"/>
        </pc:sldMkLst>
      </pc:sldChg>
      <pc:sldChg chg="modSp add mod">
        <pc:chgData name="Wei Li" userId="fae33518c2e5a771" providerId="LiveId" clId="{83597C3F-9596-424F-880B-060731757A89}" dt="2023-11-12T04:15:14.288" v="115" actId="20577"/>
        <pc:sldMkLst>
          <pc:docMk/>
          <pc:sldMk cId="3430526629" sldId="5594"/>
        </pc:sldMkLst>
      </pc:sldChg>
      <pc:sldChg chg="modSp add mod">
        <pc:chgData name="Wei Li" userId="fae33518c2e5a771" providerId="LiveId" clId="{83597C3F-9596-424F-880B-060731757A89}" dt="2023-11-12T04:16:03.174" v="149" actId="14100"/>
        <pc:sldMkLst>
          <pc:docMk/>
          <pc:sldMk cId="1696001160" sldId="5595"/>
        </pc:sldMkLst>
      </pc:sldChg>
      <pc:sldChg chg="modSp">
        <pc:chgData name="Wei Li" userId="fae33518c2e5a771" providerId="LiveId" clId="{83597C3F-9596-424F-880B-060731757A89}" dt="2023-11-12T04:17:11.018" v="153" actId="14100"/>
        <pc:sldMkLst>
          <pc:docMk/>
          <pc:sldMk cId="0" sldId="5596"/>
        </pc:sldMkLst>
      </pc:sldChg>
      <pc:sldChg chg="modSp">
        <pc:chgData name="Wei Li" userId="fae33518c2e5a771" providerId="LiveId" clId="{83597C3F-9596-424F-880B-060731757A89}" dt="2023-11-12T04:17:41.606" v="157" actId="14100"/>
        <pc:sldMkLst>
          <pc:docMk/>
          <pc:sldMk cId="0" sldId="5597"/>
        </pc:sldMkLst>
      </pc:sldChg>
      <pc:sldChg chg="modSp">
        <pc:chgData name="Wei Li" userId="fae33518c2e5a771" providerId="LiveId" clId="{83597C3F-9596-424F-880B-060731757A89}" dt="2023-11-12T04:17:50.460" v="159" actId="14100"/>
        <pc:sldMkLst>
          <pc:docMk/>
          <pc:sldMk cId="0" sldId="5598"/>
        </pc:sldMkLst>
      </pc:sldChg>
      <pc:sldChg chg="modSp">
        <pc:chgData name="Wei Li" userId="fae33518c2e5a771" providerId="LiveId" clId="{83597C3F-9596-424F-880B-060731757A89}" dt="2023-11-12T04:17:57.313" v="161" actId="14100"/>
        <pc:sldMkLst>
          <pc:docMk/>
          <pc:sldMk cId="0" sldId="5599"/>
        </pc:sldMkLst>
      </pc:sldChg>
      <pc:sldChg chg="addSp delSp modSp mod">
        <pc:chgData name="Wei Li" userId="fae33518c2e5a771" providerId="LiveId" clId="{83597C3F-9596-424F-880B-060731757A89}" dt="2023-11-12T04:36:40.578" v="220"/>
        <pc:sldMkLst>
          <pc:docMk/>
          <pc:sldMk cId="0" sldId="5600"/>
        </pc:sldMkLst>
      </pc:sldChg>
      <pc:sldChg chg="addSp delSp modSp add mod">
        <pc:chgData name="Wei Li" userId="fae33518c2e5a771" providerId="LiveId" clId="{83597C3F-9596-424F-880B-060731757A89}" dt="2023-11-12T04:37:23.984" v="230"/>
        <pc:sldMkLst>
          <pc:docMk/>
          <pc:sldMk cId="3912457390" sldId="5601"/>
        </pc:sldMkLst>
      </pc:sldChg>
      <pc:sldChg chg="modSp add mod">
        <pc:chgData name="Wei Li" userId="fae33518c2e5a771" providerId="LiveId" clId="{83597C3F-9596-424F-880B-060731757A89}" dt="2023-11-12T04:37:33.862" v="232"/>
        <pc:sldMkLst>
          <pc:docMk/>
          <pc:sldMk cId="2622078305" sldId="5602"/>
        </pc:sldMkLst>
      </pc:sldChg>
      <pc:sldChg chg="modSp add mod">
        <pc:chgData name="Wei Li" userId="fae33518c2e5a771" providerId="LiveId" clId="{83597C3F-9596-424F-880B-060731757A89}" dt="2023-11-12T04:37:43.221" v="234"/>
        <pc:sldMkLst>
          <pc:docMk/>
          <pc:sldMk cId="3275492051" sldId="5603"/>
        </pc:sldMkLst>
      </pc:sldChg>
      <pc:sldChg chg="modSp add mod">
        <pc:chgData name="Wei Li" userId="fae33518c2e5a771" providerId="LiveId" clId="{83597C3F-9596-424F-880B-060731757A89}" dt="2023-11-12T04:37:50.722" v="236"/>
        <pc:sldMkLst>
          <pc:docMk/>
          <pc:sldMk cId="3667284626" sldId="5604"/>
        </pc:sldMkLst>
      </pc:sldChg>
      <pc:sldChg chg="modSp add mod">
        <pc:chgData name="Wei Li" userId="fae33518c2e5a771" providerId="LiveId" clId="{83597C3F-9596-424F-880B-060731757A89}" dt="2023-11-12T04:37:57.658" v="238"/>
        <pc:sldMkLst>
          <pc:docMk/>
          <pc:sldMk cId="4069562513" sldId="5605"/>
        </pc:sldMkLst>
      </pc:sldChg>
      <pc:sldChg chg="modSp add mod">
        <pc:chgData name="Wei Li" userId="fae33518c2e5a771" providerId="LiveId" clId="{83597C3F-9596-424F-880B-060731757A89}" dt="2023-11-12T04:38:11.203" v="240"/>
        <pc:sldMkLst>
          <pc:docMk/>
          <pc:sldMk cId="4047864709" sldId="5606"/>
        </pc:sldMkLst>
      </pc:sldChg>
      <pc:sldChg chg="modSp add mod">
        <pc:chgData name="Wei Li" userId="fae33518c2e5a771" providerId="LiveId" clId="{83597C3F-9596-424F-880B-060731757A89}" dt="2023-11-12T04:38:19.986" v="242"/>
        <pc:sldMkLst>
          <pc:docMk/>
          <pc:sldMk cId="1357984407" sldId="5607"/>
        </pc:sldMkLst>
      </pc:sldChg>
      <pc:sldChg chg="modSp add mod">
        <pc:chgData name="Wei Li" userId="fae33518c2e5a771" providerId="LiveId" clId="{83597C3F-9596-424F-880B-060731757A89}" dt="2023-11-12T04:38:28.443" v="244"/>
        <pc:sldMkLst>
          <pc:docMk/>
          <pc:sldMk cId="3985724323" sldId="5608"/>
        </pc:sldMkLst>
      </pc:sldChg>
      <pc:sldChg chg="modSp add mod">
        <pc:chgData name="Wei Li" userId="fae33518c2e5a771" providerId="LiveId" clId="{83597C3F-9596-424F-880B-060731757A89}" dt="2023-11-12T04:38:37.462" v="246"/>
        <pc:sldMkLst>
          <pc:docMk/>
          <pc:sldMk cId="2053880349" sldId="5609"/>
        </pc:sldMkLst>
      </pc:sldChg>
      <pc:sldChg chg="modSp add mod">
        <pc:chgData name="Wei Li" userId="fae33518c2e5a771" providerId="LiveId" clId="{83597C3F-9596-424F-880B-060731757A89}" dt="2023-11-12T04:38:46.861" v="248"/>
        <pc:sldMkLst>
          <pc:docMk/>
          <pc:sldMk cId="4011038528" sldId="5610"/>
        </pc:sldMkLst>
      </pc:sldChg>
      <pc:sldChg chg="modSp add mod">
        <pc:chgData name="Wei Li" userId="fae33518c2e5a771" providerId="LiveId" clId="{83597C3F-9596-424F-880B-060731757A89}" dt="2023-11-12T04:38:54.982" v="250"/>
        <pc:sldMkLst>
          <pc:docMk/>
          <pc:sldMk cId="3123581761" sldId="5611"/>
        </pc:sldMkLst>
      </pc:sldChg>
      <pc:sldChg chg="modSp add mod">
        <pc:chgData name="Wei Li" userId="fae33518c2e5a771" providerId="LiveId" clId="{83597C3F-9596-424F-880B-060731757A89}" dt="2023-11-12T04:39:02.722" v="252"/>
        <pc:sldMkLst>
          <pc:docMk/>
          <pc:sldMk cId="2296887727" sldId="5612"/>
        </pc:sldMkLst>
      </pc:sldChg>
      <pc:sldChg chg="modSp add mod">
        <pc:chgData name="Wei Li" userId="fae33518c2e5a771" providerId="LiveId" clId="{83597C3F-9596-424F-880B-060731757A89}" dt="2023-11-12T04:39:10.294" v="254"/>
        <pc:sldMkLst>
          <pc:docMk/>
          <pc:sldMk cId="1668524255" sldId="5613"/>
        </pc:sldMkLst>
      </pc:sldChg>
      <pc:sldChg chg="modSp add mod">
        <pc:chgData name="Wei Li" userId="fae33518c2e5a771" providerId="LiveId" clId="{83597C3F-9596-424F-880B-060731757A89}" dt="2023-11-12T04:39:18.758" v="256"/>
        <pc:sldMkLst>
          <pc:docMk/>
          <pc:sldMk cId="1557026630" sldId="5614"/>
        </pc:sldMkLst>
      </pc:sldChg>
      <pc:sldChg chg="modSp add mod">
        <pc:chgData name="Wei Li" userId="fae33518c2e5a771" providerId="LiveId" clId="{83597C3F-9596-424F-880B-060731757A89}" dt="2023-11-12T04:39:30.830" v="261" actId="20577"/>
        <pc:sldMkLst>
          <pc:docMk/>
          <pc:sldMk cId="714902703" sldId="5615"/>
        </pc:sldMkLst>
      </pc:sldChg>
      <pc:sldChg chg="modSp add mod">
        <pc:chgData name="Wei Li" userId="fae33518c2e5a771" providerId="LiveId" clId="{83597C3F-9596-424F-880B-060731757A89}" dt="2023-11-12T04:53:17.023" v="300" actId="20577"/>
        <pc:sldMkLst>
          <pc:docMk/>
          <pc:sldMk cId="1355953003" sldId="5616"/>
        </pc:sldMkLst>
      </pc:sldChg>
      <pc:sldChg chg="modSp add mod">
        <pc:chgData name="Wei Li" userId="fae33518c2e5a771" providerId="LiveId" clId="{83597C3F-9596-424F-880B-060731757A89}" dt="2023-11-12T04:49:48.703" v="278"/>
        <pc:sldMkLst>
          <pc:docMk/>
          <pc:sldMk cId="4185961323" sldId="5617"/>
        </pc:sldMkLst>
      </pc:sldChg>
      <pc:sldChg chg="addSp delSp modSp add mod">
        <pc:chgData name="Wei Li" userId="fae33518c2e5a771" providerId="LiveId" clId="{83597C3F-9596-424F-880B-060731757A89}" dt="2023-11-12T05:06:45.682" v="357" actId="1076"/>
        <pc:sldMkLst>
          <pc:docMk/>
          <pc:sldMk cId="3890855024" sldId="5618"/>
        </pc:sldMkLst>
      </pc:sldChg>
      <pc:sldChg chg="modSp add mod">
        <pc:chgData name="Wei Li" userId="fae33518c2e5a771" providerId="LiveId" clId="{83597C3F-9596-424F-880B-060731757A89}" dt="2023-11-12T05:00:48.911" v="315"/>
        <pc:sldMkLst>
          <pc:docMk/>
          <pc:sldMk cId="1154389876" sldId="5619"/>
        </pc:sldMkLst>
      </pc:sldChg>
      <pc:sldChg chg="addSp modSp add mod">
        <pc:chgData name="Wei Li" userId="fae33518c2e5a771" providerId="LiveId" clId="{83597C3F-9596-424F-880B-060731757A89}" dt="2023-11-12T05:07:48.382" v="364" actId="14100"/>
        <pc:sldMkLst>
          <pc:docMk/>
          <pc:sldMk cId="4232408352" sldId="5620"/>
        </pc:sldMkLst>
      </pc:sldChg>
      <pc:sldChg chg="addSp delSp modSp add mod">
        <pc:chgData name="Wei Li" userId="fae33518c2e5a771" providerId="LiveId" clId="{83597C3F-9596-424F-880B-060731757A89}" dt="2023-11-12T05:09:34.670" v="376" actId="1076"/>
        <pc:sldMkLst>
          <pc:docMk/>
          <pc:sldMk cId="337059822" sldId="5621"/>
        </pc:sldMkLst>
      </pc:sldChg>
      <pc:sldChg chg="addSp modSp add mod">
        <pc:chgData name="Wei Li" userId="fae33518c2e5a771" providerId="LiveId" clId="{83597C3F-9596-424F-880B-060731757A89}" dt="2023-11-12T05:09:54.955" v="378" actId="1076"/>
        <pc:sldMkLst>
          <pc:docMk/>
          <pc:sldMk cId="2698137942" sldId="5622"/>
        </pc:sldMkLst>
      </pc:sldChg>
      <pc:sldMasterChg chg="del delSldLayout">
        <pc:chgData name="Wei Li" userId="fae33518c2e5a771" providerId="LiveId" clId="{83597C3F-9596-424F-880B-060731757A89}" dt="2023-11-12T03:39:04.628" v="62" actId="47"/>
        <pc:sldMasterMkLst>
          <pc:docMk/>
          <pc:sldMasterMk cId="4100349434" sldId="2147483759"/>
        </pc:sldMasterMkLst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4120659926" sldId="2147483760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2666474437" sldId="2147483761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3477220525" sldId="2147483762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3407539077" sldId="2147483763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2449816307" sldId="2147483764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3140638144" sldId="2147483765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1645670441" sldId="2147483766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4051510114" sldId="2147483767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3526059507" sldId="2147483768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2668820866" sldId="2147483769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00349434" sldId="2147483759"/>
            <pc:sldLayoutMk cId="1867344692" sldId="2147483770"/>
          </pc:sldLayoutMkLst>
        </pc:sldLayoutChg>
      </pc:sldMasterChg>
      <pc:sldMasterChg chg="del delSldLayout">
        <pc:chgData name="Wei Li" userId="fae33518c2e5a771" providerId="LiveId" clId="{83597C3F-9596-424F-880B-060731757A89}" dt="2023-11-12T03:39:04.628" v="62" actId="47"/>
        <pc:sldMasterMkLst>
          <pc:docMk/>
          <pc:sldMasterMk cId="4116308890" sldId="2147483809"/>
        </pc:sldMasterMkLst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3650289625" sldId="2147483810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382816931" sldId="2147483811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2568847808" sldId="2147483812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120490938" sldId="2147483813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4077538011" sldId="2147483814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1150929692" sldId="2147483815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2434674167" sldId="2147483816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2423956303" sldId="2147483817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603519800" sldId="2147483818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2041086643" sldId="2147483819"/>
          </pc:sldLayoutMkLst>
        </pc:sldLayoutChg>
        <pc:sldLayoutChg chg="del">
          <pc:chgData name="Wei Li" userId="fae33518c2e5a771" providerId="LiveId" clId="{83597C3F-9596-424F-880B-060731757A89}" dt="2023-11-12T03:39:04.628" v="62" actId="47"/>
          <pc:sldLayoutMkLst>
            <pc:docMk/>
            <pc:sldMasterMk cId="4116308890" sldId="2147483809"/>
            <pc:sldLayoutMk cId="541626874" sldId="2147483820"/>
          </pc:sldLayoutMkLst>
        </pc:sldLayoutChg>
      </pc:sldMasterChg>
      <pc:sldMasterChg chg="del delSldLayout">
        <pc:chgData name="Wei Li" userId="fae33518c2e5a771" providerId="LiveId" clId="{83597C3F-9596-424F-880B-060731757A89}" dt="2023-11-12T03:40:15.067" v="64" actId="47"/>
        <pc:sldMasterMkLst>
          <pc:docMk/>
          <pc:sldMasterMk cId="821492180" sldId="2147483821"/>
        </pc:sldMasterMkLst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1080240659" sldId="2147483822"/>
          </pc:sldLayoutMkLst>
        </pc:sldLayoutChg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1897498276" sldId="2147483823"/>
          </pc:sldLayoutMkLst>
        </pc:sldLayoutChg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2037158886" sldId="2147483824"/>
          </pc:sldLayoutMkLst>
        </pc:sldLayoutChg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920454267" sldId="2147483825"/>
          </pc:sldLayoutMkLst>
        </pc:sldLayoutChg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1554460692" sldId="2147483826"/>
          </pc:sldLayoutMkLst>
        </pc:sldLayoutChg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1617715215" sldId="2147483827"/>
          </pc:sldLayoutMkLst>
        </pc:sldLayoutChg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999343939" sldId="2147483828"/>
          </pc:sldLayoutMkLst>
        </pc:sldLayoutChg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2970911390" sldId="2147483829"/>
          </pc:sldLayoutMkLst>
        </pc:sldLayoutChg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1966523255" sldId="2147483830"/>
          </pc:sldLayoutMkLst>
        </pc:sldLayoutChg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33406291" sldId="2147483831"/>
          </pc:sldLayoutMkLst>
        </pc:sldLayoutChg>
        <pc:sldLayoutChg chg="del">
          <pc:chgData name="Wei Li" userId="fae33518c2e5a771" providerId="LiveId" clId="{83597C3F-9596-424F-880B-060731757A89}" dt="2023-11-12T03:40:15.067" v="64" actId="47"/>
          <pc:sldLayoutMkLst>
            <pc:docMk/>
            <pc:sldMasterMk cId="821492180" sldId="2147483821"/>
            <pc:sldLayoutMk cId="673808156" sldId="2147483832"/>
          </pc:sldLayoutMkLst>
        </pc:sldLayoutChg>
      </pc:sldMasterChg>
      <pc:sldMasterChg chg="del delSldLayout">
        <pc:chgData name="Wei Li" userId="fae33518c2e5a771" providerId="LiveId" clId="{83597C3F-9596-424F-880B-060731757A89}" dt="2023-11-12T03:38:32.290" v="61" actId="47"/>
        <pc:sldMasterMkLst>
          <pc:docMk/>
          <pc:sldMasterMk cId="2586098425" sldId="2147483833"/>
        </pc:sldMasterMkLst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1475140696" sldId="2147483834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3788249079" sldId="2147483835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1276746482" sldId="2147483836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2938358779" sldId="2147483837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1091166662" sldId="2147483838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1705085378" sldId="2147483839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1345557975" sldId="2147483840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2388240096" sldId="2147483841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2213049452" sldId="2147483842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4016615235" sldId="2147483843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611919146" sldId="2147483844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480982543" sldId="2147483845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2471051929" sldId="2147483846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1222906405" sldId="2147483847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1486419201" sldId="2147483848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86098425" sldId="2147483833"/>
            <pc:sldLayoutMk cId="439600679" sldId="2147483849"/>
          </pc:sldLayoutMkLst>
        </pc:sldLayoutChg>
      </pc:sldMasterChg>
      <pc:sldMasterChg chg="del delSldLayout">
        <pc:chgData name="Wei Li" userId="fae33518c2e5a771" providerId="LiveId" clId="{83597C3F-9596-424F-880B-060731757A89}" dt="2023-11-12T03:38:32.290" v="61" actId="47"/>
        <pc:sldMasterMkLst>
          <pc:docMk/>
          <pc:sldMasterMk cId="1455298432" sldId="2147483850"/>
        </pc:sldMasterMkLst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1173375127" sldId="2147483851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3753429555" sldId="2147483852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338048438" sldId="2147483853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3876234011" sldId="2147483854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2933265872" sldId="2147483855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3547400292" sldId="2147483856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37809796" sldId="2147483857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910635594" sldId="2147483858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4191424693" sldId="2147483859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687569357" sldId="2147483860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455298432" sldId="2147483850"/>
            <pc:sldLayoutMk cId="4175889390" sldId="2147483861"/>
          </pc:sldLayoutMkLst>
        </pc:sldLayoutChg>
      </pc:sldMasterChg>
      <pc:sldMasterChg chg="del delSldLayout">
        <pc:chgData name="Wei Li" userId="fae33518c2e5a771" providerId="LiveId" clId="{83597C3F-9596-424F-880B-060731757A89}" dt="2023-11-12T03:38:32.290" v="61" actId="47"/>
        <pc:sldMasterMkLst>
          <pc:docMk/>
          <pc:sldMasterMk cId="2535646002" sldId="2147483862"/>
        </pc:sldMasterMkLst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35646002" sldId="2147483862"/>
            <pc:sldLayoutMk cId="4100213114" sldId="2147483863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35646002" sldId="2147483862"/>
            <pc:sldLayoutMk cId="3519832055" sldId="2147483864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35646002" sldId="2147483862"/>
            <pc:sldLayoutMk cId="1027540261" sldId="2147483865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35646002" sldId="2147483862"/>
            <pc:sldLayoutMk cId="2505816498" sldId="2147483866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35646002" sldId="2147483862"/>
            <pc:sldLayoutMk cId="2303511761" sldId="2147483867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35646002" sldId="2147483862"/>
            <pc:sldLayoutMk cId="2469286278" sldId="2147483868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35646002" sldId="2147483862"/>
            <pc:sldLayoutMk cId="2116576695" sldId="2147483869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35646002" sldId="2147483862"/>
            <pc:sldLayoutMk cId="3396706138" sldId="2147483870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2535646002" sldId="2147483862"/>
            <pc:sldLayoutMk cId="277274595" sldId="2147483871"/>
          </pc:sldLayoutMkLst>
        </pc:sldLayoutChg>
      </pc:sldMasterChg>
      <pc:sldMasterChg chg="del delSldLayout">
        <pc:chgData name="Wei Li" userId="fae33518c2e5a771" providerId="LiveId" clId="{83597C3F-9596-424F-880B-060731757A89}" dt="2023-11-12T03:38:32.290" v="61" actId="47"/>
        <pc:sldMasterMkLst>
          <pc:docMk/>
          <pc:sldMasterMk cId="162025235" sldId="2147483872"/>
        </pc:sldMasterMkLst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1710178314" sldId="2147483873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3322701077" sldId="2147483874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2029744175" sldId="2147483875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2556992023" sldId="2147483876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39363758" sldId="2147483877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2790281469" sldId="2147483878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2627958450" sldId="2147483879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3990372326" sldId="2147483880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1534534833" sldId="2147483881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2814113996" sldId="2147483882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2071717634" sldId="2147483883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4132046558" sldId="2147483884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1834268866" sldId="2147483885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1625359548" sldId="2147483886"/>
          </pc:sldLayoutMkLst>
        </pc:sldLayoutChg>
        <pc:sldLayoutChg chg="del">
          <pc:chgData name="Wei Li" userId="fae33518c2e5a771" providerId="LiveId" clId="{83597C3F-9596-424F-880B-060731757A89}" dt="2023-11-12T03:38:32.290" v="61" actId="47"/>
          <pc:sldLayoutMkLst>
            <pc:docMk/>
            <pc:sldMasterMk cId="162025235" sldId="2147483872"/>
            <pc:sldLayoutMk cId="3338540481" sldId="2147483887"/>
          </pc:sldLayoutMkLst>
        </pc:sldLayoutChg>
      </pc:sldMasterChg>
      <pc:sldMasterChg chg="del delSldLayout">
        <pc:chgData name="Wei Li" userId="fae33518c2e5a771" providerId="LiveId" clId="{83597C3F-9596-424F-880B-060731757A89}" dt="2023-11-12T03:39:47.056" v="63" actId="47"/>
        <pc:sldMasterMkLst>
          <pc:docMk/>
          <pc:sldMasterMk cId="1752705277" sldId="2147483888"/>
        </pc:sldMasterMkLst>
        <pc:sldLayoutChg chg="del">
          <pc:chgData name="Wei Li" userId="fae33518c2e5a771" providerId="LiveId" clId="{83597C3F-9596-424F-880B-060731757A89}" dt="2023-11-12T03:39:47.056" v="63" actId="47"/>
          <pc:sldLayoutMkLst>
            <pc:docMk/>
            <pc:sldMasterMk cId="1752705277" sldId="2147483888"/>
            <pc:sldLayoutMk cId="4263436880" sldId="2147483889"/>
          </pc:sldLayoutMkLst>
        </pc:sldLayoutChg>
        <pc:sldLayoutChg chg="del">
          <pc:chgData name="Wei Li" userId="fae33518c2e5a771" providerId="LiveId" clId="{83597C3F-9596-424F-880B-060731757A89}" dt="2023-11-12T03:39:47.056" v="63" actId="47"/>
          <pc:sldLayoutMkLst>
            <pc:docMk/>
            <pc:sldMasterMk cId="1752705277" sldId="2147483888"/>
            <pc:sldLayoutMk cId="3604721574" sldId="2147483890"/>
          </pc:sldLayoutMkLst>
        </pc:sldLayoutChg>
        <pc:sldLayoutChg chg="del">
          <pc:chgData name="Wei Li" userId="fae33518c2e5a771" providerId="LiveId" clId="{83597C3F-9596-424F-880B-060731757A89}" dt="2023-11-12T03:39:47.056" v="63" actId="47"/>
          <pc:sldLayoutMkLst>
            <pc:docMk/>
            <pc:sldMasterMk cId="1752705277" sldId="2147483888"/>
            <pc:sldLayoutMk cId="1637807080" sldId="2147483891"/>
          </pc:sldLayoutMkLst>
        </pc:sldLayoutChg>
        <pc:sldLayoutChg chg="del">
          <pc:chgData name="Wei Li" userId="fae33518c2e5a771" providerId="LiveId" clId="{83597C3F-9596-424F-880B-060731757A89}" dt="2023-11-12T03:39:47.056" v="63" actId="47"/>
          <pc:sldLayoutMkLst>
            <pc:docMk/>
            <pc:sldMasterMk cId="1752705277" sldId="2147483888"/>
            <pc:sldLayoutMk cId="1644286105" sldId="2147483892"/>
          </pc:sldLayoutMkLst>
        </pc:sldLayoutChg>
        <pc:sldLayoutChg chg="del">
          <pc:chgData name="Wei Li" userId="fae33518c2e5a771" providerId="LiveId" clId="{83597C3F-9596-424F-880B-060731757A89}" dt="2023-11-12T03:39:47.056" v="63" actId="47"/>
          <pc:sldLayoutMkLst>
            <pc:docMk/>
            <pc:sldMasterMk cId="1752705277" sldId="2147483888"/>
            <pc:sldLayoutMk cId="2540141939" sldId="2147483893"/>
          </pc:sldLayoutMkLst>
        </pc:sldLayoutChg>
        <pc:sldLayoutChg chg="del">
          <pc:chgData name="Wei Li" userId="fae33518c2e5a771" providerId="LiveId" clId="{83597C3F-9596-424F-880B-060731757A89}" dt="2023-11-12T03:39:47.056" v="63" actId="47"/>
          <pc:sldLayoutMkLst>
            <pc:docMk/>
            <pc:sldMasterMk cId="1752705277" sldId="2147483888"/>
            <pc:sldLayoutMk cId="1887578352" sldId="2147483894"/>
          </pc:sldLayoutMkLst>
        </pc:sldLayoutChg>
        <pc:sldLayoutChg chg="del">
          <pc:chgData name="Wei Li" userId="fae33518c2e5a771" providerId="LiveId" clId="{83597C3F-9596-424F-880B-060731757A89}" dt="2023-11-12T03:39:47.056" v="63" actId="47"/>
          <pc:sldLayoutMkLst>
            <pc:docMk/>
            <pc:sldMasterMk cId="1752705277" sldId="2147483888"/>
            <pc:sldLayoutMk cId="98147390" sldId="2147483895"/>
          </pc:sldLayoutMkLst>
        </pc:sldLayoutChg>
        <pc:sldLayoutChg chg="del">
          <pc:chgData name="Wei Li" userId="fae33518c2e5a771" providerId="LiveId" clId="{83597C3F-9596-424F-880B-060731757A89}" dt="2023-11-12T03:39:47.056" v="63" actId="47"/>
          <pc:sldLayoutMkLst>
            <pc:docMk/>
            <pc:sldMasterMk cId="1752705277" sldId="2147483888"/>
            <pc:sldLayoutMk cId="1055161376" sldId="2147483896"/>
          </pc:sldLayoutMkLst>
        </pc:sldLayoutChg>
        <pc:sldLayoutChg chg="del">
          <pc:chgData name="Wei Li" userId="fae33518c2e5a771" providerId="LiveId" clId="{83597C3F-9596-424F-880B-060731757A89}" dt="2023-11-12T03:39:47.056" v="63" actId="47"/>
          <pc:sldLayoutMkLst>
            <pc:docMk/>
            <pc:sldMasterMk cId="1752705277" sldId="2147483888"/>
            <pc:sldLayoutMk cId="2891984178" sldId="2147483897"/>
          </pc:sldLayoutMkLst>
        </pc:sldLayoutChg>
      </pc:sldMasterChg>
    </pc:docChg>
  </pc:docChgLst>
  <pc:docChgLst>
    <pc:chgData name="Wei Li" userId="fae33518c2e5a771" providerId="LiveId" clId="{8A5BBB1B-C5B4-4D90-A80E-D5176A4DF72A}"/>
    <pc:docChg chg="undo custSel addSld delSld modSld delMainMaster">
      <pc:chgData name="Wei Li" userId="fae33518c2e5a771" providerId="LiveId" clId="{8A5BBB1B-C5B4-4D90-A80E-D5176A4DF72A}" dt="2025-12-14T13:51:48.450" v="205"/>
      <pc:docMkLst>
        <pc:docMk/>
      </pc:docMkLst>
      <pc:sldChg chg="modSp add del mod">
        <pc:chgData name="Wei Li" userId="fae33518c2e5a771" providerId="LiveId" clId="{8A5BBB1B-C5B4-4D90-A80E-D5176A4DF72A}" dt="2025-12-14T02:18:43.779" v="202" actId="113"/>
        <pc:sldMkLst>
          <pc:docMk/>
          <pc:sldMk cId="0" sldId="257"/>
        </pc:sldMkLst>
      </pc:sldChg>
      <pc:sldChg chg="modSp add del mod">
        <pc:chgData name="Wei Li" userId="fae33518c2e5a771" providerId="LiveId" clId="{8A5BBB1B-C5B4-4D90-A80E-D5176A4DF72A}" dt="2025-12-14T02:14:54.147" v="192" actId="1076"/>
        <pc:sldMkLst>
          <pc:docMk/>
          <pc:sldMk cId="0" sldId="258"/>
        </pc:sldMkLst>
      </pc:sldChg>
      <pc:sldChg chg="modSp add del mod">
        <pc:chgData name="Wei Li" userId="fae33518c2e5a771" providerId="LiveId" clId="{8A5BBB1B-C5B4-4D90-A80E-D5176A4DF72A}" dt="2025-12-14T02:14:48.315" v="191" actId="1076"/>
        <pc:sldMkLst>
          <pc:docMk/>
          <pc:sldMk cId="0" sldId="259"/>
        </pc:sldMkLst>
      </pc:sldChg>
      <pc:sldChg chg="modSp add del mod">
        <pc:chgData name="Wei Li" userId="fae33518c2e5a771" providerId="LiveId" clId="{8A5BBB1B-C5B4-4D90-A80E-D5176A4DF72A}" dt="2025-12-14T02:18:40.412" v="201" actId="113"/>
        <pc:sldMkLst>
          <pc:docMk/>
          <pc:sldMk cId="0" sldId="260"/>
        </pc:sldMkLst>
      </pc:sldChg>
      <pc:sldChg chg="modSp add del mod">
        <pc:chgData name="Wei Li" userId="fae33518c2e5a771" providerId="LiveId" clId="{8A5BBB1B-C5B4-4D90-A80E-D5176A4DF72A}" dt="2025-12-14T02:14:34.255" v="189" actId="5793"/>
        <pc:sldMkLst>
          <pc:docMk/>
          <pc:sldMk cId="0" sldId="261"/>
        </pc:sldMkLst>
      </pc:sldChg>
      <pc:sldChg chg="addSp modSp add del mod">
        <pc:chgData name="Wei Li" userId="fae33518c2e5a771" providerId="LiveId" clId="{8A5BBB1B-C5B4-4D90-A80E-D5176A4DF72A}" dt="2025-12-14T02:14:31.585" v="188" actId="1076"/>
        <pc:sldMkLst>
          <pc:docMk/>
          <pc:sldMk cId="0" sldId="262"/>
        </pc:sldMkLst>
      </pc:sldChg>
      <pc:sldChg chg="modSp add del mod">
        <pc:chgData name="Wei Li" userId="fae33518c2e5a771" providerId="LiveId" clId="{8A5BBB1B-C5B4-4D90-A80E-D5176A4DF72A}" dt="2025-12-14T02:12:05.761" v="174" actId="5793"/>
        <pc:sldMkLst>
          <pc:docMk/>
          <pc:sldMk cId="0" sldId="263"/>
        </pc:sldMkLst>
      </pc:sldChg>
      <pc:sldChg chg="modSp add del mod">
        <pc:chgData name="Wei Li" userId="fae33518c2e5a771" providerId="LiveId" clId="{8A5BBB1B-C5B4-4D90-A80E-D5176A4DF72A}" dt="2025-12-14T02:18:33.530" v="200" actId="1076"/>
        <pc:sldMkLst>
          <pc:docMk/>
          <pc:sldMk cId="0" sldId="264"/>
        </pc:sldMkLst>
      </pc:sldChg>
      <pc:sldChg chg="modSp add del mod">
        <pc:chgData name="Wei Li" userId="fae33518c2e5a771" providerId="LiveId" clId="{8A5BBB1B-C5B4-4D90-A80E-D5176A4DF72A}" dt="2025-12-14T02:14:20.850" v="187" actId="1076"/>
        <pc:sldMkLst>
          <pc:docMk/>
          <pc:sldMk cId="0" sldId="265"/>
        </pc:sldMkLst>
      </pc:sldChg>
      <pc:sldChg chg="modSp add del mod">
        <pc:chgData name="Wei Li" userId="fae33518c2e5a771" providerId="LiveId" clId="{8A5BBB1B-C5B4-4D90-A80E-D5176A4DF72A}" dt="2025-12-14T02:14:14.898" v="186" actId="1076"/>
        <pc:sldMkLst>
          <pc:docMk/>
          <pc:sldMk cId="0" sldId="266"/>
        </pc:sldMkLst>
      </pc:sldChg>
      <pc:sldChg chg="modSp add del mod">
        <pc:chgData name="Wei Li" userId="fae33518c2e5a771" providerId="LiveId" clId="{8A5BBB1B-C5B4-4D90-A80E-D5176A4DF72A}" dt="2025-12-14T02:14:10.392" v="185" actId="1076"/>
        <pc:sldMkLst>
          <pc:docMk/>
          <pc:sldMk cId="0" sldId="267"/>
        </pc:sldMkLst>
      </pc:sldChg>
      <pc:sldChg chg="modSp add del mod">
        <pc:chgData name="Wei Li" userId="fae33518c2e5a771" providerId="LiveId" clId="{8A5BBB1B-C5B4-4D90-A80E-D5176A4DF72A}" dt="2025-12-14T02:18:21.709" v="199" actId="113"/>
        <pc:sldMkLst>
          <pc:docMk/>
          <pc:sldMk cId="0" sldId="268"/>
        </pc:sldMkLst>
      </pc:sldChg>
      <pc:sldChg chg="modSp add mod">
        <pc:chgData name="Wei Li" userId="fae33518c2e5a771" providerId="LiveId" clId="{8A5BBB1B-C5B4-4D90-A80E-D5176A4DF72A}" dt="2025-12-14T02:13:55.926" v="183" actId="1076"/>
        <pc:sldMkLst>
          <pc:docMk/>
          <pc:sldMk cId="0" sldId="269"/>
        </pc:sldMkLst>
      </pc:sldChg>
      <pc:sldChg chg="modSp add mod">
        <pc:chgData name="Wei Li" userId="fae33518c2e5a771" providerId="LiveId" clId="{8A5BBB1B-C5B4-4D90-A80E-D5176A4DF72A}" dt="2025-12-14T02:13:44.652" v="182" actId="1076"/>
        <pc:sldMkLst>
          <pc:docMk/>
          <pc:sldMk cId="0" sldId="270"/>
        </pc:sldMkLst>
      </pc:sldChg>
      <pc:sldChg chg="modSp add mod">
        <pc:chgData name="Wei Li" userId="fae33518c2e5a771" providerId="LiveId" clId="{8A5BBB1B-C5B4-4D90-A80E-D5176A4DF72A}" dt="2025-12-14T02:13:18.535" v="178" actId="5793"/>
        <pc:sldMkLst>
          <pc:docMk/>
          <pc:sldMk cId="0" sldId="271"/>
        </pc:sldMkLst>
      </pc:sldChg>
      <pc:sldChg chg="modSp add mod">
        <pc:chgData name="Wei Li" userId="fae33518c2e5a771" providerId="LiveId" clId="{8A5BBB1B-C5B4-4D90-A80E-D5176A4DF72A}" dt="2025-12-14T02:13:31.542" v="179" actId="1076"/>
        <pc:sldMkLst>
          <pc:docMk/>
          <pc:sldMk cId="0" sldId="272"/>
        </pc:sldMkLst>
      </pc:sldChg>
      <pc:sldChg chg="modSp mod">
        <pc:chgData name="Wei Li" userId="fae33518c2e5a771" providerId="LiveId" clId="{8A5BBB1B-C5B4-4D90-A80E-D5176A4DF72A}" dt="2025-12-14T01:56:39.408" v="68" actId="20577"/>
        <pc:sldMkLst>
          <pc:docMk/>
          <pc:sldMk cId="1095009189" sldId="273"/>
        </pc:sldMkLst>
      </pc:sldChg>
      <pc:sldChg chg="add del">
        <pc:chgData name="Wei Li" userId="fae33518c2e5a771" providerId="LiveId" clId="{8A5BBB1B-C5B4-4D90-A80E-D5176A4DF72A}" dt="2025-12-14T13:51:48.450" v="205"/>
        <pc:sldMkLst>
          <pc:docMk/>
          <pc:sldMk cId="0" sldId="277"/>
        </pc:sldMkLst>
      </pc:sldChg>
      <pc:sldChg chg="add del">
        <pc:chgData name="Wei Li" userId="fae33518c2e5a771" providerId="LiveId" clId="{8A5BBB1B-C5B4-4D90-A80E-D5176A4DF72A}" dt="2025-12-14T13:51:48.450" v="205"/>
        <pc:sldMkLst>
          <pc:docMk/>
          <pc:sldMk cId="0" sldId="278"/>
        </pc:sldMkLst>
      </pc:sldChg>
      <pc:sldChg chg="add del">
        <pc:chgData name="Wei Li" userId="fae33518c2e5a771" providerId="LiveId" clId="{8A5BBB1B-C5B4-4D90-A80E-D5176A4DF72A}" dt="2025-12-14T13:51:48.450" v="205"/>
        <pc:sldMkLst>
          <pc:docMk/>
          <pc:sldMk cId="0" sldId="279"/>
        </pc:sldMkLst>
      </pc:sldChg>
      <pc:sldChg chg="add del">
        <pc:chgData name="Wei Li" userId="fae33518c2e5a771" providerId="LiveId" clId="{8A5BBB1B-C5B4-4D90-A80E-D5176A4DF72A}" dt="2025-12-14T13:51:48.450" v="205"/>
        <pc:sldMkLst>
          <pc:docMk/>
          <pc:sldMk cId="0" sldId="280"/>
        </pc:sldMkLst>
      </pc:sldChg>
      <pc:sldChg chg="add del">
        <pc:chgData name="Wei Li" userId="fae33518c2e5a771" providerId="LiveId" clId="{8A5BBB1B-C5B4-4D90-A80E-D5176A4DF72A}" dt="2025-12-14T13:51:48.450" v="205"/>
        <pc:sldMkLst>
          <pc:docMk/>
          <pc:sldMk cId="0" sldId="281"/>
        </pc:sldMkLst>
      </pc:sldChg>
      <pc:sldChg chg="add del">
        <pc:chgData name="Wei Li" userId="fae33518c2e5a771" providerId="LiveId" clId="{8A5BBB1B-C5B4-4D90-A80E-D5176A4DF72A}" dt="2025-12-14T13:51:48.450" v="205"/>
        <pc:sldMkLst>
          <pc:docMk/>
          <pc:sldMk cId="0" sldId="282"/>
        </pc:sldMkLst>
      </pc:sldChg>
      <pc:sldChg chg="add del">
        <pc:chgData name="Wei Li" userId="fae33518c2e5a771" providerId="LiveId" clId="{8A5BBB1B-C5B4-4D90-A80E-D5176A4DF72A}" dt="2025-12-14T13:51:48.450" v="205"/>
        <pc:sldMkLst>
          <pc:docMk/>
          <pc:sldMk cId="0" sldId="283"/>
        </pc:sldMkLst>
      </pc:sldChg>
      <pc:sldChg chg="add del">
        <pc:chgData name="Wei Li" userId="fae33518c2e5a771" providerId="LiveId" clId="{8A5BBB1B-C5B4-4D90-A80E-D5176A4DF72A}" dt="2025-12-14T13:51:48.450" v="205"/>
        <pc:sldMkLst>
          <pc:docMk/>
          <pc:sldMk cId="0" sldId="284"/>
        </pc:sldMkLst>
      </pc:sldChg>
      <pc:sldChg chg="add del">
        <pc:chgData name="Wei Li" userId="fae33518c2e5a771" providerId="LiveId" clId="{8A5BBB1B-C5B4-4D90-A80E-D5176A4DF72A}" dt="2025-12-14T13:51:48.450" v="205"/>
        <pc:sldMkLst>
          <pc:docMk/>
          <pc:sldMk cId="0" sldId="285"/>
        </pc:sldMkLst>
      </pc:sldChg>
      <pc:sldChg chg="add del">
        <pc:chgData name="Wei Li" userId="fae33518c2e5a771" providerId="LiveId" clId="{8A5BBB1B-C5B4-4D90-A80E-D5176A4DF72A}" dt="2025-12-14T13:51:48.450" v="205"/>
        <pc:sldMkLst>
          <pc:docMk/>
          <pc:sldMk cId="0" sldId="287"/>
        </pc:sldMkLst>
      </pc:sldChg>
      <pc:sldChg chg="add del">
        <pc:chgData name="Wei Li" userId="fae33518c2e5a771" providerId="LiveId" clId="{8A5BBB1B-C5B4-4D90-A80E-D5176A4DF72A}" dt="2025-12-14T13:51:48.450" v="205"/>
        <pc:sldMkLst>
          <pc:docMk/>
          <pc:sldMk cId="0" sldId="288"/>
        </pc:sldMkLst>
      </pc:sldChg>
      <pc:sldChg chg="add del">
        <pc:chgData name="Wei Li" userId="fae33518c2e5a771" providerId="LiveId" clId="{8A5BBB1B-C5B4-4D90-A80E-D5176A4DF72A}" dt="2025-12-14T13:51:48.450" v="205"/>
        <pc:sldMkLst>
          <pc:docMk/>
          <pc:sldMk cId="0" sldId="289"/>
        </pc:sldMkLst>
      </pc:sldChg>
      <pc:sldChg chg="add del">
        <pc:chgData name="Wei Li" userId="fae33518c2e5a771" providerId="LiveId" clId="{8A5BBB1B-C5B4-4D90-A80E-D5176A4DF72A}" dt="2025-12-14T13:51:48.450" v="205"/>
        <pc:sldMkLst>
          <pc:docMk/>
          <pc:sldMk cId="0" sldId="290"/>
        </pc:sldMkLst>
      </pc:sldChg>
      <pc:sldChg chg="add del">
        <pc:chgData name="Wei Li" userId="fae33518c2e5a771" providerId="LiveId" clId="{8A5BBB1B-C5B4-4D90-A80E-D5176A4DF72A}" dt="2025-12-14T13:51:32.859" v="204" actId="47"/>
        <pc:sldMkLst>
          <pc:docMk/>
          <pc:sldMk cId="0" sldId="291"/>
        </pc:sldMkLst>
      </pc:sldChg>
      <pc:sldChg chg="add del">
        <pc:chgData name="Wei Li" userId="fae33518c2e5a771" providerId="LiveId" clId="{8A5BBB1B-C5B4-4D90-A80E-D5176A4DF72A}" dt="2025-12-14T13:51:48.450" v="205"/>
        <pc:sldMkLst>
          <pc:docMk/>
          <pc:sldMk cId="0" sldId="292"/>
        </pc:sldMkLst>
      </pc:sldChg>
      <pc:sldChg chg="del">
        <pc:chgData name="Wei Li" userId="fae33518c2e5a771" providerId="LiveId" clId="{8A5BBB1B-C5B4-4D90-A80E-D5176A4DF72A}" dt="2025-12-14T01:45:25.907" v="34" actId="47"/>
        <pc:sldMkLst>
          <pc:docMk/>
          <pc:sldMk cId="0" sldId="350"/>
        </pc:sldMkLst>
      </pc:sldChg>
      <pc:sldChg chg="del">
        <pc:chgData name="Wei Li" userId="fae33518c2e5a771" providerId="LiveId" clId="{8A5BBB1B-C5B4-4D90-A80E-D5176A4DF72A}" dt="2025-12-14T01:45:25.907" v="34" actId="47"/>
        <pc:sldMkLst>
          <pc:docMk/>
          <pc:sldMk cId="0" sldId="355"/>
        </pc:sldMkLst>
      </pc:sldChg>
      <pc:sldChg chg="del">
        <pc:chgData name="Wei Li" userId="fae33518c2e5a771" providerId="LiveId" clId="{8A5BBB1B-C5B4-4D90-A80E-D5176A4DF72A}" dt="2025-12-14T01:45:25.907" v="34" actId="47"/>
        <pc:sldMkLst>
          <pc:docMk/>
          <pc:sldMk cId="0" sldId="356"/>
        </pc:sldMkLst>
      </pc:sldChg>
      <pc:sldChg chg="add">
        <pc:chgData name="Wei Li" userId="fae33518c2e5a771" providerId="LiveId" clId="{8A5BBB1B-C5B4-4D90-A80E-D5176A4DF72A}" dt="2025-12-14T01:43:08.932" v="28"/>
        <pc:sldMkLst>
          <pc:docMk/>
          <pc:sldMk cId="2729475806" sldId="364"/>
        </pc:sldMkLst>
      </pc:sldChg>
      <pc:sldChg chg="add">
        <pc:chgData name="Wei Li" userId="fae33518c2e5a771" providerId="LiveId" clId="{8A5BBB1B-C5B4-4D90-A80E-D5176A4DF72A}" dt="2025-12-14T01:43:08.932" v="28"/>
        <pc:sldMkLst>
          <pc:docMk/>
          <pc:sldMk cId="477639240" sldId="365"/>
        </pc:sldMkLst>
      </pc:sldChg>
      <pc:sldChg chg="add">
        <pc:chgData name="Wei Li" userId="fae33518c2e5a771" providerId="LiveId" clId="{8A5BBB1B-C5B4-4D90-A80E-D5176A4DF72A}" dt="2025-12-14T01:43:08.932" v="28"/>
        <pc:sldMkLst>
          <pc:docMk/>
          <pc:sldMk cId="3966710325" sldId="366"/>
        </pc:sldMkLst>
      </pc:sldChg>
      <pc:sldChg chg="add">
        <pc:chgData name="Wei Li" userId="fae33518c2e5a771" providerId="LiveId" clId="{8A5BBB1B-C5B4-4D90-A80E-D5176A4DF72A}" dt="2025-12-14T01:43:08.932" v="28"/>
        <pc:sldMkLst>
          <pc:docMk/>
          <pc:sldMk cId="2071460022" sldId="367"/>
        </pc:sldMkLst>
      </pc:sldChg>
      <pc:sldChg chg="add">
        <pc:chgData name="Wei Li" userId="fae33518c2e5a771" providerId="LiveId" clId="{8A5BBB1B-C5B4-4D90-A80E-D5176A4DF72A}" dt="2025-12-14T01:43:08.932" v="28"/>
        <pc:sldMkLst>
          <pc:docMk/>
          <pc:sldMk cId="1440410194" sldId="368"/>
        </pc:sldMkLst>
      </pc:sldChg>
      <pc:sldChg chg="add">
        <pc:chgData name="Wei Li" userId="fae33518c2e5a771" providerId="LiveId" clId="{8A5BBB1B-C5B4-4D90-A80E-D5176A4DF72A}" dt="2025-12-14T01:43:08.932" v="28"/>
        <pc:sldMkLst>
          <pc:docMk/>
          <pc:sldMk cId="2763646521" sldId="369"/>
        </pc:sldMkLst>
      </pc:sldChg>
      <pc:sldChg chg="add">
        <pc:chgData name="Wei Li" userId="fae33518c2e5a771" providerId="LiveId" clId="{8A5BBB1B-C5B4-4D90-A80E-D5176A4DF72A}" dt="2025-12-14T01:43:08.932" v="28"/>
        <pc:sldMkLst>
          <pc:docMk/>
          <pc:sldMk cId="1018238780" sldId="370"/>
        </pc:sldMkLst>
      </pc:sldChg>
      <pc:sldChg chg="add">
        <pc:chgData name="Wei Li" userId="fae33518c2e5a771" providerId="LiveId" clId="{8A5BBB1B-C5B4-4D90-A80E-D5176A4DF72A}" dt="2025-12-14T01:43:08.932" v="28"/>
        <pc:sldMkLst>
          <pc:docMk/>
          <pc:sldMk cId="24220707" sldId="371"/>
        </pc:sldMkLst>
      </pc:sldChg>
      <pc:sldChg chg="add">
        <pc:chgData name="Wei Li" userId="fae33518c2e5a771" providerId="LiveId" clId="{8A5BBB1B-C5B4-4D90-A80E-D5176A4DF72A}" dt="2025-12-14T01:43:08.932" v="28"/>
        <pc:sldMkLst>
          <pc:docMk/>
          <pc:sldMk cId="2556579572" sldId="372"/>
        </pc:sldMkLst>
      </pc:sldChg>
      <pc:sldChg chg="add">
        <pc:chgData name="Wei Li" userId="fae33518c2e5a771" providerId="LiveId" clId="{8A5BBB1B-C5B4-4D90-A80E-D5176A4DF72A}" dt="2025-12-14T01:43:47.214" v="30"/>
        <pc:sldMkLst>
          <pc:docMk/>
          <pc:sldMk cId="2582609587" sldId="404"/>
        </pc:sldMkLst>
      </pc:sldChg>
      <pc:sldChg chg="add">
        <pc:chgData name="Wei Li" userId="fae33518c2e5a771" providerId="LiveId" clId="{8A5BBB1B-C5B4-4D90-A80E-D5176A4DF72A}" dt="2025-12-14T01:44:35.751" v="33"/>
        <pc:sldMkLst>
          <pc:docMk/>
          <pc:sldMk cId="2824035402" sldId="405"/>
        </pc:sldMkLst>
      </pc:sldChg>
      <pc:sldChg chg="add">
        <pc:chgData name="Wei Li" userId="fae33518c2e5a771" providerId="LiveId" clId="{8A5BBB1B-C5B4-4D90-A80E-D5176A4DF72A}" dt="2025-12-14T01:43:47.214" v="30"/>
        <pc:sldMkLst>
          <pc:docMk/>
          <pc:sldMk cId="2895720144" sldId="406"/>
        </pc:sldMkLst>
      </pc:sldChg>
      <pc:sldChg chg="del">
        <pc:chgData name="Wei Li" userId="fae33518c2e5a771" providerId="LiveId" clId="{8A5BBB1B-C5B4-4D90-A80E-D5176A4DF72A}" dt="2025-12-14T01:45:25.907" v="34" actId="47"/>
        <pc:sldMkLst>
          <pc:docMk/>
          <pc:sldMk cId="0" sldId="407"/>
        </pc:sldMkLst>
      </pc:sldChg>
      <pc:sldChg chg="add">
        <pc:chgData name="Wei Li" userId="fae33518c2e5a771" providerId="LiveId" clId="{8A5BBB1B-C5B4-4D90-A80E-D5176A4DF72A}" dt="2025-12-14T01:44:35.751" v="33"/>
        <pc:sldMkLst>
          <pc:docMk/>
          <pc:sldMk cId="3177460360" sldId="409"/>
        </pc:sldMkLst>
      </pc:sldChg>
      <pc:sldChg chg="del">
        <pc:chgData name="Wei Li" userId="fae33518c2e5a771" providerId="LiveId" clId="{8A5BBB1B-C5B4-4D90-A80E-D5176A4DF72A}" dt="2025-12-14T01:45:25.907" v="34" actId="47"/>
        <pc:sldMkLst>
          <pc:docMk/>
          <pc:sldMk cId="0" sldId="413"/>
        </pc:sldMkLst>
      </pc:sldChg>
      <pc:sldChg chg="del">
        <pc:chgData name="Wei Li" userId="fae33518c2e5a771" providerId="LiveId" clId="{8A5BBB1B-C5B4-4D90-A80E-D5176A4DF72A}" dt="2025-12-14T01:45:25.907" v="34" actId="47"/>
        <pc:sldMkLst>
          <pc:docMk/>
          <pc:sldMk cId="0" sldId="414"/>
        </pc:sldMkLst>
      </pc:sldChg>
      <pc:sldChg chg="del">
        <pc:chgData name="Wei Li" userId="fae33518c2e5a771" providerId="LiveId" clId="{8A5BBB1B-C5B4-4D90-A80E-D5176A4DF72A}" dt="2025-12-14T01:45:25.907" v="34" actId="47"/>
        <pc:sldMkLst>
          <pc:docMk/>
          <pc:sldMk cId="0" sldId="415"/>
        </pc:sldMkLst>
      </pc:sldChg>
      <pc:sldChg chg="del">
        <pc:chgData name="Wei Li" userId="fae33518c2e5a771" providerId="LiveId" clId="{8A5BBB1B-C5B4-4D90-A80E-D5176A4DF72A}" dt="2025-12-14T01:45:25.907" v="34" actId="47"/>
        <pc:sldMkLst>
          <pc:docMk/>
          <pc:sldMk cId="0" sldId="416"/>
        </pc:sldMkLst>
      </pc:sldChg>
      <pc:sldChg chg="del">
        <pc:chgData name="Wei Li" userId="fae33518c2e5a771" providerId="LiveId" clId="{8A5BBB1B-C5B4-4D90-A80E-D5176A4DF72A}" dt="2025-12-14T01:45:25.907" v="34" actId="47"/>
        <pc:sldMkLst>
          <pc:docMk/>
          <pc:sldMk cId="0" sldId="417"/>
        </pc:sldMkLst>
      </pc:sldChg>
      <pc:sldChg chg="del">
        <pc:chgData name="Wei Li" userId="fae33518c2e5a771" providerId="LiveId" clId="{8A5BBB1B-C5B4-4D90-A80E-D5176A4DF72A}" dt="2025-12-14T01:45:25.907" v="34" actId="47"/>
        <pc:sldMkLst>
          <pc:docMk/>
          <pc:sldMk cId="0" sldId="418"/>
        </pc:sldMkLst>
      </pc:sldChg>
      <pc:sldChg chg="del">
        <pc:chgData name="Wei Li" userId="fae33518c2e5a771" providerId="LiveId" clId="{8A5BBB1B-C5B4-4D90-A80E-D5176A4DF72A}" dt="2025-12-14T01:45:25.907" v="34" actId="47"/>
        <pc:sldMkLst>
          <pc:docMk/>
          <pc:sldMk cId="0" sldId="420"/>
        </pc:sldMkLst>
      </pc:sldChg>
      <pc:sldChg chg="del">
        <pc:chgData name="Wei Li" userId="fae33518c2e5a771" providerId="LiveId" clId="{8A5BBB1B-C5B4-4D90-A80E-D5176A4DF72A}" dt="2025-12-14T01:45:25.907" v="34" actId="47"/>
        <pc:sldMkLst>
          <pc:docMk/>
          <pc:sldMk cId="0" sldId="421"/>
        </pc:sldMkLst>
      </pc:sldChg>
      <pc:sldChg chg="del">
        <pc:chgData name="Wei Li" userId="fae33518c2e5a771" providerId="LiveId" clId="{8A5BBB1B-C5B4-4D90-A80E-D5176A4DF72A}" dt="2025-12-14T01:45:25.907" v="34" actId="47"/>
        <pc:sldMkLst>
          <pc:docMk/>
          <pc:sldMk cId="0" sldId="423"/>
        </pc:sldMkLst>
      </pc:sldChg>
      <pc:sldChg chg="del">
        <pc:chgData name="Wei Li" userId="fae33518c2e5a771" providerId="LiveId" clId="{8A5BBB1B-C5B4-4D90-A80E-D5176A4DF72A}" dt="2025-12-14T01:45:25.907" v="34" actId="47"/>
        <pc:sldMkLst>
          <pc:docMk/>
          <pc:sldMk cId="0" sldId="424"/>
        </pc:sldMkLst>
      </pc:sldChg>
      <pc:sldChg chg="del">
        <pc:chgData name="Wei Li" userId="fae33518c2e5a771" providerId="LiveId" clId="{8A5BBB1B-C5B4-4D90-A80E-D5176A4DF72A}" dt="2025-12-14T01:45:25.907" v="34" actId="47"/>
        <pc:sldMkLst>
          <pc:docMk/>
          <pc:sldMk cId="0" sldId="425"/>
        </pc:sldMkLst>
      </pc:sldChg>
      <pc:sldChg chg="del">
        <pc:chgData name="Wei Li" userId="fae33518c2e5a771" providerId="LiveId" clId="{8A5BBB1B-C5B4-4D90-A80E-D5176A4DF72A}" dt="2025-12-14T01:45:25.907" v="34" actId="47"/>
        <pc:sldMkLst>
          <pc:docMk/>
          <pc:sldMk cId="0" sldId="427"/>
        </pc:sldMkLst>
      </pc:sldChg>
      <pc:sldChg chg="del">
        <pc:chgData name="Wei Li" userId="fae33518c2e5a771" providerId="LiveId" clId="{8A5BBB1B-C5B4-4D90-A80E-D5176A4DF72A}" dt="2025-12-14T01:45:25.907" v="34" actId="47"/>
        <pc:sldMkLst>
          <pc:docMk/>
          <pc:sldMk cId="0" sldId="428"/>
        </pc:sldMkLst>
      </pc:sldChg>
      <pc:sldChg chg="del">
        <pc:chgData name="Wei Li" userId="fae33518c2e5a771" providerId="LiveId" clId="{8A5BBB1B-C5B4-4D90-A80E-D5176A4DF72A}" dt="2025-12-14T01:45:25.907" v="34" actId="47"/>
        <pc:sldMkLst>
          <pc:docMk/>
          <pc:sldMk cId="0" sldId="429"/>
        </pc:sldMkLst>
      </pc:sldChg>
      <pc:sldChg chg="del">
        <pc:chgData name="Wei Li" userId="fae33518c2e5a771" providerId="LiveId" clId="{8A5BBB1B-C5B4-4D90-A80E-D5176A4DF72A}" dt="2025-12-14T01:45:25.907" v="34" actId="47"/>
        <pc:sldMkLst>
          <pc:docMk/>
          <pc:sldMk cId="0" sldId="430"/>
        </pc:sldMkLst>
      </pc:sldChg>
      <pc:sldChg chg="del">
        <pc:chgData name="Wei Li" userId="fae33518c2e5a771" providerId="LiveId" clId="{8A5BBB1B-C5B4-4D90-A80E-D5176A4DF72A}" dt="2025-12-14T01:45:25.907" v="34" actId="47"/>
        <pc:sldMkLst>
          <pc:docMk/>
          <pc:sldMk cId="0" sldId="431"/>
        </pc:sldMkLst>
      </pc:sldChg>
      <pc:sldChg chg="del">
        <pc:chgData name="Wei Li" userId="fae33518c2e5a771" providerId="LiveId" clId="{8A5BBB1B-C5B4-4D90-A80E-D5176A4DF72A}" dt="2025-12-14T01:45:25.907" v="34" actId="47"/>
        <pc:sldMkLst>
          <pc:docMk/>
          <pc:sldMk cId="0" sldId="434"/>
        </pc:sldMkLst>
      </pc:sldChg>
      <pc:sldChg chg="del">
        <pc:chgData name="Wei Li" userId="fae33518c2e5a771" providerId="LiveId" clId="{8A5BBB1B-C5B4-4D90-A80E-D5176A4DF72A}" dt="2025-12-14T01:45:25.907" v="34" actId="47"/>
        <pc:sldMkLst>
          <pc:docMk/>
          <pc:sldMk cId="0" sldId="435"/>
        </pc:sldMkLst>
      </pc:sldChg>
      <pc:sldChg chg="del">
        <pc:chgData name="Wei Li" userId="fae33518c2e5a771" providerId="LiveId" clId="{8A5BBB1B-C5B4-4D90-A80E-D5176A4DF72A}" dt="2025-12-14T01:45:25.907" v="34" actId="47"/>
        <pc:sldMkLst>
          <pc:docMk/>
          <pc:sldMk cId="0" sldId="436"/>
        </pc:sldMkLst>
      </pc:sldChg>
      <pc:sldChg chg="del">
        <pc:chgData name="Wei Li" userId="fae33518c2e5a771" providerId="LiveId" clId="{8A5BBB1B-C5B4-4D90-A80E-D5176A4DF72A}" dt="2025-12-14T01:45:25.907" v="34" actId="47"/>
        <pc:sldMkLst>
          <pc:docMk/>
          <pc:sldMk cId="0" sldId="437"/>
        </pc:sldMkLst>
      </pc:sldChg>
      <pc:sldChg chg="del">
        <pc:chgData name="Wei Li" userId="fae33518c2e5a771" providerId="LiveId" clId="{8A5BBB1B-C5B4-4D90-A80E-D5176A4DF72A}" dt="2025-12-14T01:45:25.907" v="34" actId="47"/>
        <pc:sldMkLst>
          <pc:docMk/>
          <pc:sldMk cId="0" sldId="438"/>
        </pc:sldMkLst>
      </pc:sldChg>
      <pc:sldChg chg="del">
        <pc:chgData name="Wei Li" userId="fae33518c2e5a771" providerId="LiveId" clId="{8A5BBB1B-C5B4-4D90-A80E-D5176A4DF72A}" dt="2025-12-14T01:45:25.907" v="34" actId="47"/>
        <pc:sldMkLst>
          <pc:docMk/>
          <pc:sldMk cId="0" sldId="439"/>
        </pc:sldMkLst>
      </pc:sldChg>
      <pc:sldChg chg="del">
        <pc:chgData name="Wei Li" userId="fae33518c2e5a771" providerId="LiveId" clId="{8A5BBB1B-C5B4-4D90-A80E-D5176A4DF72A}" dt="2025-12-14T01:45:25.907" v="34" actId="47"/>
        <pc:sldMkLst>
          <pc:docMk/>
          <pc:sldMk cId="0" sldId="440"/>
        </pc:sldMkLst>
      </pc:sldChg>
      <pc:sldChg chg="add">
        <pc:chgData name="Wei Li" userId="fae33518c2e5a771" providerId="LiveId" clId="{8A5BBB1B-C5B4-4D90-A80E-D5176A4DF72A}" dt="2025-12-14T01:43:47.214" v="30"/>
        <pc:sldMkLst>
          <pc:docMk/>
          <pc:sldMk cId="579142879" sldId="441"/>
        </pc:sldMkLst>
      </pc:sldChg>
      <pc:sldChg chg="del">
        <pc:chgData name="Wei Li" userId="fae33518c2e5a771" providerId="LiveId" clId="{8A5BBB1B-C5B4-4D90-A80E-D5176A4DF72A}" dt="2025-12-14T01:45:25.907" v="34" actId="47"/>
        <pc:sldMkLst>
          <pc:docMk/>
          <pc:sldMk cId="0" sldId="442"/>
        </pc:sldMkLst>
      </pc:sldChg>
      <pc:sldChg chg="del">
        <pc:chgData name="Wei Li" userId="fae33518c2e5a771" providerId="LiveId" clId="{8A5BBB1B-C5B4-4D90-A80E-D5176A4DF72A}" dt="2025-12-14T01:45:25.907" v="34" actId="47"/>
        <pc:sldMkLst>
          <pc:docMk/>
          <pc:sldMk cId="0" sldId="443"/>
        </pc:sldMkLst>
      </pc:sldChg>
      <pc:sldChg chg="del">
        <pc:chgData name="Wei Li" userId="fae33518c2e5a771" providerId="LiveId" clId="{8A5BBB1B-C5B4-4D90-A80E-D5176A4DF72A}" dt="2025-12-14T01:45:25.907" v="34" actId="47"/>
        <pc:sldMkLst>
          <pc:docMk/>
          <pc:sldMk cId="0" sldId="444"/>
        </pc:sldMkLst>
      </pc:sldChg>
      <pc:sldChg chg="del">
        <pc:chgData name="Wei Li" userId="fae33518c2e5a771" providerId="LiveId" clId="{8A5BBB1B-C5B4-4D90-A80E-D5176A4DF72A}" dt="2025-12-14T01:45:25.907" v="34" actId="47"/>
        <pc:sldMkLst>
          <pc:docMk/>
          <pc:sldMk cId="0" sldId="446"/>
        </pc:sldMkLst>
      </pc:sldChg>
      <pc:sldChg chg="add">
        <pc:chgData name="Wei Li" userId="fae33518c2e5a771" providerId="LiveId" clId="{8A5BBB1B-C5B4-4D90-A80E-D5176A4DF72A}" dt="2025-12-14T01:51:12.839" v="49"/>
        <pc:sldMkLst>
          <pc:docMk/>
          <pc:sldMk cId="628451326" sldId="584"/>
        </pc:sldMkLst>
      </pc:sldChg>
      <pc:sldChg chg="add">
        <pc:chgData name="Wei Li" userId="fae33518c2e5a771" providerId="LiveId" clId="{8A5BBB1B-C5B4-4D90-A80E-D5176A4DF72A}" dt="2025-12-14T01:51:12.839" v="49"/>
        <pc:sldMkLst>
          <pc:docMk/>
          <pc:sldMk cId="3955251135" sldId="587"/>
        </pc:sldMkLst>
      </pc:sldChg>
      <pc:sldChg chg="add">
        <pc:chgData name="Wei Li" userId="fae33518c2e5a771" providerId="LiveId" clId="{8A5BBB1B-C5B4-4D90-A80E-D5176A4DF72A}" dt="2025-12-14T01:51:12.839" v="49"/>
        <pc:sldMkLst>
          <pc:docMk/>
          <pc:sldMk cId="718765077" sldId="588"/>
        </pc:sldMkLst>
      </pc:sldChg>
      <pc:sldChg chg="add">
        <pc:chgData name="Wei Li" userId="fae33518c2e5a771" providerId="LiveId" clId="{8A5BBB1B-C5B4-4D90-A80E-D5176A4DF72A}" dt="2025-12-14T01:51:12.839" v="49"/>
        <pc:sldMkLst>
          <pc:docMk/>
          <pc:sldMk cId="475995483" sldId="590"/>
        </pc:sldMkLst>
      </pc:sldChg>
      <pc:sldChg chg="add">
        <pc:chgData name="Wei Li" userId="fae33518c2e5a771" providerId="LiveId" clId="{8A5BBB1B-C5B4-4D90-A80E-D5176A4DF72A}" dt="2025-12-14T01:51:12.839" v="49"/>
        <pc:sldMkLst>
          <pc:docMk/>
          <pc:sldMk cId="1639027986" sldId="591"/>
        </pc:sldMkLst>
      </pc:sldChg>
      <pc:sldChg chg="add">
        <pc:chgData name="Wei Li" userId="fae33518c2e5a771" providerId="LiveId" clId="{8A5BBB1B-C5B4-4D90-A80E-D5176A4DF72A}" dt="2025-12-14T01:51:12.839" v="49"/>
        <pc:sldMkLst>
          <pc:docMk/>
          <pc:sldMk cId="3375016331" sldId="593"/>
        </pc:sldMkLst>
      </pc:sldChg>
      <pc:sldChg chg="add">
        <pc:chgData name="Wei Li" userId="fae33518c2e5a771" providerId="LiveId" clId="{8A5BBB1B-C5B4-4D90-A80E-D5176A4DF72A}" dt="2025-12-14T01:51:12.839" v="49"/>
        <pc:sldMkLst>
          <pc:docMk/>
          <pc:sldMk cId="3625117751" sldId="594"/>
        </pc:sldMkLst>
      </pc:sldChg>
      <pc:sldChg chg="add">
        <pc:chgData name="Wei Li" userId="fae33518c2e5a771" providerId="LiveId" clId="{8A5BBB1B-C5B4-4D90-A80E-D5176A4DF72A}" dt="2025-12-14T01:51:12.839" v="49"/>
        <pc:sldMkLst>
          <pc:docMk/>
          <pc:sldMk cId="3158501533" sldId="595"/>
        </pc:sldMkLst>
      </pc:sldChg>
      <pc:sldChg chg="modSp mod">
        <pc:chgData name="Wei Li" userId="fae33518c2e5a771" providerId="LiveId" clId="{8A5BBB1B-C5B4-4D90-A80E-D5176A4DF72A}" dt="2025-12-14T01:57:48.897" v="113" actId="20577"/>
        <pc:sldMkLst>
          <pc:docMk/>
          <pc:sldMk cId="252876147" sldId="960"/>
        </pc:sldMkLst>
      </pc:sldChg>
      <pc:sldChg chg="add">
        <pc:chgData name="Wei Li" userId="fae33518c2e5a771" providerId="LiveId" clId="{8A5BBB1B-C5B4-4D90-A80E-D5176A4DF72A}" dt="2025-12-14T01:43:27.498" v="29"/>
        <pc:sldMkLst>
          <pc:docMk/>
          <pc:sldMk cId="279788265" sldId="1019"/>
        </pc:sldMkLst>
      </pc:sldChg>
      <pc:sldChg chg="add">
        <pc:chgData name="Wei Li" userId="fae33518c2e5a771" providerId="LiveId" clId="{8A5BBB1B-C5B4-4D90-A80E-D5176A4DF72A}" dt="2025-12-14T01:43:27.498" v="29"/>
        <pc:sldMkLst>
          <pc:docMk/>
          <pc:sldMk cId="232953578" sldId="1020"/>
        </pc:sldMkLst>
      </pc:sldChg>
      <pc:sldChg chg="add">
        <pc:chgData name="Wei Li" userId="fae33518c2e5a771" providerId="LiveId" clId="{8A5BBB1B-C5B4-4D90-A80E-D5176A4DF72A}" dt="2025-12-14T01:43:27.498" v="29"/>
        <pc:sldMkLst>
          <pc:docMk/>
          <pc:sldMk cId="1240590940" sldId="1021"/>
        </pc:sldMkLst>
      </pc:sldChg>
      <pc:sldChg chg="add">
        <pc:chgData name="Wei Li" userId="fae33518c2e5a771" providerId="LiveId" clId="{8A5BBB1B-C5B4-4D90-A80E-D5176A4DF72A}" dt="2025-12-14T01:43:27.498" v="29"/>
        <pc:sldMkLst>
          <pc:docMk/>
          <pc:sldMk cId="555876138" sldId="1022"/>
        </pc:sldMkLst>
      </pc:sldChg>
      <pc:sldChg chg="add">
        <pc:chgData name="Wei Li" userId="fae33518c2e5a771" providerId="LiveId" clId="{8A5BBB1B-C5B4-4D90-A80E-D5176A4DF72A}" dt="2025-12-14T01:43:27.498" v="29"/>
        <pc:sldMkLst>
          <pc:docMk/>
          <pc:sldMk cId="1959685761" sldId="1023"/>
        </pc:sldMkLst>
      </pc:sldChg>
      <pc:sldChg chg="add">
        <pc:chgData name="Wei Li" userId="fae33518c2e5a771" providerId="LiveId" clId="{8A5BBB1B-C5B4-4D90-A80E-D5176A4DF72A}" dt="2025-12-14T01:43:27.498" v="29"/>
        <pc:sldMkLst>
          <pc:docMk/>
          <pc:sldMk cId="1665961927" sldId="1024"/>
        </pc:sldMkLst>
      </pc:sldChg>
      <pc:sldChg chg="add">
        <pc:chgData name="Wei Li" userId="fae33518c2e5a771" providerId="LiveId" clId="{8A5BBB1B-C5B4-4D90-A80E-D5176A4DF72A}" dt="2025-12-14T01:43:27.498" v="29"/>
        <pc:sldMkLst>
          <pc:docMk/>
          <pc:sldMk cId="4159076522" sldId="1025"/>
        </pc:sldMkLst>
      </pc:sldChg>
      <pc:sldChg chg="add">
        <pc:chgData name="Wei Li" userId="fae33518c2e5a771" providerId="LiveId" clId="{8A5BBB1B-C5B4-4D90-A80E-D5176A4DF72A}" dt="2025-12-14T01:43:27.498" v="29"/>
        <pc:sldMkLst>
          <pc:docMk/>
          <pc:sldMk cId="1568854960" sldId="1026"/>
        </pc:sldMkLst>
      </pc:sldChg>
      <pc:sldChg chg="add">
        <pc:chgData name="Wei Li" userId="fae33518c2e5a771" providerId="LiveId" clId="{8A5BBB1B-C5B4-4D90-A80E-D5176A4DF72A}" dt="2025-12-14T01:43:27.498" v="29"/>
        <pc:sldMkLst>
          <pc:docMk/>
          <pc:sldMk cId="2583768251" sldId="1027"/>
        </pc:sldMkLst>
      </pc:sldChg>
      <pc:sldChg chg="modSp mod">
        <pc:chgData name="Wei Li" userId="fae33518c2e5a771" providerId="LiveId" clId="{8A5BBB1B-C5B4-4D90-A80E-D5176A4DF72A}" dt="2025-12-14T01:46:49.535" v="44" actId="6549"/>
        <pc:sldMkLst>
          <pc:docMk/>
          <pc:sldMk cId="1187257088" sldId="3973"/>
        </pc:sldMkLst>
      </pc:sldChg>
      <pc:sldChg chg="modSp mod">
        <pc:chgData name="Wei Li" userId="fae33518c2e5a771" providerId="LiveId" clId="{8A5BBB1B-C5B4-4D90-A80E-D5176A4DF72A}" dt="2025-12-14T01:42:06.004" v="26" actId="1076"/>
        <pc:sldMkLst>
          <pc:docMk/>
          <pc:sldMk cId="358965501" sldId="3976"/>
        </pc:sldMkLst>
      </pc:sldChg>
      <pc:sldChg chg="add del">
        <pc:chgData name="Wei Li" userId="fae33518c2e5a771" providerId="LiveId" clId="{8A5BBB1B-C5B4-4D90-A80E-D5176A4DF72A}" dt="2025-12-14T01:47:47.156" v="47"/>
        <pc:sldMkLst>
          <pc:docMk/>
          <pc:sldMk cId="2417170538" sldId="5347"/>
        </pc:sldMkLst>
      </pc:sldChg>
      <pc:sldChg chg="add">
        <pc:chgData name="Wei Li" userId="fae33518c2e5a771" providerId="LiveId" clId="{8A5BBB1B-C5B4-4D90-A80E-D5176A4DF72A}" dt="2025-12-14T01:47:47.156" v="47"/>
        <pc:sldMkLst>
          <pc:docMk/>
          <pc:sldMk cId="157762781" sldId="5352"/>
        </pc:sldMkLst>
      </pc:sldChg>
      <pc:sldChg chg="add">
        <pc:chgData name="Wei Li" userId="fae33518c2e5a771" providerId="LiveId" clId="{8A5BBB1B-C5B4-4D90-A80E-D5176A4DF72A}" dt="2025-12-14T01:47:47.156" v="47"/>
        <pc:sldMkLst>
          <pc:docMk/>
          <pc:sldMk cId="359813334" sldId="5353"/>
        </pc:sldMkLst>
      </pc:sldChg>
      <pc:sldChg chg="del">
        <pc:chgData name="Wei Li" userId="fae33518c2e5a771" providerId="LiveId" clId="{8A5BBB1B-C5B4-4D90-A80E-D5176A4DF72A}" dt="2025-12-14T01:47:44.678" v="46" actId="47"/>
        <pc:sldMkLst>
          <pc:docMk/>
          <pc:sldMk cId="3794272666" sldId="5362"/>
        </pc:sldMkLst>
      </pc:sldChg>
      <pc:sldChg chg="del">
        <pc:chgData name="Wei Li" userId="fae33518c2e5a771" providerId="LiveId" clId="{8A5BBB1B-C5B4-4D90-A80E-D5176A4DF72A}" dt="2025-12-14T01:47:44.678" v="46" actId="47"/>
        <pc:sldMkLst>
          <pc:docMk/>
          <pc:sldMk cId="3257511885" sldId="5364"/>
        </pc:sldMkLst>
      </pc:sldChg>
      <pc:sldChg chg="del">
        <pc:chgData name="Wei Li" userId="fae33518c2e5a771" providerId="LiveId" clId="{8A5BBB1B-C5B4-4D90-A80E-D5176A4DF72A}" dt="2025-12-14T01:47:44.678" v="46" actId="47"/>
        <pc:sldMkLst>
          <pc:docMk/>
          <pc:sldMk cId="3078753091" sldId="5366"/>
        </pc:sldMkLst>
      </pc:sldChg>
      <pc:sldChg chg="del">
        <pc:chgData name="Wei Li" userId="fae33518c2e5a771" providerId="LiveId" clId="{8A5BBB1B-C5B4-4D90-A80E-D5176A4DF72A}" dt="2025-12-14T01:47:44.678" v="46" actId="47"/>
        <pc:sldMkLst>
          <pc:docMk/>
          <pc:sldMk cId="1330789922" sldId="5367"/>
        </pc:sldMkLst>
      </pc:sldChg>
      <pc:sldChg chg="del">
        <pc:chgData name="Wei Li" userId="fae33518c2e5a771" providerId="LiveId" clId="{8A5BBB1B-C5B4-4D90-A80E-D5176A4DF72A}" dt="2025-12-14T01:47:44.678" v="46" actId="47"/>
        <pc:sldMkLst>
          <pc:docMk/>
          <pc:sldMk cId="1508179166" sldId="5369"/>
        </pc:sldMkLst>
      </pc:sldChg>
      <pc:sldChg chg="del">
        <pc:chgData name="Wei Li" userId="fae33518c2e5a771" providerId="LiveId" clId="{8A5BBB1B-C5B4-4D90-A80E-D5176A4DF72A}" dt="2025-12-14T01:47:44.678" v="46" actId="47"/>
        <pc:sldMkLst>
          <pc:docMk/>
          <pc:sldMk cId="608043972" sldId="5370"/>
        </pc:sldMkLst>
      </pc:sldChg>
      <pc:sldChg chg="del">
        <pc:chgData name="Wei Li" userId="fae33518c2e5a771" providerId="LiveId" clId="{8A5BBB1B-C5B4-4D90-A80E-D5176A4DF72A}" dt="2025-12-14T01:47:44.678" v="46" actId="47"/>
        <pc:sldMkLst>
          <pc:docMk/>
          <pc:sldMk cId="3500984082" sldId="5371"/>
        </pc:sldMkLst>
      </pc:sldChg>
      <pc:sldChg chg="del">
        <pc:chgData name="Wei Li" userId="fae33518c2e5a771" providerId="LiveId" clId="{8A5BBB1B-C5B4-4D90-A80E-D5176A4DF72A}" dt="2025-12-14T01:47:44.678" v="46" actId="47"/>
        <pc:sldMkLst>
          <pc:docMk/>
          <pc:sldMk cId="2189699871" sldId="5372"/>
        </pc:sldMkLst>
      </pc:sldChg>
      <pc:sldChg chg="del">
        <pc:chgData name="Wei Li" userId="fae33518c2e5a771" providerId="LiveId" clId="{8A5BBB1B-C5B4-4D90-A80E-D5176A4DF72A}" dt="2025-12-14T01:47:44.678" v="46" actId="47"/>
        <pc:sldMkLst>
          <pc:docMk/>
          <pc:sldMk cId="2926334791" sldId="5373"/>
        </pc:sldMkLst>
      </pc:sldChg>
      <pc:sldChg chg="del">
        <pc:chgData name="Wei Li" userId="fae33518c2e5a771" providerId="LiveId" clId="{8A5BBB1B-C5B4-4D90-A80E-D5176A4DF72A}" dt="2025-12-14T01:47:44.678" v="46" actId="47"/>
        <pc:sldMkLst>
          <pc:docMk/>
          <pc:sldMk cId="2401783669" sldId="5374"/>
        </pc:sldMkLst>
      </pc:sldChg>
      <pc:sldChg chg="del">
        <pc:chgData name="Wei Li" userId="fae33518c2e5a771" providerId="LiveId" clId="{8A5BBB1B-C5B4-4D90-A80E-D5176A4DF72A}" dt="2025-12-14T01:47:44.678" v="46" actId="47"/>
        <pc:sldMkLst>
          <pc:docMk/>
          <pc:sldMk cId="558080091" sldId="5375"/>
        </pc:sldMkLst>
      </pc:sldChg>
      <pc:sldChg chg="del">
        <pc:chgData name="Wei Li" userId="fae33518c2e5a771" providerId="LiveId" clId="{8A5BBB1B-C5B4-4D90-A80E-D5176A4DF72A}" dt="2025-12-14T01:51:09.350" v="48" actId="47"/>
        <pc:sldMkLst>
          <pc:docMk/>
          <pc:sldMk cId="0" sldId="5628"/>
        </pc:sldMkLst>
      </pc:sldChg>
      <pc:sldChg chg="add">
        <pc:chgData name="Wei Li" userId="fae33518c2e5a771" providerId="LiveId" clId="{8A5BBB1B-C5B4-4D90-A80E-D5176A4DF72A}" dt="2025-12-14T02:02:44.115" v="169"/>
        <pc:sldMkLst>
          <pc:docMk/>
          <pc:sldMk cId="1405882376" sldId="5628"/>
        </pc:sldMkLst>
      </pc:sldChg>
      <pc:sldChg chg="del">
        <pc:chgData name="Wei Li" userId="fae33518c2e5a771" providerId="LiveId" clId="{8A5BBB1B-C5B4-4D90-A80E-D5176A4DF72A}" dt="2025-12-14T01:42:23.648" v="27" actId="47"/>
        <pc:sldMkLst>
          <pc:docMk/>
          <pc:sldMk cId="0" sldId="5966"/>
        </pc:sldMkLst>
      </pc:sldChg>
      <pc:sldChg chg="del">
        <pc:chgData name="Wei Li" userId="fae33518c2e5a771" providerId="LiveId" clId="{8A5BBB1B-C5B4-4D90-A80E-D5176A4DF72A}" dt="2025-12-14T01:42:23.648" v="27" actId="47"/>
        <pc:sldMkLst>
          <pc:docMk/>
          <pc:sldMk cId="0" sldId="5967"/>
        </pc:sldMkLst>
      </pc:sldChg>
      <pc:sldChg chg="del">
        <pc:chgData name="Wei Li" userId="fae33518c2e5a771" providerId="LiveId" clId="{8A5BBB1B-C5B4-4D90-A80E-D5176A4DF72A}" dt="2025-12-14T01:42:23.648" v="27" actId="47"/>
        <pc:sldMkLst>
          <pc:docMk/>
          <pc:sldMk cId="0" sldId="5968"/>
        </pc:sldMkLst>
      </pc:sldChg>
      <pc:sldChg chg="del">
        <pc:chgData name="Wei Li" userId="fae33518c2e5a771" providerId="LiveId" clId="{8A5BBB1B-C5B4-4D90-A80E-D5176A4DF72A}" dt="2025-12-14T01:42:23.648" v="27" actId="47"/>
        <pc:sldMkLst>
          <pc:docMk/>
          <pc:sldMk cId="0" sldId="5969"/>
        </pc:sldMkLst>
      </pc:sldChg>
      <pc:sldChg chg="del">
        <pc:chgData name="Wei Li" userId="fae33518c2e5a771" providerId="LiveId" clId="{8A5BBB1B-C5B4-4D90-A80E-D5176A4DF72A}" dt="2025-12-14T01:42:23.648" v="27" actId="47"/>
        <pc:sldMkLst>
          <pc:docMk/>
          <pc:sldMk cId="0" sldId="5970"/>
        </pc:sldMkLst>
      </pc:sldChg>
      <pc:sldChg chg="del">
        <pc:chgData name="Wei Li" userId="fae33518c2e5a771" providerId="LiveId" clId="{8A5BBB1B-C5B4-4D90-A80E-D5176A4DF72A}" dt="2025-12-14T01:42:23.648" v="27" actId="47"/>
        <pc:sldMkLst>
          <pc:docMk/>
          <pc:sldMk cId="0" sldId="5971"/>
        </pc:sldMkLst>
      </pc:sldChg>
      <pc:sldChg chg="del">
        <pc:chgData name="Wei Li" userId="fae33518c2e5a771" providerId="LiveId" clId="{8A5BBB1B-C5B4-4D90-A80E-D5176A4DF72A}" dt="2025-12-14T01:42:23.648" v="27" actId="47"/>
        <pc:sldMkLst>
          <pc:docMk/>
          <pc:sldMk cId="0" sldId="5972"/>
        </pc:sldMkLst>
      </pc:sldChg>
      <pc:sldChg chg="del">
        <pc:chgData name="Wei Li" userId="fae33518c2e5a771" providerId="LiveId" clId="{8A5BBB1B-C5B4-4D90-A80E-D5176A4DF72A}" dt="2025-12-14T01:42:23.648" v="27" actId="47"/>
        <pc:sldMkLst>
          <pc:docMk/>
          <pc:sldMk cId="0" sldId="5973"/>
        </pc:sldMkLst>
      </pc:sldChg>
      <pc:sldChg chg="del">
        <pc:chgData name="Wei Li" userId="fae33518c2e5a771" providerId="LiveId" clId="{8A5BBB1B-C5B4-4D90-A80E-D5176A4DF72A}" dt="2025-12-14T01:42:23.648" v="27" actId="47"/>
        <pc:sldMkLst>
          <pc:docMk/>
          <pc:sldMk cId="0" sldId="5974"/>
        </pc:sldMkLst>
      </pc:sldChg>
      <pc:sldChg chg="del">
        <pc:chgData name="Wei Li" userId="fae33518c2e5a771" providerId="LiveId" clId="{8A5BBB1B-C5B4-4D90-A80E-D5176A4DF72A}" dt="2025-12-14T01:42:23.648" v="27" actId="47"/>
        <pc:sldMkLst>
          <pc:docMk/>
          <pc:sldMk cId="0" sldId="5975"/>
        </pc:sldMkLst>
      </pc:sldChg>
      <pc:sldChg chg="del">
        <pc:chgData name="Wei Li" userId="fae33518c2e5a771" providerId="LiveId" clId="{8A5BBB1B-C5B4-4D90-A80E-D5176A4DF72A}" dt="2025-12-14T01:42:23.648" v="27" actId="47"/>
        <pc:sldMkLst>
          <pc:docMk/>
          <pc:sldMk cId="0" sldId="5976"/>
        </pc:sldMkLst>
      </pc:sldChg>
      <pc:sldChg chg="del">
        <pc:chgData name="Wei Li" userId="fae33518c2e5a771" providerId="LiveId" clId="{8A5BBB1B-C5B4-4D90-A80E-D5176A4DF72A}" dt="2025-12-14T01:42:23.648" v="27" actId="47"/>
        <pc:sldMkLst>
          <pc:docMk/>
          <pc:sldMk cId="0" sldId="5977"/>
        </pc:sldMkLst>
      </pc:sldChg>
      <pc:sldChg chg="del">
        <pc:chgData name="Wei Li" userId="fae33518c2e5a771" providerId="LiveId" clId="{8A5BBB1B-C5B4-4D90-A80E-D5176A4DF72A}" dt="2025-12-14T01:42:23.648" v="27" actId="47"/>
        <pc:sldMkLst>
          <pc:docMk/>
          <pc:sldMk cId="0" sldId="5978"/>
        </pc:sldMkLst>
      </pc:sldChg>
      <pc:sldChg chg="del">
        <pc:chgData name="Wei Li" userId="fae33518c2e5a771" providerId="LiveId" clId="{8A5BBB1B-C5B4-4D90-A80E-D5176A4DF72A}" dt="2025-12-14T01:42:23.648" v="27" actId="47"/>
        <pc:sldMkLst>
          <pc:docMk/>
          <pc:sldMk cId="0" sldId="5979"/>
        </pc:sldMkLst>
      </pc:sldChg>
      <pc:sldChg chg="del">
        <pc:chgData name="Wei Li" userId="fae33518c2e5a771" providerId="LiveId" clId="{8A5BBB1B-C5B4-4D90-A80E-D5176A4DF72A}" dt="2025-12-14T01:42:23.648" v="27" actId="47"/>
        <pc:sldMkLst>
          <pc:docMk/>
          <pc:sldMk cId="0" sldId="5980"/>
        </pc:sldMkLst>
      </pc:sldChg>
      <pc:sldChg chg="del">
        <pc:chgData name="Wei Li" userId="fae33518c2e5a771" providerId="LiveId" clId="{8A5BBB1B-C5B4-4D90-A80E-D5176A4DF72A}" dt="2025-12-14T01:42:23.648" v="27" actId="47"/>
        <pc:sldMkLst>
          <pc:docMk/>
          <pc:sldMk cId="0" sldId="5981"/>
        </pc:sldMkLst>
      </pc:sldChg>
      <pc:sldChg chg="del">
        <pc:chgData name="Wei Li" userId="fae33518c2e5a771" providerId="LiveId" clId="{8A5BBB1B-C5B4-4D90-A80E-D5176A4DF72A}" dt="2025-12-14T01:42:23.648" v="27" actId="47"/>
        <pc:sldMkLst>
          <pc:docMk/>
          <pc:sldMk cId="0" sldId="5982"/>
        </pc:sldMkLst>
      </pc:sldChg>
      <pc:sldChg chg="del">
        <pc:chgData name="Wei Li" userId="fae33518c2e5a771" providerId="LiveId" clId="{8A5BBB1B-C5B4-4D90-A80E-D5176A4DF72A}" dt="2025-12-14T01:42:23.648" v="27" actId="47"/>
        <pc:sldMkLst>
          <pc:docMk/>
          <pc:sldMk cId="0" sldId="5983"/>
        </pc:sldMkLst>
      </pc:sldChg>
      <pc:sldChg chg="del">
        <pc:chgData name="Wei Li" userId="fae33518c2e5a771" providerId="LiveId" clId="{8A5BBB1B-C5B4-4D90-A80E-D5176A4DF72A}" dt="2025-12-14T01:42:23.648" v="27" actId="47"/>
        <pc:sldMkLst>
          <pc:docMk/>
          <pc:sldMk cId="0" sldId="5984"/>
        </pc:sldMkLst>
      </pc:sldChg>
      <pc:sldChg chg="del">
        <pc:chgData name="Wei Li" userId="fae33518c2e5a771" providerId="LiveId" clId="{8A5BBB1B-C5B4-4D90-A80E-D5176A4DF72A}" dt="2025-12-14T01:42:23.648" v="27" actId="47"/>
        <pc:sldMkLst>
          <pc:docMk/>
          <pc:sldMk cId="0" sldId="5985"/>
        </pc:sldMkLst>
      </pc:sldChg>
      <pc:sldChg chg="del">
        <pc:chgData name="Wei Li" userId="fae33518c2e5a771" providerId="LiveId" clId="{8A5BBB1B-C5B4-4D90-A80E-D5176A4DF72A}" dt="2025-12-14T01:42:23.648" v="27" actId="47"/>
        <pc:sldMkLst>
          <pc:docMk/>
          <pc:sldMk cId="0" sldId="5986"/>
        </pc:sldMkLst>
      </pc:sldChg>
      <pc:sldChg chg="del">
        <pc:chgData name="Wei Li" userId="fae33518c2e5a771" providerId="LiveId" clId="{8A5BBB1B-C5B4-4D90-A80E-D5176A4DF72A}" dt="2025-12-14T01:42:23.648" v="27" actId="47"/>
        <pc:sldMkLst>
          <pc:docMk/>
          <pc:sldMk cId="0" sldId="5987"/>
        </pc:sldMkLst>
      </pc:sldChg>
      <pc:sldChg chg="del">
        <pc:chgData name="Wei Li" userId="fae33518c2e5a771" providerId="LiveId" clId="{8A5BBB1B-C5B4-4D90-A80E-D5176A4DF72A}" dt="2025-12-14T01:42:23.648" v="27" actId="47"/>
        <pc:sldMkLst>
          <pc:docMk/>
          <pc:sldMk cId="0" sldId="5988"/>
        </pc:sldMkLst>
      </pc:sldChg>
      <pc:sldChg chg="del">
        <pc:chgData name="Wei Li" userId="fae33518c2e5a771" providerId="LiveId" clId="{8A5BBB1B-C5B4-4D90-A80E-D5176A4DF72A}" dt="2025-12-14T01:42:23.648" v="27" actId="47"/>
        <pc:sldMkLst>
          <pc:docMk/>
          <pc:sldMk cId="0" sldId="5989"/>
        </pc:sldMkLst>
      </pc:sldChg>
      <pc:sldChg chg="del">
        <pc:chgData name="Wei Li" userId="fae33518c2e5a771" providerId="LiveId" clId="{8A5BBB1B-C5B4-4D90-A80E-D5176A4DF72A}" dt="2025-12-14T01:44:33.178" v="32" actId="47"/>
        <pc:sldMkLst>
          <pc:docMk/>
          <pc:sldMk cId="0" sldId="5990"/>
        </pc:sldMkLst>
      </pc:sldChg>
      <pc:sldChg chg="del">
        <pc:chgData name="Wei Li" userId="fae33518c2e5a771" providerId="LiveId" clId="{8A5BBB1B-C5B4-4D90-A80E-D5176A4DF72A}" dt="2025-12-14T01:44:33.178" v="32" actId="47"/>
        <pc:sldMkLst>
          <pc:docMk/>
          <pc:sldMk cId="0" sldId="5991"/>
        </pc:sldMkLst>
      </pc:sldChg>
      <pc:sldChg chg="del">
        <pc:chgData name="Wei Li" userId="fae33518c2e5a771" providerId="LiveId" clId="{8A5BBB1B-C5B4-4D90-A80E-D5176A4DF72A}" dt="2025-12-14T01:44:33.178" v="32" actId="47"/>
        <pc:sldMkLst>
          <pc:docMk/>
          <pc:sldMk cId="0" sldId="5992"/>
        </pc:sldMkLst>
      </pc:sldChg>
      <pc:sldChg chg="del">
        <pc:chgData name="Wei Li" userId="fae33518c2e5a771" providerId="LiveId" clId="{8A5BBB1B-C5B4-4D90-A80E-D5176A4DF72A}" dt="2025-12-14T01:44:33.178" v="32" actId="47"/>
        <pc:sldMkLst>
          <pc:docMk/>
          <pc:sldMk cId="0" sldId="5993"/>
        </pc:sldMkLst>
      </pc:sldChg>
      <pc:sldChg chg="del">
        <pc:chgData name="Wei Li" userId="fae33518c2e5a771" providerId="LiveId" clId="{8A5BBB1B-C5B4-4D90-A80E-D5176A4DF72A}" dt="2025-12-14T01:44:33.178" v="32" actId="47"/>
        <pc:sldMkLst>
          <pc:docMk/>
          <pc:sldMk cId="0" sldId="5994"/>
        </pc:sldMkLst>
      </pc:sldChg>
      <pc:sldChg chg="del">
        <pc:chgData name="Wei Li" userId="fae33518c2e5a771" providerId="LiveId" clId="{8A5BBB1B-C5B4-4D90-A80E-D5176A4DF72A}" dt="2025-12-14T01:44:33.178" v="32" actId="47"/>
        <pc:sldMkLst>
          <pc:docMk/>
          <pc:sldMk cId="0" sldId="5995"/>
        </pc:sldMkLst>
      </pc:sldChg>
      <pc:sldChg chg="del">
        <pc:chgData name="Wei Li" userId="fae33518c2e5a771" providerId="LiveId" clId="{8A5BBB1B-C5B4-4D90-A80E-D5176A4DF72A}" dt="2025-12-14T01:44:33.178" v="32" actId="47"/>
        <pc:sldMkLst>
          <pc:docMk/>
          <pc:sldMk cId="0" sldId="5996"/>
        </pc:sldMkLst>
      </pc:sldChg>
      <pc:sldChg chg="del">
        <pc:chgData name="Wei Li" userId="fae33518c2e5a771" providerId="LiveId" clId="{8A5BBB1B-C5B4-4D90-A80E-D5176A4DF72A}" dt="2025-12-14T01:44:33.178" v="32" actId="47"/>
        <pc:sldMkLst>
          <pc:docMk/>
          <pc:sldMk cId="0" sldId="5997"/>
        </pc:sldMkLst>
      </pc:sldChg>
      <pc:sldChg chg="del">
        <pc:chgData name="Wei Li" userId="fae33518c2e5a771" providerId="LiveId" clId="{8A5BBB1B-C5B4-4D90-A80E-D5176A4DF72A}" dt="2025-12-14T01:44:33.178" v="32" actId="47"/>
        <pc:sldMkLst>
          <pc:docMk/>
          <pc:sldMk cId="0" sldId="5998"/>
        </pc:sldMkLst>
      </pc:sldChg>
      <pc:sldChg chg="del">
        <pc:chgData name="Wei Li" userId="fae33518c2e5a771" providerId="LiveId" clId="{8A5BBB1B-C5B4-4D90-A80E-D5176A4DF72A}" dt="2025-12-14T01:44:33.178" v="32" actId="47"/>
        <pc:sldMkLst>
          <pc:docMk/>
          <pc:sldMk cId="0" sldId="5999"/>
        </pc:sldMkLst>
      </pc:sldChg>
      <pc:sldChg chg="del">
        <pc:chgData name="Wei Li" userId="fae33518c2e5a771" providerId="LiveId" clId="{8A5BBB1B-C5B4-4D90-A80E-D5176A4DF72A}" dt="2025-12-14T01:47:24.997" v="45" actId="47"/>
        <pc:sldMkLst>
          <pc:docMk/>
          <pc:sldMk cId="1864073170" sldId="6000"/>
        </pc:sldMkLst>
      </pc:sldChg>
      <pc:sldChg chg="del">
        <pc:chgData name="Wei Li" userId="fae33518c2e5a771" providerId="LiveId" clId="{8A5BBB1B-C5B4-4D90-A80E-D5176A4DF72A}" dt="2025-12-14T01:47:24.997" v="45" actId="47"/>
        <pc:sldMkLst>
          <pc:docMk/>
          <pc:sldMk cId="3215161389" sldId="6001"/>
        </pc:sldMkLst>
      </pc:sldChg>
      <pc:sldChg chg="del">
        <pc:chgData name="Wei Li" userId="fae33518c2e5a771" providerId="LiveId" clId="{8A5BBB1B-C5B4-4D90-A80E-D5176A4DF72A}" dt="2025-12-14T01:47:24.997" v="45" actId="47"/>
        <pc:sldMkLst>
          <pc:docMk/>
          <pc:sldMk cId="3600884999" sldId="6002"/>
        </pc:sldMkLst>
      </pc:sldChg>
      <pc:sldChg chg="del">
        <pc:chgData name="Wei Li" userId="fae33518c2e5a771" providerId="LiveId" clId="{8A5BBB1B-C5B4-4D90-A80E-D5176A4DF72A}" dt="2025-12-14T01:47:24.997" v="45" actId="47"/>
        <pc:sldMkLst>
          <pc:docMk/>
          <pc:sldMk cId="4274262981" sldId="6003"/>
        </pc:sldMkLst>
      </pc:sldChg>
      <pc:sldChg chg="del">
        <pc:chgData name="Wei Li" userId="fae33518c2e5a771" providerId="LiveId" clId="{8A5BBB1B-C5B4-4D90-A80E-D5176A4DF72A}" dt="2025-12-14T01:47:24.997" v="45" actId="47"/>
        <pc:sldMkLst>
          <pc:docMk/>
          <pc:sldMk cId="3887488462" sldId="6004"/>
        </pc:sldMkLst>
      </pc:sldChg>
      <pc:sldChg chg="del">
        <pc:chgData name="Wei Li" userId="fae33518c2e5a771" providerId="LiveId" clId="{8A5BBB1B-C5B4-4D90-A80E-D5176A4DF72A}" dt="2025-12-14T01:44:19.443" v="31" actId="47"/>
        <pc:sldMkLst>
          <pc:docMk/>
          <pc:sldMk cId="0" sldId="6005"/>
        </pc:sldMkLst>
      </pc:sldChg>
      <pc:sldChg chg="del">
        <pc:chgData name="Wei Li" userId="fae33518c2e5a771" providerId="LiveId" clId="{8A5BBB1B-C5B4-4D90-A80E-D5176A4DF72A}" dt="2025-12-14T01:44:19.443" v="31" actId="47"/>
        <pc:sldMkLst>
          <pc:docMk/>
          <pc:sldMk cId="0" sldId="6006"/>
        </pc:sldMkLst>
      </pc:sldChg>
      <pc:sldChg chg="del">
        <pc:chgData name="Wei Li" userId="fae33518c2e5a771" providerId="LiveId" clId="{8A5BBB1B-C5B4-4D90-A80E-D5176A4DF72A}" dt="2025-12-14T01:44:19.443" v="31" actId="47"/>
        <pc:sldMkLst>
          <pc:docMk/>
          <pc:sldMk cId="0" sldId="6007"/>
        </pc:sldMkLst>
      </pc:sldChg>
      <pc:sldChg chg="del">
        <pc:chgData name="Wei Li" userId="fae33518c2e5a771" providerId="LiveId" clId="{8A5BBB1B-C5B4-4D90-A80E-D5176A4DF72A}" dt="2025-12-14T01:44:19.443" v="31" actId="47"/>
        <pc:sldMkLst>
          <pc:docMk/>
          <pc:sldMk cId="0" sldId="6008"/>
        </pc:sldMkLst>
      </pc:sldChg>
      <pc:sldChg chg="del">
        <pc:chgData name="Wei Li" userId="fae33518c2e5a771" providerId="LiveId" clId="{8A5BBB1B-C5B4-4D90-A80E-D5176A4DF72A}" dt="2025-12-14T01:44:19.443" v="31" actId="47"/>
        <pc:sldMkLst>
          <pc:docMk/>
          <pc:sldMk cId="0" sldId="6009"/>
        </pc:sldMkLst>
      </pc:sldChg>
      <pc:sldChg chg="del">
        <pc:chgData name="Wei Li" userId="fae33518c2e5a771" providerId="LiveId" clId="{8A5BBB1B-C5B4-4D90-A80E-D5176A4DF72A}" dt="2025-12-14T01:44:19.443" v="31" actId="47"/>
        <pc:sldMkLst>
          <pc:docMk/>
          <pc:sldMk cId="0" sldId="6010"/>
        </pc:sldMkLst>
      </pc:sldChg>
      <pc:sldChg chg="del">
        <pc:chgData name="Wei Li" userId="fae33518c2e5a771" providerId="LiveId" clId="{8A5BBB1B-C5B4-4D90-A80E-D5176A4DF72A}" dt="2025-12-14T01:44:19.443" v="31" actId="47"/>
        <pc:sldMkLst>
          <pc:docMk/>
          <pc:sldMk cId="0" sldId="6011"/>
        </pc:sldMkLst>
      </pc:sldChg>
      <pc:sldChg chg="del">
        <pc:chgData name="Wei Li" userId="fae33518c2e5a771" providerId="LiveId" clId="{8A5BBB1B-C5B4-4D90-A80E-D5176A4DF72A}" dt="2025-12-14T01:44:19.443" v="31" actId="47"/>
        <pc:sldMkLst>
          <pc:docMk/>
          <pc:sldMk cId="0" sldId="6012"/>
        </pc:sldMkLst>
      </pc:sldChg>
      <pc:sldChg chg="del">
        <pc:chgData name="Wei Li" userId="fae33518c2e5a771" providerId="LiveId" clId="{8A5BBB1B-C5B4-4D90-A80E-D5176A4DF72A}" dt="2025-12-14T01:44:19.443" v="31" actId="47"/>
        <pc:sldMkLst>
          <pc:docMk/>
          <pc:sldMk cId="0" sldId="6013"/>
        </pc:sldMkLst>
      </pc:sldChg>
      <pc:sldChg chg="del">
        <pc:chgData name="Wei Li" userId="fae33518c2e5a771" providerId="LiveId" clId="{8A5BBB1B-C5B4-4D90-A80E-D5176A4DF72A}" dt="2025-12-14T01:44:19.443" v="31" actId="47"/>
        <pc:sldMkLst>
          <pc:docMk/>
          <pc:sldMk cId="0" sldId="6014"/>
        </pc:sldMkLst>
      </pc:sldChg>
      <pc:sldChg chg="del">
        <pc:chgData name="Wei Li" userId="fae33518c2e5a771" providerId="LiveId" clId="{8A5BBB1B-C5B4-4D90-A80E-D5176A4DF72A}" dt="2025-12-14T01:44:19.443" v="31" actId="47"/>
        <pc:sldMkLst>
          <pc:docMk/>
          <pc:sldMk cId="0" sldId="6015"/>
        </pc:sldMkLst>
      </pc:sldChg>
      <pc:sldChg chg="del">
        <pc:chgData name="Wei Li" userId="fae33518c2e5a771" providerId="LiveId" clId="{8A5BBB1B-C5B4-4D90-A80E-D5176A4DF72A}" dt="2025-12-14T01:57:55.162" v="115" actId="47"/>
        <pc:sldMkLst>
          <pc:docMk/>
          <pc:sldMk cId="288263398" sldId="6016"/>
        </pc:sldMkLst>
      </pc:sldChg>
      <pc:sldChg chg="del">
        <pc:chgData name="Wei Li" userId="fae33518c2e5a771" providerId="LiveId" clId="{8A5BBB1B-C5B4-4D90-A80E-D5176A4DF72A}" dt="2025-12-14T01:57:55.162" v="115" actId="47"/>
        <pc:sldMkLst>
          <pc:docMk/>
          <pc:sldMk cId="440878814" sldId="6017"/>
        </pc:sldMkLst>
      </pc:sldChg>
      <pc:sldChg chg="del">
        <pc:chgData name="Wei Li" userId="fae33518c2e5a771" providerId="LiveId" clId="{8A5BBB1B-C5B4-4D90-A80E-D5176A4DF72A}" dt="2025-12-14T01:47:44.678" v="46" actId="47"/>
        <pc:sldMkLst>
          <pc:docMk/>
          <pc:sldMk cId="2827177878" sldId="6018"/>
        </pc:sldMkLst>
      </pc:sldChg>
      <pc:sldChg chg="add">
        <pc:chgData name="Wei Li" userId="fae33518c2e5a771" providerId="LiveId" clId="{8A5BBB1B-C5B4-4D90-A80E-D5176A4DF72A}" dt="2025-12-14T01:43:47.214" v="30"/>
        <pc:sldMkLst>
          <pc:docMk/>
          <pc:sldMk cId="2399417700" sldId="6019"/>
        </pc:sldMkLst>
      </pc:sldChg>
      <pc:sldChg chg="add">
        <pc:chgData name="Wei Li" userId="fae33518c2e5a771" providerId="LiveId" clId="{8A5BBB1B-C5B4-4D90-A80E-D5176A4DF72A}" dt="2025-12-14T01:43:47.214" v="30"/>
        <pc:sldMkLst>
          <pc:docMk/>
          <pc:sldMk cId="905345044" sldId="6020"/>
        </pc:sldMkLst>
      </pc:sldChg>
      <pc:sldChg chg="add">
        <pc:chgData name="Wei Li" userId="fae33518c2e5a771" providerId="LiveId" clId="{8A5BBB1B-C5B4-4D90-A80E-D5176A4DF72A}" dt="2025-12-14T01:43:47.214" v="30"/>
        <pc:sldMkLst>
          <pc:docMk/>
          <pc:sldMk cId="2484484069" sldId="6021"/>
        </pc:sldMkLst>
      </pc:sldChg>
      <pc:sldChg chg="add">
        <pc:chgData name="Wei Li" userId="fae33518c2e5a771" providerId="LiveId" clId="{8A5BBB1B-C5B4-4D90-A80E-D5176A4DF72A}" dt="2025-12-14T01:43:47.214" v="30"/>
        <pc:sldMkLst>
          <pc:docMk/>
          <pc:sldMk cId="2055341999" sldId="6022"/>
        </pc:sldMkLst>
      </pc:sldChg>
      <pc:sldChg chg="add">
        <pc:chgData name="Wei Li" userId="fae33518c2e5a771" providerId="LiveId" clId="{8A5BBB1B-C5B4-4D90-A80E-D5176A4DF72A}" dt="2025-12-14T01:43:47.214" v="30"/>
        <pc:sldMkLst>
          <pc:docMk/>
          <pc:sldMk cId="712046918" sldId="6023"/>
        </pc:sldMkLst>
      </pc:sldChg>
      <pc:sldChg chg="add">
        <pc:chgData name="Wei Li" userId="fae33518c2e5a771" providerId="LiveId" clId="{8A5BBB1B-C5B4-4D90-A80E-D5176A4DF72A}" dt="2025-12-14T01:43:47.214" v="30"/>
        <pc:sldMkLst>
          <pc:docMk/>
          <pc:sldMk cId="1956253570" sldId="6024"/>
        </pc:sldMkLst>
      </pc:sldChg>
      <pc:sldChg chg="add">
        <pc:chgData name="Wei Li" userId="fae33518c2e5a771" providerId="LiveId" clId="{8A5BBB1B-C5B4-4D90-A80E-D5176A4DF72A}" dt="2025-12-14T01:43:47.214" v="30"/>
        <pc:sldMkLst>
          <pc:docMk/>
          <pc:sldMk cId="1646763970" sldId="6025"/>
        </pc:sldMkLst>
      </pc:sldChg>
      <pc:sldChg chg="add">
        <pc:chgData name="Wei Li" userId="fae33518c2e5a771" providerId="LiveId" clId="{8A5BBB1B-C5B4-4D90-A80E-D5176A4DF72A}" dt="2025-12-14T01:43:47.214" v="30"/>
        <pc:sldMkLst>
          <pc:docMk/>
          <pc:sldMk cId="2298068034" sldId="6026"/>
        </pc:sldMkLst>
      </pc:sldChg>
      <pc:sldChg chg="add">
        <pc:chgData name="Wei Li" userId="fae33518c2e5a771" providerId="LiveId" clId="{8A5BBB1B-C5B4-4D90-A80E-D5176A4DF72A}" dt="2025-12-14T01:43:47.214" v="30"/>
        <pc:sldMkLst>
          <pc:docMk/>
          <pc:sldMk cId="4131222784" sldId="6027"/>
        </pc:sldMkLst>
      </pc:sldChg>
      <pc:sldChg chg="add">
        <pc:chgData name="Wei Li" userId="fae33518c2e5a771" providerId="LiveId" clId="{8A5BBB1B-C5B4-4D90-A80E-D5176A4DF72A}" dt="2025-12-14T01:44:35.751" v="33"/>
        <pc:sldMkLst>
          <pc:docMk/>
          <pc:sldMk cId="1975376668" sldId="6028"/>
        </pc:sldMkLst>
      </pc:sldChg>
      <pc:sldChg chg="add">
        <pc:chgData name="Wei Li" userId="fae33518c2e5a771" providerId="LiveId" clId="{8A5BBB1B-C5B4-4D90-A80E-D5176A4DF72A}" dt="2025-12-14T01:44:35.751" v="33"/>
        <pc:sldMkLst>
          <pc:docMk/>
          <pc:sldMk cId="2249522707" sldId="6029"/>
        </pc:sldMkLst>
      </pc:sldChg>
      <pc:sldChg chg="add">
        <pc:chgData name="Wei Li" userId="fae33518c2e5a771" providerId="LiveId" clId="{8A5BBB1B-C5B4-4D90-A80E-D5176A4DF72A}" dt="2025-12-14T01:44:35.751" v="33"/>
        <pc:sldMkLst>
          <pc:docMk/>
          <pc:sldMk cId="1855566296" sldId="6030"/>
        </pc:sldMkLst>
      </pc:sldChg>
      <pc:sldChg chg="add">
        <pc:chgData name="Wei Li" userId="fae33518c2e5a771" providerId="LiveId" clId="{8A5BBB1B-C5B4-4D90-A80E-D5176A4DF72A}" dt="2025-12-14T01:44:35.751" v="33"/>
        <pc:sldMkLst>
          <pc:docMk/>
          <pc:sldMk cId="985724264" sldId="6031"/>
        </pc:sldMkLst>
      </pc:sldChg>
      <pc:sldChg chg="add">
        <pc:chgData name="Wei Li" userId="fae33518c2e5a771" providerId="LiveId" clId="{8A5BBB1B-C5B4-4D90-A80E-D5176A4DF72A}" dt="2025-12-14T01:44:35.751" v="33"/>
        <pc:sldMkLst>
          <pc:docMk/>
          <pc:sldMk cId="476915701" sldId="6032"/>
        </pc:sldMkLst>
      </pc:sldChg>
      <pc:sldChg chg="add">
        <pc:chgData name="Wei Li" userId="fae33518c2e5a771" providerId="LiveId" clId="{8A5BBB1B-C5B4-4D90-A80E-D5176A4DF72A}" dt="2025-12-14T01:44:35.751" v="33"/>
        <pc:sldMkLst>
          <pc:docMk/>
          <pc:sldMk cId="4239698570" sldId="6033"/>
        </pc:sldMkLst>
      </pc:sldChg>
      <pc:sldChg chg="add">
        <pc:chgData name="Wei Li" userId="fae33518c2e5a771" providerId="LiveId" clId="{8A5BBB1B-C5B4-4D90-A80E-D5176A4DF72A}" dt="2025-12-14T01:44:35.751" v="33"/>
        <pc:sldMkLst>
          <pc:docMk/>
          <pc:sldMk cId="961063394" sldId="6034"/>
        </pc:sldMkLst>
      </pc:sldChg>
      <pc:sldChg chg="add">
        <pc:chgData name="Wei Li" userId="fae33518c2e5a771" providerId="LiveId" clId="{8A5BBB1B-C5B4-4D90-A80E-D5176A4DF72A}" dt="2025-12-14T01:44:35.751" v="33"/>
        <pc:sldMkLst>
          <pc:docMk/>
          <pc:sldMk cId="89909636" sldId="6035"/>
        </pc:sldMkLst>
      </pc:sldChg>
      <pc:sldChg chg="add del">
        <pc:chgData name="Wei Li" userId="fae33518c2e5a771" providerId="LiveId" clId="{8A5BBB1B-C5B4-4D90-A80E-D5176A4DF72A}" dt="2025-12-14T13:51:32.859" v="204" actId="47"/>
        <pc:sldMkLst>
          <pc:docMk/>
          <pc:sldMk cId="0" sldId="6036"/>
        </pc:sldMkLst>
      </pc:sldChg>
      <pc:sldChg chg="modSp add mod">
        <pc:chgData name="Wei Li" userId="fae33518c2e5a771" providerId="LiveId" clId="{8A5BBB1B-C5B4-4D90-A80E-D5176A4DF72A}" dt="2025-12-14T01:58:55.032" v="164" actId="20577"/>
        <pc:sldMkLst>
          <pc:docMk/>
          <pc:sldMk cId="362456010" sldId="6037"/>
        </pc:sldMkLst>
      </pc:sldChg>
      <pc:sldChg chg="modSp add mod">
        <pc:chgData name="Wei Li" userId="fae33518c2e5a771" providerId="LiveId" clId="{8A5BBB1B-C5B4-4D90-A80E-D5176A4DF72A}" dt="2025-12-14T02:18:46.019" v="203" actId="113"/>
        <pc:sldMkLst>
          <pc:docMk/>
          <pc:sldMk cId="0" sldId="6038"/>
        </pc:sldMkLst>
      </pc:sldChg>
      <pc:sldChg chg="addSp delSp modSp new del mod">
        <pc:chgData name="Wei Li" userId="fae33518c2e5a771" providerId="LiveId" clId="{8A5BBB1B-C5B4-4D90-A80E-D5176A4DF72A}" dt="2025-12-14T02:00:43.789" v="168" actId="47"/>
        <pc:sldMkLst>
          <pc:docMk/>
          <pc:sldMk cId="4059492209" sldId="6038"/>
        </pc:sldMkLst>
      </pc:sldChg>
      <pc:sldChg chg="addSp delSp modSp new mod modAnim">
        <pc:chgData name="Wei Li" userId="fae33518c2e5a771" providerId="LiveId" clId="{8A5BBB1B-C5B4-4D90-A80E-D5176A4DF72A}" dt="2025-12-14T02:17:53.089" v="198"/>
        <pc:sldMkLst>
          <pc:docMk/>
          <pc:sldMk cId="4071769753" sldId="6039"/>
        </pc:sldMkLst>
      </pc:sldChg>
      <pc:sldChg chg="add">
        <pc:chgData name="Wei Li" userId="fae33518c2e5a771" providerId="LiveId" clId="{8A5BBB1B-C5B4-4D90-A80E-D5176A4DF72A}" dt="2025-12-14T13:51:48.450" v="205"/>
        <pc:sldMkLst>
          <pc:docMk/>
          <pc:sldMk cId="0" sldId="6040"/>
        </pc:sldMkLst>
      </pc:sldChg>
      <pc:sldMasterChg chg="del delSldLayout">
        <pc:chgData name="Wei Li" userId="fae33518c2e5a771" providerId="LiveId" clId="{8A5BBB1B-C5B4-4D90-A80E-D5176A4DF72A}" dt="2025-12-14T01:47:44.678" v="46" actId="47"/>
        <pc:sldMasterMkLst>
          <pc:docMk/>
          <pc:sldMasterMk cId="3230739341" sldId="2147485374"/>
        </pc:sldMasterMkLst>
        <pc:sldLayoutChg chg="del">
          <pc:chgData name="Wei Li" userId="fae33518c2e5a771" providerId="LiveId" clId="{8A5BBB1B-C5B4-4D90-A80E-D5176A4DF72A}" dt="2025-12-14T01:47:44.678" v="46" actId="47"/>
          <pc:sldLayoutMkLst>
            <pc:docMk/>
            <pc:sldMasterMk cId="3230739341" sldId="2147485374"/>
            <pc:sldLayoutMk cId="354785889" sldId="2147485375"/>
          </pc:sldLayoutMkLst>
        </pc:sldLayoutChg>
        <pc:sldLayoutChg chg="del">
          <pc:chgData name="Wei Li" userId="fae33518c2e5a771" providerId="LiveId" clId="{8A5BBB1B-C5B4-4D90-A80E-D5176A4DF72A}" dt="2025-12-14T01:47:44.678" v="46" actId="47"/>
          <pc:sldLayoutMkLst>
            <pc:docMk/>
            <pc:sldMasterMk cId="3230739341" sldId="2147485374"/>
            <pc:sldLayoutMk cId="1442902907" sldId="2147485376"/>
          </pc:sldLayoutMkLst>
        </pc:sldLayoutChg>
        <pc:sldLayoutChg chg="del">
          <pc:chgData name="Wei Li" userId="fae33518c2e5a771" providerId="LiveId" clId="{8A5BBB1B-C5B4-4D90-A80E-D5176A4DF72A}" dt="2025-12-14T01:47:44.678" v="46" actId="47"/>
          <pc:sldLayoutMkLst>
            <pc:docMk/>
            <pc:sldMasterMk cId="3230739341" sldId="2147485374"/>
            <pc:sldLayoutMk cId="49790994" sldId="2147485377"/>
          </pc:sldLayoutMkLst>
        </pc:sldLayoutChg>
        <pc:sldLayoutChg chg="del">
          <pc:chgData name="Wei Li" userId="fae33518c2e5a771" providerId="LiveId" clId="{8A5BBB1B-C5B4-4D90-A80E-D5176A4DF72A}" dt="2025-12-14T01:47:44.678" v="46" actId="47"/>
          <pc:sldLayoutMkLst>
            <pc:docMk/>
            <pc:sldMasterMk cId="3230739341" sldId="2147485374"/>
            <pc:sldLayoutMk cId="110505893" sldId="2147485378"/>
          </pc:sldLayoutMkLst>
        </pc:sldLayoutChg>
        <pc:sldLayoutChg chg="del">
          <pc:chgData name="Wei Li" userId="fae33518c2e5a771" providerId="LiveId" clId="{8A5BBB1B-C5B4-4D90-A80E-D5176A4DF72A}" dt="2025-12-14T01:47:44.678" v="46" actId="47"/>
          <pc:sldLayoutMkLst>
            <pc:docMk/>
            <pc:sldMasterMk cId="3230739341" sldId="2147485374"/>
            <pc:sldLayoutMk cId="2705267066" sldId="2147485379"/>
          </pc:sldLayoutMkLst>
        </pc:sldLayoutChg>
        <pc:sldLayoutChg chg="del">
          <pc:chgData name="Wei Li" userId="fae33518c2e5a771" providerId="LiveId" clId="{8A5BBB1B-C5B4-4D90-A80E-D5176A4DF72A}" dt="2025-12-14T01:47:44.678" v="46" actId="47"/>
          <pc:sldLayoutMkLst>
            <pc:docMk/>
            <pc:sldMasterMk cId="3230739341" sldId="2147485374"/>
            <pc:sldLayoutMk cId="2929753433" sldId="2147485380"/>
          </pc:sldLayoutMkLst>
        </pc:sldLayoutChg>
        <pc:sldLayoutChg chg="del">
          <pc:chgData name="Wei Li" userId="fae33518c2e5a771" providerId="LiveId" clId="{8A5BBB1B-C5B4-4D90-A80E-D5176A4DF72A}" dt="2025-12-14T01:47:44.678" v="46" actId="47"/>
          <pc:sldLayoutMkLst>
            <pc:docMk/>
            <pc:sldMasterMk cId="3230739341" sldId="2147485374"/>
            <pc:sldLayoutMk cId="866009753" sldId="2147485381"/>
          </pc:sldLayoutMkLst>
        </pc:sldLayoutChg>
        <pc:sldLayoutChg chg="del">
          <pc:chgData name="Wei Li" userId="fae33518c2e5a771" providerId="LiveId" clId="{8A5BBB1B-C5B4-4D90-A80E-D5176A4DF72A}" dt="2025-12-14T01:47:44.678" v="46" actId="47"/>
          <pc:sldLayoutMkLst>
            <pc:docMk/>
            <pc:sldMasterMk cId="3230739341" sldId="2147485374"/>
            <pc:sldLayoutMk cId="3249098400" sldId="2147485382"/>
          </pc:sldLayoutMkLst>
        </pc:sldLayoutChg>
        <pc:sldLayoutChg chg="del">
          <pc:chgData name="Wei Li" userId="fae33518c2e5a771" providerId="LiveId" clId="{8A5BBB1B-C5B4-4D90-A80E-D5176A4DF72A}" dt="2025-12-14T01:47:44.678" v="46" actId="47"/>
          <pc:sldLayoutMkLst>
            <pc:docMk/>
            <pc:sldMasterMk cId="3230739341" sldId="2147485374"/>
            <pc:sldLayoutMk cId="1536781750" sldId="2147485383"/>
          </pc:sldLayoutMkLst>
        </pc:sldLayoutChg>
        <pc:sldLayoutChg chg="del">
          <pc:chgData name="Wei Li" userId="fae33518c2e5a771" providerId="LiveId" clId="{8A5BBB1B-C5B4-4D90-A80E-D5176A4DF72A}" dt="2025-12-14T01:47:44.678" v="46" actId="47"/>
          <pc:sldLayoutMkLst>
            <pc:docMk/>
            <pc:sldMasterMk cId="3230739341" sldId="2147485374"/>
            <pc:sldLayoutMk cId="142841046" sldId="2147485384"/>
          </pc:sldLayoutMkLst>
        </pc:sldLayoutChg>
        <pc:sldLayoutChg chg="del">
          <pc:chgData name="Wei Li" userId="fae33518c2e5a771" providerId="LiveId" clId="{8A5BBB1B-C5B4-4D90-A80E-D5176A4DF72A}" dt="2025-12-14T01:47:44.678" v="46" actId="47"/>
          <pc:sldLayoutMkLst>
            <pc:docMk/>
            <pc:sldMasterMk cId="3230739341" sldId="2147485374"/>
            <pc:sldLayoutMk cId="1371125381" sldId="2147485385"/>
          </pc:sldLayoutMkLst>
        </pc:sldLayoutChg>
      </pc:sldMasterChg>
      <pc:sldMasterChg chg="del delSldLayout">
        <pc:chgData name="Wei Li" userId="fae33518c2e5a771" providerId="LiveId" clId="{8A5BBB1B-C5B4-4D90-A80E-D5176A4DF72A}" dt="2025-12-14T01:42:23.648" v="27" actId="47"/>
        <pc:sldMasterMkLst>
          <pc:docMk/>
          <pc:sldMasterMk cId="1009031352" sldId="2147485386"/>
        </pc:sldMasterMkLst>
        <pc:sldLayoutChg chg="del">
          <pc:chgData name="Wei Li" userId="fae33518c2e5a771" providerId="LiveId" clId="{8A5BBB1B-C5B4-4D90-A80E-D5176A4DF72A}" dt="2025-12-14T01:42:23.648" v="27" actId="47"/>
          <pc:sldLayoutMkLst>
            <pc:docMk/>
            <pc:sldMasterMk cId="1009031352" sldId="2147485386"/>
            <pc:sldLayoutMk cId="83309658" sldId="2147485387"/>
          </pc:sldLayoutMkLst>
        </pc:sldLayoutChg>
        <pc:sldLayoutChg chg="del">
          <pc:chgData name="Wei Li" userId="fae33518c2e5a771" providerId="LiveId" clId="{8A5BBB1B-C5B4-4D90-A80E-D5176A4DF72A}" dt="2025-12-14T01:42:23.648" v="27" actId="47"/>
          <pc:sldLayoutMkLst>
            <pc:docMk/>
            <pc:sldMasterMk cId="1009031352" sldId="2147485386"/>
            <pc:sldLayoutMk cId="3131998292" sldId="2147485388"/>
          </pc:sldLayoutMkLst>
        </pc:sldLayoutChg>
        <pc:sldLayoutChg chg="del">
          <pc:chgData name="Wei Li" userId="fae33518c2e5a771" providerId="LiveId" clId="{8A5BBB1B-C5B4-4D90-A80E-D5176A4DF72A}" dt="2025-12-14T01:42:23.648" v="27" actId="47"/>
          <pc:sldLayoutMkLst>
            <pc:docMk/>
            <pc:sldMasterMk cId="1009031352" sldId="2147485386"/>
            <pc:sldLayoutMk cId="2521496518" sldId="2147485389"/>
          </pc:sldLayoutMkLst>
        </pc:sldLayoutChg>
        <pc:sldLayoutChg chg="del">
          <pc:chgData name="Wei Li" userId="fae33518c2e5a771" providerId="LiveId" clId="{8A5BBB1B-C5B4-4D90-A80E-D5176A4DF72A}" dt="2025-12-14T01:42:23.648" v="27" actId="47"/>
          <pc:sldLayoutMkLst>
            <pc:docMk/>
            <pc:sldMasterMk cId="1009031352" sldId="2147485386"/>
            <pc:sldLayoutMk cId="427483331" sldId="2147485390"/>
          </pc:sldLayoutMkLst>
        </pc:sldLayoutChg>
        <pc:sldLayoutChg chg="del">
          <pc:chgData name="Wei Li" userId="fae33518c2e5a771" providerId="LiveId" clId="{8A5BBB1B-C5B4-4D90-A80E-D5176A4DF72A}" dt="2025-12-14T01:42:23.648" v="27" actId="47"/>
          <pc:sldLayoutMkLst>
            <pc:docMk/>
            <pc:sldMasterMk cId="1009031352" sldId="2147485386"/>
            <pc:sldLayoutMk cId="766117971" sldId="2147485391"/>
          </pc:sldLayoutMkLst>
        </pc:sldLayoutChg>
        <pc:sldLayoutChg chg="del">
          <pc:chgData name="Wei Li" userId="fae33518c2e5a771" providerId="LiveId" clId="{8A5BBB1B-C5B4-4D90-A80E-D5176A4DF72A}" dt="2025-12-14T01:42:23.648" v="27" actId="47"/>
          <pc:sldLayoutMkLst>
            <pc:docMk/>
            <pc:sldMasterMk cId="1009031352" sldId="2147485386"/>
            <pc:sldLayoutMk cId="3745813514" sldId="2147485392"/>
          </pc:sldLayoutMkLst>
        </pc:sldLayoutChg>
        <pc:sldLayoutChg chg="del">
          <pc:chgData name="Wei Li" userId="fae33518c2e5a771" providerId="LiveId" clId="{8A5BBB1B-C5B4-4D90-A80E-D5176A4DF72A}" dt="2025-12-14T01:42:23.648" v="27" actId="47"/>
          <pc:sldLayoutMkLst>
            <pc:docMk/>
            <pc:sldMasterMk cId="1009031352" sldId="2147485386"/>
            <pc:sldLayoutMk cId="821306431" sldId="2147485393"/>
          </pc:sldLayoutMkLst>
        </pc:sldLayoutChg>
        <pc:sldLayoutChg chg="del">
          <pc:chgData name="Wei Li" userId="fae33518c2e5a771" providerId="LiveId" clId="{8A5BBB1B-C5B4-4D90-A80E-D5176A4DF72A}" dt="2025-12-14T01:42:23.648" v="27" actId="47"/>
          <pc:sldLayoutMkLst>
            <pc:docMk/>
            <pc:sldMasterMk cId="1009031352" sldId="2147485386"/>
            <pc:sldLayoutMk cId="3679088789" sldId="2147485394"/>
          </pc:sldLayoutMkLst>
        </pc:sldLayoutChg>
        <pc:sldLayoutChg chg="del">
          <pc:chgData name="Wei Li" userId="fae33518c2e5a771" providerId="LiveId" clId="{8A5BBB1B-C5B4-4D90-A80E-D5176A4DF72A}" dt="2025-12-14T01:42:23.648" v="27" actId="47"/>
          <pc:sldLayoutMkLst>
            <pc:docMk/>
            <pc:sldMasterMk cId="1009031352" sldId="2147485386"/>
            <pc:sldLayoutMk cId="1506778775" sldId="2147485395"/>
          </pc:sldLayoutMkLst>
        </pc:sldLayoutChg>
        <pc:sldLayoutChg chg="del">
          <pc:chgData name="Wei Li" userId="fae33518c2e5a771" providerId="LiveId" clId="{8A5BBB1B-C5B4-4D90-A80E-D5176A4DF72A}" dt="2025-12-14T01:42:23.648" v="27" actId="47"/>
          <pc:sldLayoutMkLst>
            <pc:docMk/>
            <pc:sldMasterMk cId="1009031352" sldId="2147485386"/>
            <pc:sldLayoutMk cId="1136391274" sldId="2147485396"/>
          </pc:sldLayoutMkLst>
        </pc:sldLayoutChg>
        <pc:sldLayoutChg chg="del">
          <pc:chgData name="Wei Li" userId="fae33518c2e5a771" providerId="LiveId" clId="{8A5BBB1B-C5B4-4D90-A80E-D5176A4DF72A}" dt="2025-12-14T01:42:23.648" v="27" actId="47"/>
          <pc:sldLayoutMkLst>
            <pc:docMk/>
            <pc:sldMasterMk cId="1009031352" sldId="2147485386"/>
            <pc:sldLayoutMk cId="2544659776" sldId="2147485397"/>
          </pc:sldLayoutMkLst>
        </pc:sldLayoutChg>
        <pc:sldLayoutChg chg="del">
          <pc:chgData name="Wei Li" userId="fae33518c2e5a771" providerId="LiveId" clId="{8A5BBB1B-C5B4-4D90-A80E-D5176A4DF72A}" dt="2025-12-14T01:42:23.648" v="27" actId="47"/>
          <pc:sldLayoutMkLst>
            <pc:docMk/>
            <pc:sldMasterMk cId="1009031352" sldId="2147485386"/>
            <pc:sldLayoutMk cId="2706671631" sldId="2147485398"/>
          </pc:sldLayoutMkLst>
        </pc:sldLayoutChg>
        <pc:sldLayoutChg chg="del">
          <pc:chgData name="Wei Li" userId="fae33518c2e5a771" providerId="LiveId" clId="{8A5BBB1B-C5B4-4D90-A80E-D5176A4DF72A}" dt="2025-12-14T01:42:23.648" v="27" actId="47"/>
          <pc:sldLayoutMkLst>
            <pc:docMk/>
            <pc:sldMasterMk cId="1009031352" sldId="2147485386"/>
            <pc:sldLayoutMk cId="2668193584" sldId="2147485399"/>
          </pc:sldLayoutMkLst>
        </pc:sldLayoutChg>
        <pc:sldLayoutChg chg="del">
          <pc:chgData name="Wei Li" userId="fae33518c2e5a771" providerId="LiveId" clId="{8A5BBB1B-C5B4-4D90-A80E-D5176A4DF72A}" dt="2025-12-14T01:42:23.648" v="27" actId="47"/>
          <pc:sldLayoutMkLst>
            <pc:docMk/>
            <pc:sldMasterMk cId="1009031352" sldId="2147485386"/>
            <pc:sldLayoutMk cId="2925438397" sldId="2147485400"/>
          </pc:sldLayoutMkLst>
        </pc:sldLayoutChg>
        <pc:sldLayoutChg chg="del">
          <pc:chgData name="Wei Li" userId="fae33518c2e5a771" providerId="LiveId" clId="{8A5BBB1B-C5B4-4D90-A80E-D5176A4DF72A}" dt="2025-12-14T01:42:23.648" v="27" actId="47"/>
          <pc:sldLayoutMkLst>
            <pc:docMk/>
            <pc:sldMasterMk cId="1009031352" sldId="2147485386"/>
            <pc:sldLayoutMk cId="2396557766" sldId="2147485401"/>
          </pc:sldLayoutMkLst>
        </pc:sldLayoutChg>
        <pc:sldLayoutChg chg="del">
          <pc:chgData name="Wei Li" userId="fae33518c2e5a771" providerId="LiveId" clId="{8A5BBB1B-C5B4-4D90-A80E-D5176A4DF72A}" dt="2025-12-14T01:42:23.648" v="27" actId="47"/>
          <pc:sldLayoutMkLst>
            <pc:docMk/>
            <pc:sldMasterMk cId="1009031352" sldId="2147485386"/>
            <pc:sldLayoutMk cId="1792335887" sldId="2147485402"/>
          </pc:sldLayoutMkLst>
        </pc:sldLayoutChg>
      </pc:sldMasterChg>
      <pc:sldMasterChg chg="del delSldLayout">
        <pc:chgData name="Wei Li" userId="fae33518c2e5a771" providerId="LiveId" clId="{8A5BBB1B-C5B4-4D90-A80E-D5176A4DF72A}" dt="2025-12-14T01:42:23.648" v="27" actId="47"/>
        <pc:sldMasterMkLst>
          <pc:docMk/>
          <pc:sldMasterMk cId="3597898283" sldId="2147485403"/>
        </pc:sldMasterMkLst>
        <pc:sldLayoutChg chg="del">
          <pc:chgData name="Wei Li" userId="fae33518c2e5a771" providerId="LiveId" clId="{8A5BBB1B-C5B4-4D90-A80E-D5176A4DF72A}" dt="2025-12-14T01:42:23.648" v="27" actId="47"/>
          <pc:sldLayoutMkLst>
            <pc:docMk/>
            <pc:sldMasterMk cId="3597898283" sldId="2147485403"/>
            <pc:sldLayoutMk cId="3162054199" sldId="2147485404"/>
          </pc:sldLayoutMkLst>
        </pc:sldLayoutChg>
      </pc:sldMasterChg>
      <pc:sldMasterChg chg="del delSldLayout">
        <pc:chgData name="Wei Li" userId="fae33518c2e5a771" providerId="LiveId" clId="{8A5BBB1B-C5B4-4D90-A80E-D5176A4DF72A}" dt="2025-12-14T01:42:23.648" v="27" actId="47"/>
        <pc:sldMasterMkLst>
          <pc:docMk/>
          <pc:sldMasterMk cId="514712655" sldId="2147485405"/>
        </pc:sldMasterMkLst>
        <pc:sldLayoutChg chg="del">
          <pc:chgData name="Wei Li" userId="fae33518c2e5a771" providerId="LiveId" clId="{8A5BBB1B-C5B4-4D90-A80E-D5176A4DF72A}" dt="2025-12-14T01:42:23.648" v="27" actId="47"/>
          <pc:sldLayoutMkLst>
            <pc:docMk/>
            <pc:sldMasterMk cId="514712655" sldId="2147485405"/>
            <pc:sldLayoutMk cId="920195503" sldId="2147485406"/>
          </pc:sldLayoutMkLst>
        </pc:sldLayoutChg>
        <pc:sldLayoutChg chg="del">
          <pc:chgData name="Wei Li" userId="fae33518c2e5a771" providerId="LiveId" clId="{8A5BBB1B-C5B4-4D90-A80E-D5176A4DF72A}" dt="2025-12-14T01:42:23.648" v="27" actId="47"/>
          <pc:sldLayoutMkLst>
            <pc:docMk/>
            <pc:sldMasterMk cId="514712655" sldId="2147485405"/>
            <pc:sldLayoutMk cId="457591815" sldId="2147485407"/>
          </pc:sldLayoutMkLst>
        </pc:sldLayoutChg>
        <pc:sldLayoutChg chg="del">
          <pc:chgData name="Wei Li" userId="fae33518c2e5a771" providerId="LiveId" clId="{8A5BBB1B-C5B4-4D90-A80E-D5176A4DF72A}" dt="2025-12-14T01:42:23.648" v="27" actId="47"/>
          <pc:sldLayoutMkLst>
            <pc:docMk/>
            <pc:sldMasterMk cId="514712655" sldId="2147485405"/>
            <pc:sldLayoutMk cId="1131093301" sldId="2147485408"/>
          </pc:sldLayoutMkLst>
        </pc:sldLayoutChg>
        <pc:sldLayoutChg chg="del">
          <pc:chgData name="Wei Li" userId="fae33518c2e5a771" providerId="LiveId" clId="{8A5BBB1B-C5B4-4D90-A80E-D5176A4DF72A}" dt="2025-12-14T01:42:23.648" v="27" actId="47"/>
          <pc:sldLayoutMkLst>
            <pc:docMk/>
            <pc:sldMasterMk cId="514712655" sldId="2147485405"/>
            <pc:sldLayoutMk cId="1276717229" sldId="2147485409"/>
          </pc:sldLayoutMkLst>
        </pc:sldLayoutChg>
        <pc:sldLayoutChg chg="del">
          <pc:chgData name="Wei Li" userId="fae33518c2e5a771" providerId="LiveId" clId="{8A5BBB1B-C5B4-4D90-A80E-D5176A4DF72A}" dt="2025-12-14T01:42:23.648" v="27" actId="47"/>
          <pc:sldLayoutMkLst>
            <pc:docMk/>
            <pc:sldMasterMk cId="514712655" sldId="2147485405"/>
            <pc:sldLayoutMk cId="1712932757" sldId="2147485410"/>
          </pc:sldLayoutMkLst>
        </pc:sldLayoutChg>
        <pc:sldLayoutChg chg="del">
          <pc:chgData name="Wei Li" userId="fae33518c2e5a771" providerId="LiveId" clId="{8A5BBB1B-C5B4-4D90-A80E-D5176A4DF72A}" dt="2025-12-14T01:42:23.648" v="27" actId="47"/>
          <pc:sldLayoutMkLst>
            <pc:docMk/>
            <pc:sldMasterMk cId="514712655" sldId="2147485405"/>
            <pc:sldLayoutMk cId="2853399619" sldId="2147485411"/>
          </pc:sldLayoutMkLst>
        </pc:sldLayoutChg>
        <pc:sldLayoutChg chg="del">
          <pc:chgData name="Wei Li" userId="fae33518c2e5a771" providerId="LiveId" clId="{8A5BBB1B-C5B4-4D90-A80E-D5176A4DF72A}" dt="2025-12-14T01:42:23.648" v="27" actId="47"/>
          <pc:sldLayoutMkLst>
            <pc:docMk/>
            <pc:sldMasterMk cId="514712655" sldId="2147485405"/>
            <pc:sldLayoutMk cId="1383538927" sldId="2147485412"/>
          </pc:sldLayoutMkLst>
        </pc:sldLayoutChg>
        <pc:sldLayoutChg chg="del">
          <pc:chgData name="Wei Li" userId="fae33518c2e5a771" providerId="LiveId" clId="{8A5BBB1B-C5B4-4D90-A80E-D5176A4DF72A}" dt="2025-12-14T01:42:23.648" v="27" actId="47"/>
          <pc:sldLayoutMkLst>
            <pc:docMk/>
            <pc:sldMasterMk cId="514712655" sldId="2147485405"/>
            <pc:sldLayoutMk cId="853509504" sldId="2147485413"/>
          </pc:sldLayoutMkLst>
        </pc:sldLayoutChg>
        <pc:sldLayoutChg chg="del">
          <pc:chgData name="Wei Li" userId="fae33518c2e5a771" providerId="LiveId" clId="{8A5BBB1B-C5B4-4D90-A80E-D5176A4DF72A}" dt="2025-12-14T01:42:23.648" v="27" actId="47"/>
          <pc:sldLayoutMkLst>
            <pc:docMk/>
            <pc:sldMasterMk cId="514712655" sldId="2147485405"/>
            <pc:sldLayoutMk cId="295859577" sldId="2147485414"/>
          </pc:sldLayoutMkLst>
        </pc:sldLayoutChg>
        <pc:sldLayoutChg chg="del">
          <pc:chgData name="Wei Li" userId="fae33518c2e5a771" providerId="LiveId" clId="{8A5BBB1B-C5B4-4D90-A80E-D5176A4DF72A}" dt="2025-12-14T01:42:23.648" v="27" actId="47"/>
          <pc:sldLayoutMkLst>
            <pc:docMk/>
            <pc:sldMasterMk cId="514712655" sldId="2147485405"/>
            <pc:sldLayoutMk cId="1429772902" sldId="2147485415"/>
          </pc:sldLayoutMkLst>
        </pc:sldLayoutChg>
        <pc:sldLayoutChg chg="del">
          <pc:chgData name="Wei Li" userId="fae33518c2e5a771" providerId="LiveId" clId="{8A5BBB1B-C5B4-4D90-A80E-D5176A4DF72A}" dt="2025-12-14T01:42:23.648" v="27" actId="47"/>
          <pc:sldLayoutMkLst>
            <pc:docMk/>
            <pc:sldMasterMk cId="514712655" sldId="2147485405"/>
            <pc:sldLayoutMk cId="2312839159" sldId="2147485416"/>
          </pc:sldLayoutMkLst>
        </pc:sldLayoutChg>
        <pc:sldLayoutChg chg="del">
          <pc:chgData name="Wei Li" userId="fae33518c2e5a771" providerId="LiveId" clId="{8A5BBB1B-C5B4-4D90-A80E-D5176A4DF72A}" dt="2025-12-14T01:42:23.648" v="27" actId="47"/>
          <pc:sldLayoutMkLst>
            <pc:docMk/>
            <pc:sldMasterMk cId="514712655" sldId="2147485405"/>
            <pc:sldLayoutMk cId="4021099194" sldId="2147485417"/>
          </pc:sldLayoutMkLst>
        </pc:sldLayoutChg>
        <pc:sldLayoutChg chg="del">
          <pc:chgData name="Wei Li" userId="fae33518c2e5a771" providerId="LiveId" clId="{8A5BBB1B-C5B4-4D90-A80E-D5176A4DF72A}" dt="2025-12-14T01:42:23.648" v="27" actId="47"/>
          <pc:sldLayoutMkLst>
            <pc:docMk/>
            <pc:sldMasterMk cId="514712655" sldId="2147485405"/>
            <pc:sldLayoutMk cId="50558695" sldId="2147485418"/>
          </pc:sldLayoutMkLst>
        </pc:sldLayoutChg>
        <pc:sldLayoutChg chg="del">
          <pc:chgData name="Wei Li" userId="fae33518c2e5a771" providerId="LiveId" clId="{8A5BBB1B-C5B4-4D90-A80E-D5176A4DF72A}" dt="2025-12-14T01:42:23.648" v="27" actId="47"/>
          <pc:sldLayoutMkLst>
            <pc:docMk/>
            <pc:sldMasterMk cId="514712655" sldId="2147485405"/>
            <pc:sldLayoutMk cId="3498683280" sldId="2147485419"/>
          </pc:sldLayoutMkLst>
        </pc:sldLayoutChg>
        <pc:sldLayoutChg chg="del">
          <pc:chgData name="Wei Li" userId="fae33518c2e5a771" providerId="LiveId" clId="{8A5BBB1B-C5B4-4D90-A80E-D5176A4DF72A}" dt="2025-12-14T01:42:23.648" v="27" actId="47"/>
          <pc:sldLayoutMkLst>
            <pc:docMk/>
            <pc:sldMasterMk cId="514712655" sldId="2147485405"/>
            <pc:sldLayoutMk cId="3584344310" sldId="2147485420"/>
          </pc:sldLayoutMkLst>
        </pc:sldLayoutChg>
        <pc:sldLayoutChg chg="del">
          <pc:chgData name="Wei Li" userId="fae33518c2e5a771" providerId="LiveId" clId="{8A5BBB1B-C5B4-4D90-A80E-D5176A4DF72A}" dt="2025-12-14T01:42:23.648" v="27" actId="47"/>
          <pc:sldLayoutMkLst>
            <pc:docMk/>
            <pc:sldMasterMk cId="514712655" sldId="2147485405"/>
            <pc:sldLayoutMk cId="974738952" sldId="2147485421"/>
          </pc:sldLayoutMkLst>
        </pc:sldLayoutChg>
        <pc:sldLayoutChg chg="del">
          <pc:chgData name="Wei Li" userId="fae33518c2e5a771" providerId="LiveId" clId="{8A5BBB1B-C5B4-4D90-A80E-D5176A4DF72A}" dt="2025-12-14T01:42:23.648" v="27" actId="47"/>
          <pc:sldLayoutMkLst>
            <pc:docMk/>
            <pc:sldMasterMk cId="514712655" sldId="2147485405"/>
            <pc:sldLayoutMk cId="163479346" sldId="2147485422"/>
          </pc:sldLayoutMkLst>
        </pc:sldLayoutChg>
      </pc:sldMasterChg>
      <pc:sldMasterChg chg="del delSldLayout">
        <pc:chgData name="Wei Li" userId="fae33518c2e5a771" providerId="LiveId" clId="{8A5BBB1B-C5B4-4D90-A80E-D5176A4DF72A}" dt="2025-12-14T01:44:33.178" v="32" actId="47"/>
        <pc:sldMasterMkLst>
          <pc:docMk/>
          <pc:sldMasterMk cId="3874420787" sldId="2147485423"/>
        </pc:sldMasterMkLst>
        <pc:sldLayoutChg chg="del">
          <pc:chgData name="Wei Li" userId="fae33518c2e5a771" providerId="LiveId" clId="{8A5BBB1B-C5B4-4D90-A80E-D5176A4DF72A}" dt="2025-12-14T01:44:33.178" v="32" actId="47"/>
          <pc:sldLayoutMkLst>
            <pc:docMk/>
            <pc:sldMasterMk cId="3874420787" sldId="2147485423"/>
            <pc:sldLayoutMk cId="4162266873" sldId="2147485424"/>
          </pc:sldLayoutMkLst>
        </pc:sldLayoutChg>
        <pc:sldLayoutChg chg="del">
          <pc:chgData name="Wei Li" userId="fae33518c2e5a771" providerId="LiveId" clId="{8A5BBB1B-C5B4-4D90-A80E-D5176A4DF72A}" dt="2025-12-14T01:44:33.178" v="32" actId="47"/>
          <pc:sldLayoutMkLst>
            <pc:docMk/>
            <pc:sldMasterMk cId="3874420787" sldId="2147485423"/>
            <pc:sldLayoutMk cId="1243213336" sldId="2147485425"/>
          </pc:sldLayoutMkLst>
        </pc:sldLayoutChg>
        <pc:sldLayoutChg chg="del">
          <pc:chgData name="Wei Li" userId="fae33518c2e5a771" providerId="LiveId" clId="{8A5BBB1B-C5B4-4D90-A80E-D5176A4DF72A}" dt="2025-12-14T01:44:33.178" v="32" actId="47"/>
          <pc:sldLayoutMkLst>
            <pc:docMk/>
            <pc:sldMasterMk cId="3874420787" sldId="2147485423"/>
            <pc:sldLayoutMk cId="3065322240" sldId="2147485426"/>
          </pc:sldLayoutMkLst>
        </pc:sldLayoutChg>
        <pc:sldLayoutChg chg="del">
          <pc:chgData name="Wei Li" userId="fae33518c2e5a771" providerId="LiveId" clId="{8A5BBB1B-C5B4-4D90-A80E-D5176A4DF72A}" dt="2025-12-14T01:44:33.178" v="32" actId="47"/>
          <pc:sldLayoutMkLst>
            <pc:docMk/>
            <pc:sldMasterMk cId="3874420787" sldId="2147485423"/>
            <pc:sldLayoutMk cId="3343003023" sldId="2147485427"/>
          </pc:sldLayoutMkLst>
        </pc:sldLayoutChg>
        <pc:sldLayoutChg chg="del">
          <pc:chgData name="Wei Li" userId="fae33518c2e5a771" providerId="LiveId" clId="{8A5BBB1B-C5B4-4D90-A80E-D5176A4DF72A}" dt="2025-12-14T01:44:33.178" v="32" actId="47"/>
          <pc:sldLayoutMkLst>
            <pc:docMk/>
            <pc:sldMasterMk cId="3874420787" sldId="2147485423"/>
            <pc:sldLayoutMk cId="4247232730" sldId="2147485428"/>
          </pc:sldLayoutMkLst>
        </pc:sldLayoutChg>
        <pc:sldLayoutChg chg="del">
          <pc:chgData name="Wei Li" userId="fae33518c2e5a771" providerId="LiveId" clId="{8A5BBB1B-C5B4-4D90-A80E-D5176A4DF72A}" dt="2025-12-14T01:44:33.178" v="32" actId="47"/>
          <pc:sldLayoutMkLst>
            <pc:docMk/>
            <pc:sldMasterMk cId="3874420787" sldId="2147485423"/>
            <pc:sldLayoutMk cId="2020668287" sldId="2147485429"/>
          </pc:sldLayoutMkLst>
        </pc:sldLayoutChg>
        <pc:sldLayoutChg chg="del">
          <pc:chgData name="Wei Li" userId="fae33518c2e5a771" providerId="LiveId" clId="{8A5BBB1B-C5B4-4D90-A80E-D5176A4DF72A}" dt="2025-12-14T01:44:33.178" v="32" actId="47"/>
          <pc:sldLayoutMkLst>
            <pc:docMk/>
            <pc:sldMasterMk cId="3874420787" sldId="2147485423"/>
            <pc:sldLayoutMk cId="2879263626" sldId="2147485430"/>
          </pc:sldLayoutMkLst>
        </pc:sldLayoutChg>
        <pc:sldLayoutChg chg="del">
          <pc:chgData name="Wei Li" userId="fae33518c2e5a771" providerId="LiveId" clId="{8A5BBB1B-C5B4-4D90-A80E-D5176A4DF72A}" dt="2025-12-14T01:44:33.178" v="32" actId="47"/>
          <pc:sldLayoutMkLst>
            <pc:docMk/>
            <pc:sldMasterMk cId="3874420787" sldId="2147485423"/>
            <pc:sldLayoutMk cId="1636646852" sldId="2147485431"/>
          </pc:sldLayoutMkLst>
        </pc:sldLayoutChg>
        <pc:sldLayoutChg chg="del">
          <pc:chgData name="Wei Li" userId="fae33518c2e5a771" providerId="LiveId" clId="{8A5BBB1B-C5B4-4D90-A80E-D5176A4DF72A}" dt="2025-12-14T01:44:33.178" v="32" actId="47"/>
          <pc:sldLayoutMkLst>
            <pc:docMk/>
            <pc:sldMasterMk cId="3874420787" sldId="2147485423"/>
            <pc:sldLayoutMk cId="3019558137" sldId="2147485432"/>
          </pc:sldLayoutMkLst>
        </pc:sldLayoutChg>
      </pc:sldMasterChg>
      <pc:sldMasterChg chg="del delSldLayout">
        <pc:chgData name="Wei Li" userId="fae33518c2e5a771" providerId="LiveId" clId="{8A5BBB1B-C5B4-4D90-A80E-D5176A4DF72A}" dt="2025-12-14T01:45:25.907" v="34" actId="47"/>
        <pc:sldMasterMkLst>
          <pc:docMk/>
          <pc:sldMasterMk cId="2508442266" sldId="2147485433"/>
        </pc:sldMasterMkLst>
        <pc:sldLayoutChg chg="del">
          <pc:chgData name="Wei Li" userId="fae33518c2e5a771" providerId="LiveId" clId="{8A5BBB1B-C5B4-4D90-A80E-D5176A4DF72A}" dt="2025-12-14T01:45:25.907" v="34" actId="47"/>
          <pc:sldLayoutMkLst>
            <pc:docMk/>
            <pc:sldMasterMk cId="2508442266" sldId="2147485433"/>
            <pc:sldLayoutMk cId="3808199106" sldId="2147485434"/>
          </pc:sldLayoutMkLst>
        </pc:sldLayoutChg>
        <pc:sldLayoutChg chg="del">
          <pc:chgData name="Wei Li" userId="fae33518c2e5a771" providerId="LiveId" clId="{8A5BBB1B-C5B4-4D90-A80E-D5176A4DF72A}" dt="2025-12-14T01:45:25.907" v="34" actId="47"/>
          <pc:sldLayoutMkLst>
            <pc:docMk/>
            <pc:sldMasterMk cId="2508442266" sldId="2147485433"/>
            <pc:sldLayoutMk cId="2712055768" sldId="2147485435"/>
          </pc:sldLayoutMkLst>
        </pc:sldLayoutChg>
        <pc:sldLayoutChg chg="del">
          <pc:chgData name="Wei Li" userId="fae33518c2e5a771" providerId="LiveId" clId="{8A5BBB1B-C5B4-4D90-A80E-D5176A4DF72A}" dt="2025-12-14T01:45:25.907" v="34" actId="47"/>
          <pc:sldLayoutMkLst>
            <pc:docMk/>
            <pc:sldMasterMk cId="2508442266" sldId="2147485433"/>
            <pc:sldLayoutMk cId="816875622" sldId="2147485436"/>
          </pc:sldLayoutMkLst>
        </pc:sldLayoutChg>
        <pc:sldLayoutChg chg="del">
          <pc:chgData name="Wei Li" userId="fae33518c2e5a771" providerId="LiveId" clId="{8A5BBB1B-C5B4-4D90-A80E-D5176A4DF72A}" dt="2025-12-14T01:45:25.907" v="34" actId="47"/>
          <pc:sldLayoutMkLst>
            <pc:docMk/>
            <pc:sldMasterMk cId="2508442266" sldId="2147485433"/>
            <pc:sldLayoutMk cId="2744928870" sldId="2147485437"/>
          </pc:sldLayoutMkLst>
        </pc:sldLayoutChg>
        <pc:sldLayoutChg chg="del">
          <pc:chgData name="Wei Li" userId="fae33518c2e5a771" providerId="LiveId" clId="{8A5BBB1B-C5B4-4D90-A80E-D5176A4DF72A}" dt="2025-12-14T01:45:25.907" v="34" actId="47"/>
          <pc:sldLayoutMkLst>
            <pc:docMk/>
            <pc:sldMasterMk cId="2508442266" sldId="2147485433"/>
            <pc:sldLayoutMk cId="2933347247" sldId="2147485438"/>
          </pc:sldLayoutMkLst>
        </pc:sldLayoutChg>
        <pc:sldLayoutChg chg="del">
          <pc:chgData name="Wei Li" userId="fae33518c2e5a771" providerId="LiveId" clId="{8A5BBB1B-C5B4-4D90-A80E-D5176A4DF72A}" dt="2025-12-14T01:45:25.907" v="34" actId="47"/>
          <pc:sldLayoutMkLst>
            <pc:docMk/>
            <pc:sldMasterMk cId="2508442266" sldId="2147485433"/>
            <pc:sldLayoutMk cId="3618970164" sldId="2147485439"/>
          </pc:sldLayoutMkLst>
        </pc:sldLayoutChg>
        <pc:sldLayoutChg chg="del">
          <pc:chgData name="Wei Li" userId="fae33518c2e5a771" providerId="LiveId" clId="{8A5BBB1B-C5B4-4D90-A80E-D5176A4DF72A}" dt="2025-12-14T01:45:25.907" v="34" actId="47"/>
          <pc:sldLayoutMkLst>
            <pc:docMk/>
            <pc:sldMasterMk cId="2508442266" sldId="2147485433"/>
            <pc:sldLayoutMk cId="2661433746" sldId="2147485440"/>
          </pc:sldLayoutMkLst>
        </pc:sldLayoutChg>
        <pc:sldLayoutChg chg="del">
          <pc:chgData name="Wei Li" userId="fae33518c2e5a771" providerId="LiveId" clId="{8A5BBB1B-C5B4-4D90-A80E-D5176A4DF72A}" dt="2025-12-14T01:45:25.907" v="34" actId="47"/>
          <pc:sldLayoutMkLst>
            <pc:docMk/>
            <pc:sldMasterMk cId="2508442266" sldId="2147485433"/>
            <pc:sldLayoutMk cId="1862605735" sldId="2147485441"/>
          </pc:sldLayoutMkLst>
        </pc:sldLayoutChg>
        <pc:sldLayoutChg chg="del">
          <pc:chgData name="Wei Li" userId="fae33518c2e5a771" providerId="LiveId" clId="{8A5BBB1B-C5B4-4D90-A80E-D5176A4DF72A}" dt="2025-12-14T01:45:25.907" v="34" actId="47"/>
          <pc:sldLayoutMkLst>
            <pc:docMk/>
            <pc:sldMasterMk cId="2508442266" sldId="2147485433"/>
            <pc:sldLayoutMk cId="2577426942" sldId="2147485442"/>
          </pc:sldLayoutMkLst>
        </pc:sldLayoutChg>
        <pc:sldLayoutChg chg="del">
          <pc:chgData name="Wei Li" userId="fae33518c2e5a771" providerId="LiveId" clId="{8A5BBB1B-C5B4-4D90-A80E-D5176A4DF72A}" dt="2025-12-14T01:45:25.907" v="34" actId="47"/>
          <pc:sldLayoutMkLst>
            <pc:docMk/>
            <pc:sldMasterMk cId="2508442266" sldId="2147485433"/>
            <pc:sldLayoutMk cId="3686107503" sldId="2147485443"/>
          </pc:sldLayoutMkLst>
        </pc:sldLayoutChg>
        <pc:sldLayoutChg chg="del">
          <pc:chgData name="Wei Li" userId="fae33518c2e5a771" providerId="LiveId" clId="{8A5BBB1B-C5B4-4D90-A80E-D5176A4DF72A}" dt="2025-12-14T01:45:25.907" v="34" actId="47"/>
          <pc:sldLayoutMkLst>
            <pc:docMk/>
            <pc:sldMasterMk cId="2508442266" sldId="2147485433"/>
            <pc:sldLayoutMk cId="1641091136" sldId="2147485444"/>
          </pc:sldLayoutMkLst>
        </pc:sldLayoutChg>
      </pc:sldMasterChg>
      <pc:sldMasterChg chg="del delSldLayout">
        <pc:chgData name="Wei Li" userId="fae33518c2e5a771" providerId="LiveId" clId="{8A5BBB1B-C5B4-4D90-A80E-D5176A4DF72A}" dt="2025-12-14T01:51:09.350" v="48" actId="47"/>
        <pc:sldMasterMkLst>
          <pc:docMk/>
          <pc:sldMasterMk cId="2614348344" sldId="2147485474"/>
        </pc:sldMasterMkLst>
        <pc:sldLayoutChg chg="del">
          <pc:chgData name="Wei Li" userId="fae33518c2e5a771" providerId="LiveId" clId="{8A5BBB1B-C5B4-4D90-A80E-D5176A4DF72A}" dt="2025-12-14T01:51:09.350" v="48" actId="47"/>
          <pc:sldLayoutMkLst>
            <pc:docMk/>
            <pc:sldMasterMk cId="2614348344" sldId="2147485474"/>
            <pc:sldLayoutMk cId="998690158" sldId="2147485475"/>
          </pc:sldLayoutMkLst>
        </pc:sldLayoutChg>
        <pc:sldLayoutChg chg="del">
          <pc:chgData name="Wei Li" userId="fae33518c2e5a771" providerId="LiveId" clId="{8A5BBB1B-C5B4-4D90-A80E-D5176A4DF72A}" dt="2025-12-14T01:51:09.350" v="48" actId="47"/>
          <pc:sldLayoutMkLst>
            <pc:docMk/>
            <pc:sldMasterMk cId="2614348344" sldId="2147485474"/>
            <pc:sldLayoutMk cId="2905995561" sldId="2147485476"/>
          </pc:sldLayoutMkLst>
        </pc:sldLayoutChg>
        <pc:sldLayoutChg chg="del">
          <pc:chgData name="Wei Li" userId="fae33518c2e5a771" providerId="LiveId" clId="{8A5BBB1B-C5B4-4D90-A80E-D5176A4DF72A}" dt="2025-12-14T01:51:09.350" v="48" actId="47"/>
          <pc:sldLayoutMkLst>
            <pc:docMk/>
            <pc:sldMasterMk cId="2614348344" sldId="2147485474"/>
            <pc:sldLayoutMk cId="1372884422" sldId="2147485477"/>
          </pc:sldLayoutMkLst>
        </pc:sldLayoutChg>
        <pc:sldLayoutChg chg="del">
          <pc:chgData name="Wei Li" userId="fae33518c2e5a771" providerId="LiveId" clId="{8A5BBB1B-C5B4-4D90-A80E-D5176A4DF72A}" dt="2025-12-14T01:51:09.350" v="48" actId="47"/>
          <pc:sldLayoutMkLst>
            <pc:docMk/>
            <pc:sldMasterMk cId="2614348344" sldId="2147485474"/>
            <pc:sldLayoutMk cId="223698546" sldId="2147485478"/>
          </pc:sldLayoutMkLst>
        </pc:sldLayoutChg>
        <pc:sldLayoutChg chg="del">
          <pc:chgData name="Wei Li" userId="fae33518c2e5a771" providerId="LiveId" clId="{8A5BBB1B-C5B4-4D90-A80E-D5176A4DF72A}" dt="2025-12-14T01:51:09.350" v="48" actId="47"/>
          <pc:sldLayoutMkLst>
            <pc:docMk/>
            <pc:sldMasterMk cId="2614348344" sldId="2147485474"/>
            <pc:sldLayoutMk cId="3264453646" sldId="2147485479"/>
          </pc:sldLayoutMkLst>
        </pc:sldLayoutChg>
        <pc:sldLayoutChg chg="del">
          <pc:chgData name="Wei Li" userId="fae33518c2e5a771" providerId="LiveId" clId="{8A5BBB1B-C5B4-4D90-A80E-D5176A4DF72A}" dt="2025-12-14T01:51:09.350" v="48" actId="47"/>
          <pc:sldLayoutMkLst>
            <pc:docMk/>
            <pc:sldMasterMk cId="2614348344" sldId="2147485474"/>
            <pc:sldLayoutMk cId="2519938920" sldId="2147485480"/>
          </pc:sldLayoutMkLst>
        </pc:sldLayoutChg>
        <pc:sldLayoutChg chg="del">
          <pc:chgData name="Wei Li" userId="fae33518c2e5a771" providerId="LiveId" clId="{8A5BBB1B-C5B4-4D90-A80E-D5176A4DF72A}" dt="2025-12-14T01:51:09.350" v="48" actId="47"/>
          <pc:sldLayoutMkLst>
            <pc:docMk/>
            <pc:sldMasterMk cId="2614348344" sldId="2147485474"/>
            <pc:sldLayoutMk cId="2075098373" sldId="2147485481"/>
          </pc:sldLayoutMkLst>
        </pc:sldLayoutChg>
        <pc:sldLayoutChg chg="del">
          <pc:chgData name="Wei Li" userId="fae33518c2e5a771" providerId="LiveId" clId="{8A5BBB1B-C5B4-4D90-A80E-D5176A4DF72A}" dt="2025-12-14T01:51:09.350" v="48" actId="47"/>
          <pc:sldLayoutMkLst>
            <pc:docMk/>
            <pc:sldMasterMk cId="2614348344" sldId="2147485474"/>
            <pc:sldLayoutMk cId="3465120289" sldId="2147485482"/>
          </pc:sldLayoutMkLst>
        </pc:sldLayoutChg>
        <pc:sldLayoutChg chg="del">
          <pc:chgData name="Wei Li" userId="fae33518c2e5a771" providerId="LiveId" clId="{8A5BBB1B-C5B4-4D90-A80E-D5176A4DF72A}" dt="2025-12-14T01:51:09.350" v="48" actId="47"/>
          <pc:sldLayoutMkLst>
            <pc:docMk/>
            <pc:sldMasterMk cId="2614348344" sldId="2147485474"/>
            <pc:sldLayoutMk cId="3410532312" sldId="2147485483"/>
          </pc:sldLayoutMkLst>
        </pc:sldLayoutChg>
        <pc:sldLayoutChg chg="del">
          <pc:chgData name="Wei Li" userId="fae33518c2e5a771" providerId="LiveId" clId="{8A5BBB1B-C5B4-4D90-A80E-D5176A4DF72A}" dt="2025-12-14T01:51:09.350" v="48" actId="47"/>
          <pc:sldLayoutMkLst>
            <pc:docMk/>
            <pc:sldMasterMk cId="2614348344" sldId="2147485474"/>
            <pc:sldLayoutMk cId="1666404675" sldId="2147485484"/>
          </pc:sldLayoutMkLst>
        </pc:sldLayoutChg>
        <pc:sldLayoutChg chg="del">
          <pc:chgData name="Wei Li" userId="fae33518c2e5a771" providerId="LiveId" clId="{8A5BBB1B-C5B4-4D90-A80E-D5176A4DF72A}" dt="2025-12-14T01:51:09.350" v="48" actId="47"/>
          <pc:sldLayoutMkLst>
            <pc:docMk/>
            <pc:sldMasterMk cId="2614348344" sldId="2147485474"/>
            <pc:sldLayoutMk cId="1632322546" sldId="2147485485"/>
          </pc:sldLayoutMkLst>
        </pc:sldLayoutChg>
      </pc:sldMasterChg>
      <pc:sldMasterChg chg="del delSldLayout">
        <pc:chgData name="Wei Li" userId="fae33518c2e5a771" providerId="LiveId" clId="{8A5BBB1B-C5B4-4D90-A80E-D5176A4DF72A}" dt="2025-12-14T01:44:19.443" v="31" actId="47"/>
        <pc:sldMasterMkLst>
          <pc:docMk/>
          <pc:sldMasterMk cId="2644095639" sldId="2147485486"/>
        </pc:sldMasterMkLst>
        <pc:sldLayoutChg chg="del">
          <pc:chgData name="Wei Li" userId="fae33518c2e5a771" providerId="LiveId" clId="{8A5BBB1B-C5B4-4D90-A80E-D5176A4DF72A}" dt="2025-12-14T01:44:19.443" v="31" actId="47"/>
          <pc:sldLayoutMkLst>
            <pc:docMk/>
            <pc:sldMasterMk cId="2644095639" sldId="2147485486"/>
            <pc:sldLayoutMk cId="1713536746" sldId="2147485487"/>
          </pc:sldLayoutMkLst>
        </pc:sldLayoutChg>
        <pc:sldLayoutChg chg="del">
          <pc:chgData name="Wei Li" userId="fae33518c2e5a771" providerId="LiveId" clId="{8A5BBB1B-C5B4-4D90-A80E-D5176A4DF72A}" dt="2025-12-14T01:44:19.443" v="31" actId="47"/>
          <pc:sldLayoutMkLst>
            <pc:docMk/>
            <pc:sldMasterMk cId="2644095639" sldId="2147485486"/>
            <pc:sldLayoutMk cId="3555815893" sldId="2147485488"/>
          </pc:sldLayoutMkLst>
        </pc:sldLayoutChg>
        <pc:sldLayoutChg chg="del">
          <pc:chgData name="Wei Li" userId="fae33518c2e5a771" providerId="LiveId" clId="{8A5BBB1B-C5B4-4D90-A80E-D5176A4DF72A}" dt="2025-12-14T01:44:19.443" v="31" actId="47"/>
          <pc:sldLayoutMkLst>
            <pc:docMk/>
            <pc:sldMasterMk cId="2644095639" sldId="2147485486"/>
            <pc:sldLayoutMk cId="2624978490" sldId="2147485489"/>
          </pc:sldLayoutMkLst>
        </pc:sldLayoutChg>
        <pc:sldLayoutChg chg="del">
          <pc:chgData name="Wei Li" userId="fae33518c2e5a771" providerId="LiveId" clId="{8A5BBB1B-C5B4-4D90-A80E-D5176A4DF72A}" dt="2025-12-14T01:44:19.443" v="31" actId="47"/>
          <pc:sldLayoutMkLst>
            <pc:docMk/>
            <pc:sldMasterMk cId="2644095639" sldId="2147485486"/>
            <pc:sldLayoutMk cId="3462670249" sldId="2147485490"/>
          </pc:sldLayoutMkLst>
        </pc:sldLayoutChg>
        <pc:sldLayoutChg chg="del">
          <pc:chgData name="Wei Li" userId="fae33518c2e5a771" providerId="LiveId" clId="{8A5BBB1B-C5B4-4D90-A80E-D5176A4DF72A}" dt="2025-12-14T01:44:19.443" v="31" actId="47"/>
          <pc:sldLayoutMkLst>
            <pc:docMk/>
            <pc:sldMasterMk cId="2644095639" sldId="2147485486"/>
            <pc:sldLayoutMk cId="2642236344" sldId="2147485491"/>
          </pc:sldLayoutMkLst>
        </pc:sldLayoutChg>
        <pc:sldLayoutChg chg="del">
          <pc:chgData name="Wei Li" userId="fae33518c2e5a771" providerId="LiveId" clId="{8A5BBB1B-C5B4-4D90-A80E-D5176A4DF72A}" dt="2025-12-14T01:44:19.443" v="31" actId="47"/>
          <pc:sldLayoutMkLst>
            <pc:docMk/>
            <pc:sldMasterMk cId="2644095639" sldId="2147485486"/>
            <pc:sldLayoutMk cId="3398941519" sldId="2147485492"/>
          </pc:sldLayoutMkLst>
        </pc:sldLayoutChg>
        <pc:sldLayoutChg chg="del">
          <pc:chgData name="Wei Li" userId="fae33518c2e5a771" providerId="LiveId" clId="{8A5BBB1B-C5B4-4D90-A80E-D5176A4DF72A}" dt="2025-12-14T01:44:19.443" v="31" actId="47"/>
          <pc:sldLayoutMkLst>
            <pc:docMk/>
            <pc:sldMasterMk cId="2644095639" sldId="2147485486"/>
            <pc:sldLayoutMk cId="3653556127" sldId="2147485493"/>
          </pc:sldLayoutMkLst>
        </pc:sldLayoutChg>
        <pc:sldLayoutChg chg="del">
          <pc:chgData name="Wei Li" userId="fae33518c2e5a771" providerId="LiveId" clId="{8A5BBB1B-C5B4-4D90-A80E-D5176A4DF72A}" dt="2025-12-14T01:44:19.443" v="31" actId="47"/>
          <pc:sldLayoutMkLst>
            <pc:docMk/>
            <pc:sldMasterMk cId="2644095639" sldId="2147485486"/>
            <pc:sldLayoutMk cId="3468628133" sldId="2147485494"/>
          </pc:sldLayoutMkLst>
        </pc:sldLayoutChg>
        <pc:sldLayoutChg chg="del">
          <pc:chgData name="Wei Li" userId="fae33518c2e5a771" providerId="LiveId" clId="{8A5BBB1B-C5B4-4D90-A80E-D5176A4DF72A}" dt="2025-12-14T01:44:19.443" v="31" actId="47"/>
          <pc:sldLayoutMkLst>
            <pc:docMk/>
            <pc:sldMasterMk cId="2644095639" sldId="2147485486"/>
            <pc:sldLayoutMk cId="613635540" sldId="2147485495"/>
          </pc:sldLayoutMkLst>
        </pc:sldLayoutChg>
        <pc:sldLayoutChg chg="del">
          <pc:chgData name="Wei Li" userId="fae33518c2e5a771" providerId="LiveId" clId="{8A5BBB1B-C5B4-4D90-A80E-D5176A4DF72A}" dt="2025-12-14T01:44:19.443" v="31" actId="47"/>
          <pc:sldLayoutMkLst>
            <pc:docMk/>
            <pc:sldMasterMk cId="2644095639" sldId="2147485486"/>
            <pc:sldLayoutMk cId="8933967" sldId="2147485496"/>
          </pc:sldLayoutMkLst>
        </pc:sldLayoutChg>
        <pc:sldLayoutChg chg="del">
          <pc:chgData name="Wei Li" userId="fae33518c2e5a771" providerId="LiveId" clId="{8A5BBB1B-C5B4-4D90-A80E-D5176A4DF72A}" dt="2025-12-14T01:44:19.443" v="31" actId="47"/>
          <pc:sldLayoutMkLst>
            <pc:docMk/>
            <pc:sldMasterMk cId="2644095639" sldId="2147485486"/>
            <pc:sldLayoutMk cId="937520858" sldId="2147485497"/>
          </pc:sldLayoutMkLst>
        </pc:sldLayoutChg>
        <pc:sldLayoutChg chg="del">
          <pc:chgData name="Wei Li" userId="fae33518c2e5a771" providerId="LiveId" clId="{8A5BBB1B-C5B4-4D90-A80E-D5176A4DF72A}" dt="2025-12-14T01:44:19.443" v="31" actId="47"/>
          <pc:sldLayoutMkLst>
            <pc:docMk/>
            <pc:sldMasterMk cId="2644095639" sldId="2147485486"/>
            <pc:sldLayoutMk cId="2582476738" sldId="2147485498"/>
          </pc:sldLayoutMkLst>
        </pc:sldLayoutChg>
        <pc:sldLayoutChg chg="del">
          <pc:chgData name="Wei Li" userId="fae33518c2e5a771" providerId="LiveId" clId="{8A5BBB1B-C5B4-4D90-A80E-D5176A4DF72A}" dt="2025-12-14T01:44:19.443" v="31" actId="47"/>
          <pc:sldLayoutMkLst>
            <pc:docMk/>
            <pc:sldMasterMk cId="2644095639" sldId="2147485486"/>
            <pc:sldLayoutMk cId="1367634245" sldId="2147485499"/>
          </pc:sldLayoutMkLst>
        </pc:sldLayoutChg>
        <pc:sldLayoutChg chg="del">
          <pc:chgData name="Wei Li" userId="fae33518c2e5a771" providerId="LiveId" clId="{8A5BBB1B-C5B4-4D90-A80E-D5176A4DF72A}" dt="2025-12-14T01:44:19.443" v="31" actId="47"/>
          <pc:sldLayoutMkLst>
            <pc:docMk/>
            <pc:sldMasterMk cId="2644095639" sldId="2147485486"/>
            <pc:sldLayoutMk cId="3192911389" sldId="2147485500"/>
          </pc:sldLayoutMkLst>
        </pc:sldLayoutChg>
        <pc:sldLayoutChg chg="del">
          <pc:chgData name="Wei Li" userId="fae33518c2e5a771" providerId="LiveId" clId="{8A5BBB1B-C5B4-4D90-A80E-D5176A4DF72A}" dt="2025-12-14T01:44:19.443" v="31" actId="47"/>
          <pc:sldLayoutMkLst>
            <pc:docMk/>
            <pc:sldMasterMk cId="2644095639" sldId="2147485486"/>
            <pc:sldLayoutMk cId="204681779" sldId="2147485501"/>
          </pc:sldLayoutMkLst>
        </pc:sldLayoutChg>
        <pc:sldLayoutChg chg="del">
          <pc:chgData name="Wei Li" userId="fae33518c2e5a771" providerId="LiveId" clId="{8A5BBB1B-C5B4-4D90-A80E-D5176A4DF72A}" dt="2025-12-14T01:44:19.443" v="31" actId="47"/>
          <pc:sldLayoutMkLst>
            <pc:docMk/>
            <pc:sldMasterMk cId="2644095639" sldId="2147485486"/>
            <pc:sldLayoutMk cId="2306899601" sldId="2147485502"/>
          </pc:sldLayoutMkLst>
        </pc:sldLayoutChg>
        <pc:sldLayoutChg chg="del">
          <pc:chgData name="Wei Li" userId="fae33518c2e5a771" providerId="LiveId" clId="{8A5BBB1B-C5B4-4D90-A80E-D5176A4DF72A}" dt="2025-12-14T01:44:19.443" v="31" actId="47"/>
          <pc:sldLayoutMkLst>
            <pc:docMk/>
            <pc:sldMasterMk cId="2644095639" sldId="2147485486"/>
            <pc:sldLayoutMk cId="2068820134" sldId="2147485503"/>
          </pc:sldLayoutMkLst>
        </pc:sldLayoutChg>
      </pc:sldMasterChg>
      <pc:sldMasterChg chg="del delSldLayout">
        <pc:chgData name="Wei Li" userId="fae33518c2e5a771" providerId="LiveId" clId="{8A5BBB1B-C5B4-4D90-A80E-D5176A4DF72A}" dt="2025-12-14T13:51:32.859" v="204" actId="47"/>
        <pc:sldMasterMkLst>
          <pc:docMk/>
          <pc:sldMasterMk cId="3871981462" sldId="2147485540"/>
        </pc:sldMasterMkLst>
        <pc:sldLayoutChg chg="del">
          <pc:chgData name="Wei Li" userId="fae33518c2e5a771" providerId="LiveId" clId="{8A5BBB1B-C5B4-4D90-A80E-D5176A4DF72A}" dt="2025-12-14T13:51:32.859" v="204" actId="47"/>
          <pc:sldLayoutMkLst>
            <pc:docMk/>
            <pc:sldMasterMk cId="3871981462" sldId="2147485540"/>
            <pc:sldLayoutMk cId="1689301557" sldId="2147485541"/>
          </pc:sldLayoutMkLst>
        </pc:sldLayoutChg>
        <pc:sldLayoutChg chg="del">
          <pc:chgData name="Wei Li" userId="fae33518c2e5a771" providerId="LiveId" clId="{8A5BBB1B-C5B4-4D90-A80E-D5176A4DF72A}" dt="2025-12-14T13:51:32.859" v="204" actId="47"/>
          <pc:sldLayoutMkLst>
            <pc:docMk/>
            <pc:sldMasterMk cId="3871981462" sldId="2147485540"/>
            <pc:sldLayoutMk cId="3717580507" sldId="2147485542"/>
          </pc:sldLayoutMkLst>
        </pc:sldLayoutChg>
        <pc:sldLayoutChg chg="del">
          <pc:chgData name="Wei Li" userId="fae33518c2e5a771" providerId="LiveId" clId="{8A5BBB1B-C5B4-4D90-A80E-D5176A4DF72A}" dt="2025-12-14T13:51:32.859" v="204" actId="47"/>
          <pc:sldLayoutMkLst>
            <pc:docMk/>
            <pc:sldMasterMk cId="3871981462" sldId="2147485540"/>
            <pc:sldLayoutMk cId="217702955" sldId="2147485543"/>
          </pc:sldLayoutMkLst>
        </pc:sldLayoutChg>
        <pc:sldLayoutChg chg="del">
          <pc:chgData name="Wei Li" userId="fae33518c2e5a771" providerId="LiveId" clId="{8A5BBB1B-C5B4-4D90-A80E-D5176A4DF72A}" dt="2025-12-14T13:51:32.859" v="204" actId="47"/>
          <pc:sldLayoutMkLst>
            <pc:docMk/>
            <pc:sldMasterMk cId="3871981462" sldId="2147485540"/>
            <pc:sldLayoutMk cId="1633849601" sldId="2147485544"/>
          </pc:sldLayoutMkLst>
        </pc:sldLayoutChg>
        <pc:sldLayoutChg chg="del">
          <pc:chgData name="Wei Li" userId="fae33518c2e5a771" providerId="LiveId" clId="{8A5BBB1B-C5B4-4D90-A80E-D5176A4DF72A}" dt="2025-12-14T13:51:32.859" v="204" actId="47"/>
          <pc:sldLayoutMkLst>
            <pc:docMk/>
            <pc:sldMasterMk cId="3871981462" sldId="2147485540"/>
            <pc:sldLayoutMk cId="3433101499" sldId="2147485545"/>
          </pc:sldLayoutMkLst>
        </pc:sldLayoutChg>
        <pc:sldLayoutChg chg="del">
          <pc:chgData name="Wei Li" userId="fae33518c2e5a771" providerId="LiveId" clId="{8A5BBB1B-C5B4-4D90-A80E-D5176A4DF72A}" dt="2025-12-14T13:51:32.859" v="204" actId="47"/>
          <pc:sldLayoutMkLst>
            <pc:docMk/>
            <pc:sldMasterMk cId="3871981462" sldId="2147485540"/>
            <pc:sldLayoutMk cId="1693762132" sldId="2147485546"/>
          </pc:sldLayoutMkLst>
        </pc:sldLayoutChg>
        <pc:sldLayoutChg chg="del">
          <pc:chgData name="Wei Li" userId="fae33518c2e5a771" providerId="LiveId" clId="{8A5BBB1B-C5B4-4D90-A80E-D5176A4DF72A}" dt="2025-12-14T13:51:32.859" v="204" actId="47"/>
          <pc:sldLayoutMkLst>
            <pc:docMk/>
            <pc:sldMasterMk cId="3871981462" sldId="2147485540"/>
            <pc:sldLayoutMk cId="1152717703" sldId="2147485547"/>
          </pc:sldLayoutMkLst>
        </pc:sldLayoutChg>
        <pc:sldLayoutChg chg="del">
          <pc:chgData name="Wei Li" userId="fae33518c2e5a771" providerId="LiveId" clId="{8A5BBB1B-C5B4-4D90-A80E-D5176A4DF72A}" dt="2025-12-14T13:51:32.859" v="204" actId="47"/>
          <pc:sldLayoutMkLst>
            <pc:docMk/>
            <pc:sldMasterMk cId="3871981462" sldId="2147485540"/>
            <pc:sldLayoutMk cId="2307946604" sldId="2147485548"/>
          </pc:sldLayoutMkLst>
        </pc:sldLayoutChg>
        <pc:sldLayoutChg chg="del">
          <pc:chgData name="Wei Li" userId="fae33518c2e5a771" providerId="LiveId" clId="{8A5BBB1B-C5B4-4D90-A80E-D5176A4DF72A}" dt="2025-12-14T13:51:32.859" v="204" actId="47"/>
          <pc:sldLayoutMkLst>
            <pc:docMk/>
            <pc:sldMasterMk cId="3871981462" sldId="2147485540"/>
            <pc:sldLayoutMk cId="2468422100" sldId="2147485549"/>
          </pc:sldLayoutMkLst>
        </pc:sldLayoutChg>
        <pc:sldLayoutChg chg="del">
          <pc:chgData name="Wei Li" userId="fae33518c2e5a771" providerId="LiveId" clId="{8A5BBB1B-C5B4-4D90-A80E-D5176A4DF72A}" dt="2025-12-14T13:51:32.859" v="204" actId="47"/>
          <pc:sldLayoutMkLst>
            <pc:docMk/>
            <pc:sldMasterMk cId="3871981462" sldId="2147485540"/>
            <pc:sldLayoutMk cId="1138983596" sldId="2147485550"/>
          </pc:sldLayoutMkLst>
        </pc:sldLayoutChg>
        <pc:sldLayoutChg chg="del">
          <pc:chgData name="Wei Li" userId="fae33518c2e5a771" providerId="LiveId" clId="{8A5BBB1B-C5B4-4D90-A80E-D5176A4DF72A}" dt="2025-12-14T13:51:32.859" v="204" actId="47"/>
          <pc:sldLayoutMkLst>
            <pc:docMk/>
            <pc:sldMasterMk cId="3871981462" sldId="2147485540"/>
            <pc:sldLayoutMk cId="1032962010" sldId="2147485551"/>
          </pc:sldLayoutMkLst>
        </pc:sldLayoutChg>
      </pc:sldMasterChg>
    </pc:docChg>
  </pc:docChgLst>
  <pc:docChgLst>
    <pc:chgData name="Wei Li" userId="fae33518c2e5a771" providerId="LiveId" clId="{923DE8A2-4978-4784-A92F-CCC139CB14F3}"/>
    <pc:docChg chg="undo custSel addSld delSld modSld addMainMaster delMainMaster modMainMaster">
      <pc:chgData name="Wei Li" userId="fae33518c2e5a771" providerId="LiveId" clId="{923DE8A2-4978-4784-A92F-CCC139CB14F3}" dt="2026-05-03T02:56:59.547" v="101" actId="255"/>
      <pc:docMkLst>
        <pc:docMk/>
      </pc:docMkLst>
      <pc:sldChg chg="add">
        <pc:chgData name="Wei Li" userId="fae33518c2e5a771" providerId="LiveId" clId="{923DE8A2-4978-4784-A92F-CCC139CB14F3}" dt="2026-05-03T02:36:50.238" v="22"/>
        <pc:sldMkLst>
          <pc:docMk/>
          <pc:sldMk cId="0" sldId="256"/>
        </pc:sldMkLst>
      </pc:sldChg>
      <pc:sldChg chg="del">
        <pc:chgData name="Wei Li" userId="fae33518c2e5a771" providerId="LiveId" clId="{923DE8A2-4978-4784-A92F-CCC139CB14F3}" dt="2026-05-03T02:36:47.924" v="21" actId="47"/>
        <pc:sldMkLst>
          <pc:docMk/>
          <pc:sldMk cId="1865634892" sldId="256"/>
        </pc:sldMkLst>
      </pc:sldChg>
      <pc:sldChg chg="del">
        <pc:chgData name="Wei Li" userId="fae33518c2e5a771" providerId="LiveId" clId="{923DE8A2-4978-4784-A92F-CCC139CB14F3}" dt="2026-05-03T02:33:15.088" v="0" actId="47"/>
        <pc:sldMkLst>
          <pc:docMk/>
          <pc:sldMk cId="609876669" sldId="259"/>
        </pc:sldMkLst>
      </pc:sldChg>
      <pc:sldChg chg="del">
        <pc:chgData name="Wei Li" userId="fae33518c2e5a771" providerId="LiveId" clId="{923DE8A2-4978-4784-A92F-CCC139CB14F3}" dt="2026-05-03T02:33:15.088" v="0" actId="47"/>
        <pc:sldMkLst>
          <pc:docMk/>
          <pc:sldMk cId="3296227834" sldId="260"/>
        </pc:sldMkLst>
      </pc:sldChg>
      <pc:sldChg chg="del">
        <pc:chgData name="Wei Li" userId="fae33518c2e5a771" providerId="LiveId" clId="{923DE8A2-4978-4784-A92F-CCC139CB14F3}" dt="2026-05-03T02:33:15.088" v="0" actId="47"/>
        <pc:sldMkLst>
          <pc:docMk/>
          <pc:sldMk cId="3021116011" sldId="265"/>
        </pc:sldMkLst>
      </pc:sldChg>
      <pc:sldChg chg="add del">
        <pc:chgData name="Wei Li" userId="fae33518c2e5a771" providerId="LiveId" clId="{923DE8A2-4978-4784-A92F-CCC139CB14F3}" dt="2026-05-03T02:37:12.866" v="28" actId="47"/>
        <pc:sldMkLst>
          <pc:docMk/>
          <pc:sldMk cId="0" sldId="316"/>
        </pc:sldMkLst>
      </pc:sldChg>
      <pc:sldChg chg="add del">
        <pc:chgData name="Wei Li" userId="fae33518c2e5a771" providerId="LiveId" clId="{923DE8A2-4978-4784-A92F-CCC139CB14F3}" dt="2026-05-03T02:37:12.866" v="28" actId="47"/>
        <pc:sldMkLst>
          <pc:docMk/>
          <pc:sldMk cId="0" sldId="317"/>
        </pc:sldMkLst>
      </pc:sldChg>
      <pc:sldChg chg="add del">
        <pc:chgData name="Wei Li" userId="fae33518c2e5a771" providerId="LiveId" clId="{923DE8A2-4978-4784-A92F-CCC139CB14F3}" dt="2026-05-03T02:37:12.866" v="28" actId="47"/>
        <pc:sldMkLst>
          <pc:docMk/>
          <pc:sldMk cId="0" sldId="318"/>
        </pc:sldMkLst>
      </pc:sldChg>
      <pc:sldChg chg="add del">
        <pc:chgData name="Wei Li" userId="fae33518c2e5a771" providerId="LiveId" clId="{923DE8A2-4978-4784-A92F-CCC139CB14F3}" dt="2026-05-03T02:37:12.866" v="28" actId="47"/>
        <pc:sldMkLst>
          <pc:docMk/>
          <pc:sldMk cId="1972015905" sldId="363"/>
        </pc:sldMkLst>
      </pc:sldChg>
      <pc:sldChg chg="add">
        <pc:chgData name="Wei Li" userId="fae33518c2e5a771" providerId="LiveId" clId="{923DE8A2-4978-4784-A92F-CCC139CB14F3}" dt="2026-05-03T02:36:50.238" v="22"/>
        <pc:sldMkLst>
          <pc:docMk/>
          <pc:sldMk cId="2000537769" sldId="364"/>
        </pc:sldMkLst>
      </pc:sldChg>
      <pc:sldChg chg="add">
        <pc:chgData name="Wei Li" userId="fae33518c2e5a771" providerId="LiveId" clId="{923DE8A2-4978-4784-A92F-CCC139CB14F3}" dt="2026-05-03T02:36:50.238" v="22"/>
        <pc:sldMkLst>
          <pc:docMk/>
          <pc:sldMk cId="3267444934" sldId="365"/>
        </pc:sldMkLst>
      </pc:sldChg>
      <pc:sldChg chg="add">
        <pc:chgData name="Wei Li" userId="fae33518c2e5a771" providerId="LiveId" clId="{923DE8A2-4978-4784-A92F-CCC139CB14F3}" dt="2026-05-03T02:36:50.238" v="22"/>
        <pc:sldMkLst>
          <pc:docMk/>
          <pc:sldMk cId="3171292719" sldId="366"/>
        </pc:sldMkLst>
      </pc:sldChg>
      <pc:sldChg chg="add">
        <pc:chgData name="Wei Li" userId="fae33518c2e5a771" providerId="LiveId" clId="{923DE8A2-4978-4784-A92F-CCC139CB14F3}" dt="2026-05-03T02:36:50.238" v="22"/>
        <pc:sldMkLst>
          <pc:docMk/>
          <pc:sldMk cId="3016415080" sldId="367"/>
        </pc:sldMkLst>
      </pc:sldChg>
      <pc:sldChg chg="add">
        <pc:chgData name="Wei Li" userId="fae33518c2e5a771" providerId="LiveId" clId="{923DE8A2-4978-4784-A92F-CCC139CB14F3}" dt="2026-05-03T02:36:50.238" v="22"/>
        <pc:sldMkLst>
          <pc:docMk/>
          <pc:sldMk cId="4077321360" sldId="368"/>
        </pc:sldMkLst>
      </pc:sldChg>
      <pc:sldChg chg="add">
        <pc:chgData name="Wei Li" userId="fae33518c2e5a771" providerId="LiveId" clId="{923DE8A2-4978-4784-A92F-CCC139CB14F3}" dt="2026-05-03T02:36:50.238" v="22"/>
        <pc:sldMkLst>
          <pc:docMk/>
          <pc:sldMk cId="2725822361" sldId="369"/>
        </pc:sldMkLst>
      </pc:sldChg>
      <pc:sldChg chg="add">
        <pc:chgData name="Wei Li" userId="fae33518c2e5a771" providerId="LiveId" clId="{923DE8A2-4978-4784-A92F-CCC139CB14F3}" dt="2026-05-03T02:36:50.238" v="22"/>
        <pc:sldMkLst>
          <pc:docMk/>
          <pc:sldMk cId="2125471926" sldId="370"/>
        </pc:sldMkLst>
      </pc:sldChg>
      <pc:sldChg chg="add">
        <pc:chgData name="Wei Li" userId="fae33518c2e5a771" providerId="LiveId" clId="{923DE8A2-4978-4784-A92F-CCC139CB14F3}" dt="2026-05-03T02:36:50.238" v="22"/>
        <pc:sldMkLst>
          <pc:docMk/>
          <pc:sldMk cId="3707711050" sldId="376"/>
        </pc:sldMkLst>
      </pc:sldChg>
      <pc:sldChg chg="add">
        <pc:chgData name="Wei Li" userId="fae33518c2e5a771" providerId="LiveId" clId="{923DE8A2-4978-4784-A92F-CCC139CB14F3}" dt="2026-05-03T02:36:50.238" v="22"/>
        <pc:sldMkLst>
          <pc:docMk/>
          <pc:sldMk cId="3400058440" sldId="377"/>
        </pc:sldMkLst>
      </pc:sldChg>
      <pc:sldChg chg="add">
        <pc:chgData name="Wei Li" userId="fae33518c2e5a771" providerId="LiveId" clId="{923DE8A2-4978-4784-A92F-CCC139CB14F3}" dt="2026-05-03T02:36:50.238" v="22"/>
        <pc:sldMkLst>
          <pc:docMk/>
          <pc:sldMk cId="849268339" sldId="378"/>
        </pc:sldMkLst>
      </pc:sldChg>
      <pc:sldChg chg="del">
        <pc:chgData name="Wei Li" userId="fae33518c2e5a771" providerId="LiveId" clId="{923DE8A2-4978-4784-A92F-CCC139CB14F3}" dt="2026-05-03T02:33:15.088" v="0" actId="47"/>
        <pc:sldMkLst>
          <pc:docMk/>
          <pc:sldMk cId="800848123" sldId="379"/>
        </pc:sldMkLst>
      </pc:sldChg>
      <pc:sldChg chg="add">
        <pc:chgData name="Wei Li" userId="fae33518c2e5a771" providerId="LiveId" clId="{923DE8A2-4978-4784-A92F-CCC139CB14F3}" dt="2026-05-03T02:36:50.238" v="22"/>
        <pc:sldMkLst>
          <pc:docMk/>
          <pc:sldMk cId="2213928270" sldId="379"/>
        </pc:sldMkLst>
      </pc:sldChg>
      <pc:sldChg chg="add">
        <pc:chgData name="Wei Li" userId="fae33518c2e5a771" providerId="LiveId" clId="{923DE8A2-4978-4784-A92F-CCC139CB14F3}" dt="2026-05-03T02:36:50.238" v="22"/>
        <pc:sldMkLst>
          <pc:docMk/>
          <pc:sldMk cId="1767796928" sldId="380"/>
        </pc:sldMkLst>
      </pc:sldChg>
      <pc:sldChg chg="add">
        <pc:chgData name="Wei Li" userId="fae33518c2e5a771" providerId="LiveId" clId="{923DE8A2-4978-4784-A92F-CCC139CB14F3}" dt="2026-05-03T02:36:50.238" v="22"/>
        <pc:sldMkLst>
          <pc:docMk/>
          <pc:sldMk cId="981621781" sldId="381"/>
        </pc:sldMkLst>
      </pc:sldChg>
      <pc:sldChg chg="del">
        <pc:chgData name="Wei Li" userId="fae33518c2e5a771" providerId="LiveId" clId="{923DE8A2-4978-4784-A92F-CCC139CB14F3}" dt="2026-05-03T02:33:15.088" v="0" actId="47"/>
        <pc:sldMkLst>
          <pc:docMk/>
          <pc:sldMk cId="1136950509" sldId="381"/>
        </pc:sldMkLst>
      </pc:sldChg>
      <pc:sldChg chg="add">
        <pc:chgData name="Wei Li" userId="fae33518c2e5a771" providerId="LiveId" clId="{923DE8A2-4978-4784-A92F-CCC139CB14F3}" dt="2026-05-03T02:36:50.238" v="22"/>
        <pc:sldMkLst>
          <pc:docMk/>
          <pc:sldMk cId="817467362" sldId="382"/>
        </pc:sldMkLst>
      </pc:sldChg>
      <pc:sldChg chg="del">
        <pc:chgData name="Wei Li" userId="fae33518c2e5a771" providerId="LiveId" clId="{923DE8A2-4978-4784-A92F-CCC139CB14F3}" dt="2026-05-03T02:33:15.088" v="0" actId="47"/>
        <pc:sldMkLst>
          <pc:docMk/>
          <pc:sldMk cId="1999183147" sldId="383"/>
        </pc:sldMkLst>
      </pc:sldChg>
      <pc:sldChg chg="del">
        <pc:chgData name="Wei Li" userId="fae33518c2e5a771" providerId="LiveId" clId="{923DE8A2-4978-4784-A92F-CCC139CB14F3}" dt="2026-05-03T02:33:15.088" v="0" actId="47"/>
        <pc:sldMkLst>
          <pc:docMk/>
          <pc:sldMk cId="2315148190" sldId="406"/>
        </pc:sldMkLst>
      </pc:sldChg>
      <pc:sldChg chg="del">
        <pc:chgData name="Wei Li" userId="fae33518c2e5a771" providerId="LiveId" clId="{923DE8A2-4978-4784-A92F-CCC139CB14F3}" dt="2026-05-03T02:33:15.088" v="0" actId="47"/>
        <pc:sldMkLst>
          <pc:docMk/>
          <pc:sldMk cId="1835810610" sldId="407"/>
        </pc:sldMkLst>
      </pc:sldChg>
      <pc:sldChg chg="del">
        <pc:chgData name="Wei Li" userId="fae33518c2e5a771" providerId="LiveId" clId="{923DE8A2-4978-4784-A92F-CCC139CB14F3}" dt="2026-05-03T02:33:15.088" v="0" actId="47"/>
        <pc:sldMkLst>
          <pc:docMk/>
          <pc:sldMk cId="2862447202" sldId="408"/>
        </pc:sldMkLst>
      </pc:sldChg>
      <pc:sldChg chg="del">
        <pc:chgData name="Wei Li" userId="fae33518c2e5a771" providerId="LiveId" clId="{923DE8A2-4978-4784-A92F-CCC139CB14F3}" dt="2026-05-03T02:33:15.088" v="0" actId="47"/>
        <pc:sldMkLst>
          <pc:docMk/>
          <pc:sldMk cId="2173238551" sldId="409"/>
        </pc:sldMkLst>
      </pc:sldChg>
      <pc:sldChg chg="del">
        <pc:chgData name="Wei Li" userId="fae33518c2e5a771" providerId="LiveId" clId="{923DE8A2-4978-4784-A92F-CCC139CB14F3}" dt="2026-05-03T02:33:15.088" v="0" actId="47"/>
        <pc:sldMkLst>
          <pc:docMk/>
          <pc:sldMk cId="664376899" sldId="410"/>
        </pc:sldMkLst>
      </pc:sldChg>
      <pc:sldChg chg="add">
        <pc:chgData name="Wei Li" userId="fae33518c2e5a771" providerId="LiveId" clId="{923DE8A2-4978-4784-A92F-CCC139CB14F3}" dt="2026-05-03T02:36:50.238" v="22"/>
        <pc:sldMkLst>
          <pc:docMk/>
          <pc:sldMk cId="1965584511" sldId="411"/>
        </pc:sldMkLst>
      </pc:sldChg>
      <pc:sldChg chg="del">
        <pc:chgData name="Wei Li" userId="fae33518c2e5a771" providerId="LiveId" clId="{923DE8A2-4978-4784-A92F-CCC139CB14F3}" dt="2026-05-03T02:33:15.088" v="0" actId="47"/>
        <pc:sldMkLst>
          <pc:docMk/>
          <pc:sldMk cId="2897378352" sldId="411"/>
        </pc:sldMkLst>
      </pc:sldChg>
      <pc:sldChg chg="del">
        <pc:chgData name="Wei Li" userId="fae33518c2e5a771" providerId="LiveId" clId="{923DE8A2-4978-4784-A92F-CCC139CB14F3}" dt="2026-05-03T02:33:15.088" v="0" actId="47"/>
        <pc:sldMkLst>
          <pc:docMk/>
          <pc:sldMk cId="1561435800" sldId="412"/>
        </pc:sldMkLst>
      </pc:sldChg>
      <pc:sldChg chg="add">
        <pc:chgData name="Wei Li" userId="fae33518c2e5a771" providerId="LiveId" clId="{923DE8A2-4978-4784-A92F-CCC139CB14F3}" dt="2026-05-03T02:36:50.238" v="22"/>
        <pc:sldMkLst>
          <pc:docMk/>
          <pc:sldMk cId="2111592009" sldId="412"/>
        </pc:sldMkLst>
      </pc:sldChg>
      <pc:sldChg chg="add">
        <pc:chgData name="Wei Li" userId="fae33518c2e5a771" providerId="LiveId" clId="{923DE8A2-4978-4784-A92F-CCC139CB14F3}" dt="2026-05-03T02:36:50.238" v="22"/>
        <pc:sldMkLst>
          <pc:docMk/>
          <pc:sldMk cId="1262638688" sldId="413"/>
        </pc:sldMkLst>
      </pc:sldChg>
      <pc:sldChg chg="del">
        <pc:chgData name="Wei Li" userId="fae33518c2e5a771" providerId="LiveId" clId="{923DE8A2-4978-4784-A92F-CCC139CB14F3}" dt="2026-05-03T02:33:15.088" v="0" actId="47"/>
        <pc:sldMkLst>
          <pc:docMk/>
          <pc:sldMk cId="3645174603" sldId="413"/>
        </pc:sldMkLst>
      </pc:sldChg>
      <pc:sldChg chg="add">
        <pc:chgData name="Wei Li" userId="fae33518c2e5a771" providerId="LiveId" clId="{923DE8A2-4978-4784-A92F-CCC139CB14F3}" dt="2026-05-03T02:36:50.238" v="22"/>
        <pc:sldMkLst>
          <pc:docMk/>
          <pc:sldMk cId="721032951" sldId="414"/>
        </pc:sldMkLst>
      </pc:sldChg>
      <pc:sldChg chg="del">
        <pc:chgData name="Wei Li" userId="fae33518c2e5a771" providerId="LiveId" clId="{923DE8A2-4978-4784-A92F-CCC139CB14F3}" dt="2026-05-03T02:33:15.088" v="0" actId="47"/>
        <pc:sldMkLst>
          <pc:docMk/>
          <pc:sldMk cId="1765393782" sldId="414"/>
        </pc:sldMkLst>
      </pc:sldChg>
      <pc:sldChg chg="add">
        <pc:chgData name="Wei Li" userId="fae33518c2e5a771" providerId="LiveId" clId="{923DE8A2-4978-4784-A92F-CCC139CB14F3}" dt="2026-05-03T02:36:50.238" v="22"/>
        <pc:sldMkLst>
          <pc:docMk/>
          <pc:sldMk cId="1552211230" sldId="415"/>
        </pc:sldMkLst>
      </pc:sldChg>
      <pc:sldChg chg="add">
        <pc:chgData name="Wei Li" userId="fae33518c2e5a771" providerId="LiveId" clId="{923DE8A2-4978-4784-A92F-CCC139CB14F3}" dt="2026-05-03T02:36:50.238" v="22"/>
        <pc:sldMkLst>
          <pc:docMk/>
          <pc:sldMk cId="2976067346" sldId="416"/>
        </pc:sldMkLst>
      </pc:sldChg>
      <pc:sldChg chg="add">
        <pc:chgData name="Wei Li" userId="fae33518c2e5a771" providerId="LiveId" clId="{923DE8A2-4978-4784-A92F-CCC139CB14F3}" dt="2026-05-03T02:36:50.238" v="22"/>
        <pc:sldMkLst>
          <pc:docMk/>
          <pc:sldMk cId="630413764" sldId="417"/>
        </pc:sldMkLst>
      </pc:sldChg>
      <pc:sldChg chg="modSp add mod modClrScheme chgLayout">
        <pc:chgData name="Wei Li" userId="fae33518c2e5a771" providerId="LiveId" clId="{923DE8A2-4978-4784-A92F-CCC139CB14F3}" dt="2026-05-03T02:36:51.347" v="25"/>
        <pc:sldMkLst>
          <pc:docMk/>
          <pc:sldMk cId="4284292856" sldId="435"/>
        </pc:sldMkLst>
      </pc:sldChg>
      <pc:sldChg chg="add mod modClrScheme chgLayout">
        <pc:chgData name="Wei Li" userId="fae33518c2e5a771" providerId="LiveId" clId="{923DE8A2-4978-4784-A92F-CCC139CB14F3}" dt="2026-05-03T02:36:51.347" v="25"/>
        <pc:sldMkLst>
          <pc:docMk/>
          <pc:sldMk cId="2349363452" sldId="436"/>
        </pc:sldMkLst>
      </pc:sldChg>
      <pc:sldChg chg="add mod modClrScheme chgLayout">
        <pc:chgData name="Wei Li" userId="fae33518c2e5a771" providerId="LiveId" clId="{923DE8A2-4978-4784-A92F-CCC139CB14F3}" dt="2026-05-03T02:36:51.347" v="25"/>
        <pc:sldMkLst>
          <pc:docMk/>
          <pc:sldMk cId="243239577" sldId="437"/>
        </pc:sldMkLst>
      </pc:sldChg>
      <pc:sldChg chg="add mod modClrScheme chgLayout">
        <pc:chgData name="Wei Li" userId="fae33518c2e5a771" providerId="LiveId" clId="{923DE8A2-4978-4784-A92F-CCC139CB14F3}" dt="2026-05-03T02:36:51.347" v="25"/>
        <pc:sldMkLst>
          <pc:docMk/>
          <pc:sldMk cId="21447229" sldId="438"/>
        </pc:sldMkLst>
      </pc:sldChg>
      <pc:sldChg chg="del">
        <pc:chgData name="Wei Li" userId="fae33518c2e5a771" providerId="LiveId" clId="{923DE8A2-4978-4784-A92F-CCC139CB14F3}" dt="2026-05-03T02:33:15.088" v="0" actId="47"/>
        <pc:sldMkLst>
          <pc:docMk/>
          <pc:sldMk cId="378459095" sldId="439"/>
        </pc:sldMkLst>
      </pc:sldChg>
      <pc:sldChg chg="add mod chgLayout">
        <pc:chgData name="Wei Li" userId="fae33518c2e5a771" providerId="LiveId" clId="{923DE8A2-4978-4784-A92F-CCC139CB14F3}" dt="2026-05-03T02:36:51.347" v="25"/>
        <pc:sldMkLst>
          <pc:docMk/>
          <pc:sldMk cId="4242934180" sldId="439"/>
        </pc:sldMkLst>
      </pc:sldChg>
      <pc:sldChg chg="del">
        <pc:chgData name="Wei Li" userId="fae33518c2e5a771" providerId="LiveId" clId="{923DE8A2-4978-4784-A92F-CCC139CB14F3}" dt="2026-05-03T02:33:15.088" v="0" actId="47"/>
        <pc:sldMkLst>
          <pc:docMk/>
          <pc:sldMk cId="119137357" sldId="440"/>
        </pc:sldMkLst>
      </pc:sldChg>
      <pc:sldChg chg="add mod modClrScheme chgLayout">
        <pc:chgData name="Wei Li" userId="fae33518c2e5a771" providerId="LiveId" clId="{923DE8A2-4978-4784-A92F-CCC139CB14F3}" dt="2026-05-03T02:36:51.347" v="25"/>
        <pc:sldMkLst>
          <pc:docMk/>
          <pc:sldMk cId="654245979" sldId="440"/>
        </pc:sldMkLst>
      </pc:sldChg>
      <pc:sldChg chg="add mod modClrScheme chgLayout">
        <pc:chgData name="Wei Li" userId="fae33518c2e5a771" providerId="LiveId" clId="{923DE8A2-4978-4784-A92F-CCC139CB14F3}" dt="2026-05-03T02:36:51.347" v="25"/>
        <pc:sldMkLst>
          <pc:docMk/>
          <pc:sldMk cId="81730712" sldId="441"/>
        </pc:sldMkLst>
      </pc:sldChg>
      <pc:sldChg chg="del">
        <pc:chgData name="Wei Li" userId="fae33518c2e5a771" providerId="LiveId" clId="{923DE8A2-4978-4784-A92F-CCC139CB14F3}" dt="2026-05-03T02:33:15.088" v="0" actId="47"/>
        <pc:sldMkLst>
          <pc:docMk/>
          <pc:sldMk cId="759355602" sldId="441"/>
        </pc:sldMkLst>
      </pc:sldChg>
      <pc:sldChg chg="add mod modClrScheme chgLayout">
        <pc:chgData name="Wei Li" userId="fae33518c2e5a771" providerId="LiveId" clId="{923DE8A2-4978-4784-A92F-CCC139CB14F3}" dt="2026-05-03T02:36:51.347" v="25"/>
        <pc:sldMkLst>
          <pc:docMk/>
          <pc:sldMk cId="1253959498" sldId="442"/>
        </pc:sldMkLst>
      </pc:sldChg>
      <pc:sldChg chg="del">
        <pc:chgData name="Wei Li" userId="fae33518c2e5a771" providerId="LiveId" clId="{923DE8A2-4978-4784-A92F-CCC139CB14F3}" dt="2026-05-03T02:33:15.088" v="0" actId="47"/>
        <pc:sldMkLst>
          <pc:docMk/>
          <pc:sldMk cId="3036493565" sldId="442"/>
        </pc:sldMkLst>
      </pc:sldChg>
      <pc:sldChg chg="del">
        <pc:chgData name="Wei Li" userId="fae33518c2e5a771" providerId="LiveId" clId="{923DE8A2-4978-4784-A92F-CCC139CB14F3}" dt="2026-05-03T02:33:15.088" v="0" actId="47"/>
        <pc:sldMkLst>
          <pc:docMk/>
          <pc:sldMk cId="684124468" sldId="443"/>
        </pc:sldMkLst>
      </pc:sldChg>
      <pc:sldChg chg="add mod modClrScheme chgLayout">
        <pc:chgData name="Wei Li" userId="fae33518c2e5a771" providerId="LiveId" clId="{923DE8A2-4978-4784-A92F-CCC139CB14F3}" dt="2026-05-03T02:36:51.347" v="25"/>
        <pc:sldMkLst>
          <pc:docMk/>
          <pc:sldMk cId="3229703839" sldId="443"/>
        </pc:sldMkLst>
      </pc:sldChg>
      <pc:sldChg chg="add mod modClrScheme chgLayout">
        <pc:chgData name="Wei Li" userId="fae33518c2e5a771" providerId="LiveId" clId="{923DE8A2-4978-4784-A92F-CCC139CB14F3}" dt="2026-05-03T02:36:51.347" v="25"/>
        <pc:sldMkLst>
          <pc:docMk/>
          <pc:sldMk cId="682625501" sldId="444"/>
        </pc:sldMkLst>
      </pc:sldChg>
      <pc:sldChg chg="del">
        <pc:chgData name="Wei Li" userId="fae33518c2e5a771" providerId="LiveId" clId="{923DE8A2-4978-4784-A92F-CCC139CB14F3}" dt="2026-05-03T02:33:15.088" v="0" actId="47"/>
        <pc:sldMkLst>
          <pc:docMk/>
          <pc:sldMk cId="2697309616" sldId="444"/>
        </pc:sldMkLst>
      </pc:sldChg>
      <pc:sldChg chg="add mod modClrScheme chgLayout">
        <pc:chgData name="Wei Li" userId="fae33518c2e5a771" providerId="LiveId" clId="{923DE8A2-4978-4784-A92F-CCC139CB14F3}" dt="2026-05-03T02:36:51.347" v="25"/>
        <pc:sldMkLst>
          <pc:docMk/>
          <pc:sldMk cId="261061273" sldId="445"/>
        </pc:sldMkLst>
      </pc:sldChg>
      <pc:sldChg chg="del">
        <pc:chgData name="Wei Li" userId="fae33518c2e5a771" providerId="LiveId" clId="{923DE8A2-4978-4784-A92F-CCC139CB14F3}" dt="2026-05-03T02:33:15.088" v="0" actId="47"/>
        <pc:sldMkLst>
          <pc:docMk/>
          <pc:sldMk cId="2129453154" sldId="445"/>
        </pc:sldMkLst>
      </pc:sldChg>
      <pc:sldChg chg="add mod modClrScheme chgLayout">
        <pc:chgData name="Wei Li" userId="fae33518c2e5a771" providerId="LiveId" clId="{923DE8A2-4978-4784-A92F-CCC139CB14F3}" dt="2026-05-03T02:36:51.347" v="25"/>
        <pc:sldMkLst>
          <pc:docMk/>
          <pc:sldMk cId="380285814" sldId="446"/>
        </pc:sldMkLst>
      </pc:sldChg>
      <pc:sldChg chg="add mod modClrScheme chgLayout">
        <pc:chgData name="Wei Li" userId="fae33518c2e5a771" providerId="LiveId" clId="{923DE8A2-4978-4784-A92F-CCC139CB14F3}" dt="2026-05-03T02:36:51.347" v="25"/>
        <pc:sldMkLst>
          <pc:docMk/>
          <pc:sldMk cId="3594889883" sldId="447"/>
        </pc:sldMkLst>
      </pc:sldChg>
      <pc:sldChg chg="add mod modClrScheme chgLayout">
        <pc:chgData name="Wei Li" userId="fae33518c2e5a771" providerId="LiveId" clId="{923DE8A2-4978-4784-A92F-CCC139CB14F3}" dt="2026-05-03T02:36:51.347" v="25"/>
        <pc:sldMkLst>
          <pc:docMk/>
          <pc:sldMk cId="2947199604" sldId="448"/>
        </pc:sldMkLst>
      </pc:sldChg>
      <pc:sldChg chg="add mod modClrScheme chgLayout">
        <pc:chgData name="Wei Li" userId="fae33518c2e5a771" providerId="LiveId" clId="{923DE8A2-4978-4784-A92F-CCC139CB14F3}" dt="2026-05-03T02:36:51.347" v="25"/>
        <pc:sldMkLst>
          <pc:docMk/>
          <pc:sldMk cId="1953100798" sldId="449"/>
        </pc:sldMkLst>
      </pc:sldChg>
      <pc:sldChg chg="add mod modClrScheme chgLayout">
        <pc:chgData name="Wei Li" userId="fae33518c2e5a771" providerId="LiveId" clId="{923DE8A2-4978-4784-A92F-CCC139CB14F3}" dt="2026-05-03T02:36:51.347" v="25"/>
        <pc:sldMkLst>
          <pc:docMk/>
          <pc:sldMk cId="128290994" sldId="450"/>
        </pc:sldMkLst>
      </pc:sldChg>
      <pc:sldChg chg="add mod modClrScheme chgLayout">
        <pc:chgData name="Wei Li" userId="fae33518c2e5a771" providerId="LiveId" clId="{923DE8A2-4978-4784-A92F-CCC139CB14F3}" dt="2026-05-03T02:36:51.347" v="25"/>
        <pc:sldMkLst>
          <pc:docMk/>
          <pc:sldMk cId="4127059340" sldId="451"/>
        </pc:sldMkLst>
      </pc:sldChg>
      <pc:sldChg chg="add mod modClrScheme chgLayout">
        <pc:chgData name="Wei Li" userId="fae33518c2e5a771" providerId="LiveId" clId="{923DE8A2-4978-4784-A92F-CCC139CB14F3}" dt="2026-05-03T02:36:51.347" v="25"/>
        <pc:sldMkLst>
          <pc:docMk/>
          <pc:sldMk cId="2981027179" sldId="452"/>
        </pc:sldMkLst>
      </pc:sldChg>
      <pc:sldChg chg="add mod modClrScheme chgLayout">
        <pc:chgData name="Wei Li" userId="fae33518c2e5a771" providerId="LiveId" clId="{923DE8A2-4978-4784-A92F-CCC139CB14F3}" dt="2026-05-03T02:36:51.347" v="25"/>
        <pc:sldMkLst>
          <pc:docMk/>
          <pc:sldMk cId="3801852368" sldId="453"/>
        </pc:sldMkLst>
      </pc:sldChg>
      <pc:sldChg chg="add mod modClrScheme chgLayout">
        <pc:chgData name="Wei Li" userId="fae33518c2e5a771" providerId="LiveId" clId="{923DE8A2-4978-4784-A92F-CCC139CB14F3}" dt="2026-05-03T02:36:51.347" v="25"/>
        <pc:sldMkLst>
          <pc:docMk/>
          <pc:sldMk cId="2341755131" sldId="454"/>
        </pc:sldMkLst>
      </pc:sldChg>
      <pc:sldChg chg="add mod modClrScheme chgLayout">
        <pc:chgData name="Wei Li" userId="fae33518c2e5a771" providerId="LiveId" clId="{923DE8A2-4978-4784-A92F-CCC139CB14F3}" dt="2026-05-03T02:36:51.347" v="25"/>
        <pc:sldMkLst>
          <pc:docMk/>
          <pc:sldMk cId="3668779359" sldId="455"/>
        </pc:sldMkLst>
      </pc:sldChg>
      <pc:sldChg chg="add mod modClrScheme chgLayout">
        <pc:chgData name="Wei Li" userId="fae33518c2e5a771" providerId="LiveId" clId="{923DE8A2-4978-4784-A92F-CCC139CB14F3}" dt="2026-05-03T02:36:51.347" v="25"/>
        <pc:sldMkLst>
          <pc:docMk/>
          <pc:sldMk cId="1281111708" sldId="456"/>
        </pc:sldMkLst>
      </pc:sldChg>
      <pc:sldChg chg="add mod modClrScheme chgLayout">
        <pc:chgData name="Wei Li" userId="fae33518c2e5a771" providerId="LiveId" clId="{923DE8A2-4978-4784-A92F-CCC139CB14F3}" dt="2026-05-03T02:36:51.347" v="25"/>
        <pc:sldMkLst>
          <pc:docMk/>
          <pc:sldMk cId="2034067487" sldId="457"/>
        </pc:sldMkLst>
      </pc:sldChg>
      <pc:sldChg chg="add mod modClrScheme chgLayout">
        <pc:chgData name="Wei Li" userId="fae33518c2e5a771" providerId="LiveId" clId="{923DE8A2-4978-4784-A92F-CCC139CB14F3}" dt="2026-05-03T02:36:51.347" v="25"/>
        <pc:sldMkLst>
          <pc:docMk/>
          <pc:sldMk cId="3163240446" sldId="458"/>
        </pc:sldMkLst>
      </pc:sldChg>
      <pc:sldChg chg="del">
        <pc:chgData name="Wei Li" userId="fae33518c2e5a771" providerId="LiveId" clId="{923DE8A2-4978-4784-A92F-CCC139CB14F3}" dt="2026-05-03T02:33:15.088" v="0" actId="47"/>
        <pc:sldMkLst>
          <pc:docMk/>
          <pc:sldMk cId="0" sldId="465"/>
        </pc:sldMkLst>
      </pc:sldChg>
      <pc:sldChg chg="del">
        <pc:chgData name="Wei Li" userId="fae33518c2e5a771" providerId="LiveId" clId="{923DE8A2-4978-4784-A92F-CCC139CB14F3}" dt="2026-05-03T02:33:15.088" v="0" actId="47"/>
        <pc:sldMkLst>
          <pc:docMk/>
          <pc:sldMk cId="0" sldId="468"/>
        </pc:sldMkLst>
      </pc:sldChg>
      <pc:sldChg chg="del">
        <pc:chgData name="Wei Li" userId="fae33518c2e5a771" providerId="LiveId" clId="{923DE8A2-4978-4784-A92F-CCC139CB14F3}" dt="2026-05-03T02:33:15.088" v="0" actId="47"/>
        <pc:sldMkLst>
          <pc:docMk/>
          <pc:sldMk cId="0" sldId="469"/>
        </pc:sldMkLst>
      </pc:sldChg>
      <pc:sldChg chg="del">
        <pc:chgData name="Wei Li" userId="fae33518c2e5a771" providerId="LiveId" clId="{923DE8A2-4978-4784-A92F-CCC139CB14F3}" dt="2026-05-03T02:33:15.088" v="0" actId="47"/>
        <pc:sldMkLst>
          <pc:docMk/>
          <pc:sldMk cId="0" sldId="471"/>
        </pc:sldMkLst>
      </pc:sldChg>
      <pc:sldChg chg="add">
        <pc:chgData name="Wei Li" userId="fae33518c2e5a771" providerId="LiveId" clId="{923DE8A2-4978-4784-A92F-CCC139CB14F3}" dt="2026-05-03T02:37:15.495" v="29"/>
        <pc:sldMkLst>
          <pc:docMk/>
          <pc:sldMk cId="3051496393" sldId="482"/>
        </pc:sldMkLst>
      </pc:sldChg>
      <pc:sldChg chg="add">
        <pc:chgData name="Wei Li" userId="fae33518c2e5a771" providerId="LiveId" clId="{923DE8A2-4978-4784-A92F-CCC139CB14F3}" dt="2026-05-03T02:37:15.495" v="29"/>
        <pc:sldMkLst>
          <pc:docMk/>
          <pc:sldMk cId="3392275137" sldId="483"/>
        </pc:sldMkLst>
      </pc:sldChg>
      <pc:sldChg chg="add">
        <pc:chgData name="Wei Li" userId="fae33518c2e5a771" providerId="LiveId" clId="{923DE8A2-4978-4784-A92F-CCC139CB14F3}" dt="2026-05-03T02:37:15.495" v="29"/>
        <pc:sldMkLst>
          <pc:docMk/>
          <pc:sldMk cId="3978363079" sldId="484"/>
        </pc:sldMkLst>
      </pc:sldChg>
      <pc:sldChg chg="add">
        <pc:chgData name="Wei Li" userId="fae33518c2e5a771" providerId="LiveId" clId="{923DE8A2-4978-4784-A92F-CCC139CB14F3}" dt="2026-05-03T02:37:15.495" v="29"/>
        <pc:sldMkLst>
          <pc:docMk/>
          <pc:sldMk cId="210169322" sldId="485"/>
        </pc:sldMkLst>
      </pc:sldChg>
      <pc:sldChg chg="add">
        <pc:chgData name="Wei Li" userId="fae33518c2e5a771" providerId="LiveId" clId="{923DE8A2-4978-4784-A92F-CCC139CB14F3}" dt="2026-05-03T02:37:15.495" v="29"/>
        <pc:sldMkLst>
          <pc:docMk/>
          <pc:sldMk cId="2692731468" sldId="486"/>
        </pc:sldMkLst>
      </pc:sldChg>
      <pc:sldChg chg="add">
        <pc:chgData name="Wei Li" userId="fae33518c2e5a771" providerId="LiveId" clId="{923DE8A2-4978-4784-A92F-CCC139CB14F3}" dt="2026-05-03T02:37:15.495" v="29"/>
        <pc:sldMkLst>
          <pc:docMk/>
          <pc:sldMk cId="790702458" sldId="487"/>
        </pc:sldMkLst>
      </pc:sldChg>
      <pc:sldChg chg="add">
        <pc:chgData name="Wei Li" userId="fae33518c2e5a771" providerId="LiveId" clId="{923DE8A2-4978-4784-A92F-CCC139CB14F3}" dt="2026-05-03T02:37:15.495" v="29"/>
        <pc:sldMkLst>
          <pc:docMk/>
          <pc:sldMk cId="4198358513" sldId="488"/>
        </pc:sldMkLst>
      </pc:sldChg>
      <pc:sldChg chg="add">
        <pc:chgData name="Wei Li" userId="fae33518c2e5a771" providerId="LiveId" clId="{923DE8A2-4978-4784-A92F-CCC139CB14F3}" dt="2026-05-03T02:37:15.495" v="29"/>
        <pc:sldMkLst>
          <pc:docMk/>
          <pc:sldMk cId="1159065246" sldId="489"/>
        </pc:sldMkLst>
      </pc:sldChg>
      <pc:sldChg chg="add">
        <pc:chgData name="Wei Li" userId="fae33518c2e5a771" providerId="LiveId" clId="{923DE8A2-4978-4784-A92F-CCC139CB14F3}" dt="2026-05-03T02:37:15.495" v="29"/>
        <pc:sldMkLst>
          <pc:docMk/>
          <pc:sldMk cId="4247909855" sldId="490"/>
        </pc:sldMkLst>
      </pc:sldChg>
      <pc:sldChg chg="add">
        <pc:chgData name="Wei Li" userId="fae33518c2e5a771" providerId="LiveId" clId="{923DE8A2-4978-4784-A92F-CCC139CB14F3}" dt="2026-05-03T02:37:15.495" v="29"/>
        <pc:sldMkLst>
          <pc:docMk/>
          <pc:sldMk cId="2930915297" sldId="491"/>
        </pc:sldMkLst>
      </pc:sldChg>
      <pc:sldChg chg="del">
        <pc:chgData name="Wei Li" userId="fae33518c2e5a771" providerId="LiveId" clId="{923DE8A2-4978-4784-A92F-CCC139CB14F3}" dt="2026-05-03T02:33:15.088" v="0" actId="47"/>
        <pc:sldMkLst>
          <pc:docMk/>
          <pc:sldMk cId="4176653311" sldId="502"/>
        </pc:sldMkLst>
      </pc:sldChg>
      <pc:sldChg chg="del">
        <pc:chgData name="Wei Li" userId="fae33518c2e5a771" providerId="LiveId" clId="{923DE8A2-4978-4784-A92F-CCC139CB14F3}" dt="2026-05-03T02:33:15.088" v="0" actId="47"/>
        <pc:sldMkLst>
          <pc:docMk/>
          <pc:sldMk cId="2911921620" sldId="503"/>
        </pc:sldMkLst>
      </pc:sldChg>
      <pc:sldChg chg="del">
        <pc:chgData name="Wei Li" userId="fae33518c2e5a771" providerId="LiveId" clId="{923DE8A2-4978-4784-A92F-CCC139CB14F3}" dt="2026-05-03T02:33:15.088" v="0" actId="47"/>
        <pc:sldMkLst>
          <pc:docMk/>
          <pc:sldMk cId="1453945595" sldId="504"/>
        </pc:sldMkLst>
      </pc:sldChg>
      <pc:sldChg chg="del">
        <pc:chgData name="Wei Li" userId="fae33518c2e5a771" providerId="LiveId" clId="{923DE8A2-4978-4784-A92F-CCC139CB14F3}" dt="2026-05-03T02:33:27.064" v="1" actId="47"/>
        <pc:sldMkLst>
          <pc:docMk/>
          <pc:sldMk cId="0" sldId="718"/>
        </pc:sldMkLst>
      </pc:sldChg>
      <pc:sldChg chg="add del">
        <pc:chgData name="Wei Li" userId="fae33518c2e5a771" providerId="LiveId" clId="{923DE8A2-4978-4784-A92F-CCC139CB14F3}" dt="2026-05-03T02:37:12.866" v="28" actId="47"/>
        <pc:sldMkLst>
          <pc:docMk/>
          <pc:sldMk cId="108125404" sldId="802"/>
        </pc:sldMkLst>
      </pc:sldChg>
      <pc:sldChg chg="add del">
        <pc:chgData name="Wei Li" userId="fae33518c2e5a771" providerId="LiveId" clId="{923DE8A2-4978-4784-A92F-CCC139CB14F3}" dt="2026-05-03T02:37:12.866" v="28" actId="47"/>
        <pc:sldMkLst>
          <pc:docMk/>
          <pc:sldMk cId="3792775238" sldId="805"/>
        </pc:sldMkLst>
      </pc:sldChg>
      <pc:sldChg chg="add del">
        <pc:chgData name="Wei Li" userId="fae33518c2e5a771" providerId="LiveId" clId="{923DE8A2-4978-4784-A92F-CCC139CB14F3}" dt="2026-05-03T02:37:12.866" v="28" actId="47"/>
        <pc:sldMkLst>
          <pc:docMk/>
          <pc:sldMk cId="1007560941" sldId="806"/>
        </pc:sldMkLst>
      </pc:sldChg>
      <pc:sldChg chg="add del">
        <pc:chgData name="Wei Li" userId="fae33518c2e5a771" providerId="LiveId" clId="{923DE8A2-4978-4784-A92F-CCC139CB14F3}" dt="2026-05-03T02:37:12.866" v="28" actId="47"/>
        <pc:sldMkLst>
          <pc:docMk/>
          <pc:sldMk cId="25644466" sldId="807"/>
        </pc:sldMkLst>
      </pc:sldChg>
      <pc:sldChg chg="del">
        <pc:chgData name="Wei Li" userId="fae33518c2e5a771" providerId="LiveId" clId="{923DE8A2-4978-4784-A92F-CCC139CB14F3}" dt="2026-05-03T02:33:27.064" v="1" actId="47"/>
        <pc:sldMkLst>
          <pc:docMk/>
          <pc:sldMk cId="0" sldId="820"/>
        </pc:sldMkLst>
      </pc:sldChg>
      <pc:sldChg chg="del">
        <pc:chgData name="Wei Li" userId="fae33518c2e5a771" providerId="LiveId" clId="{923DE8A2-4978-4784-A92F-CCC139CB14F3}" dt="2026-05-03T02:33:27.064" v="1" actId="47"/>
        <pc:sldMkLst>
          <pc:docMk/>
          <pc:sldMk cId="0" sldId="821"/>
        </pc:sldMkLst>
      </pc:sldChg>
      <pc:sldChg chg="del">
        <pc:chgData name="Wei Li" userId="fae33518c2e5a771" providerId="LiveId" clId="{923DE8A2-4978-4784-A92F-CCC139CB14F3}" dt="2026-05-03T02:33:27.064" v="1" actId="47"/>
        <pc:sldMkLst>
          <pc:docMk/>
          <pc:sldMk cId="0" sldId="840"/>
        </pc:sldMkLst>
      </pc:sldChg>
      <pc:sldChg chg="del">
        <pc:chgData name="Wei Li" userId="fae33518c2e5a771" providerId="LiveId" clId="{923DE8A2-4978-4784-A92F-CCC139CB14F3}" dt="2026-05-03T02:33:27.064" v="1" actId="47"/>
        <pc:sldMkLst>
          <pc:docMk/>
          <pc:sldMk cId="0" sldId="841"/>
        </pc:sldMkLst>
      </pc:sldChg>
      <pc:sldChg chg="del">
        <pc:chgData name="Wei Li" userId="fae33518c2e5a771" providerId="LiveId" clId="{923DE8A2-4978-4784-A92F-CCC139CB14F3}" dt="2026-05-03T02:33:27.064" v="1" actId="47"/>
        <pc:sldMkLst>
          <pc:docMk/>
          <pc:sldMk cId="0" sldId="842"/>
        </pc:sldMkLst>
      </pc:sldChg>
      <pc:sldChg chg="del">
        <pc:chgData name="Wei Li" userId="fae33518c2e5a771" providerId="LiveId" clId="{923DE8A2-4978-4784-A92F-CCC139CB14F3}" dt="2026-05-03T02:33:27.064" v="1" actId="47"/>
        <pc:sldMkLst>
          <pc:docMk/>
          <pc:sldMk cId="0" sldId="843"/>
        </pc:sldMkLst>
      </pc:sldChg>
      <pc:sldChg chg="del">
        <pc:chgData name="Wei Li" userId="fae33518c2e5a771" providerId="LiveId" clId="{923DE8A2-4978-4784-A92F-CCC139CB14F3}" dt="2026-05-03T02:33:27.064" v="1" actId="47"/>
        <pc:sldMkLst>
          <pc:docMk/>
          <pc:sldMk cId="0" sldId="844"/>
        </pc:sldMkLst>
      </pc:sldChg>
      <pc:sldChg chg="del">
        <pc:chgData name="Wei Li" userId="fae33518c2e5a771" providerId="LiveId" clId="{923DE8A2-4978-4784-A92F-CCC139CB14F3}" dt="2026-05-03T02:33:27.064" v="1" actId="47"/>
        <pc:sldMkLst>
          <pc:docMk/>
          <pc:sldMk cId="0" sldId="846"/>
        </pc:sldMkLst>
      </pc:sldChg>
      <pc:sldChg chg="del">
        <pc:chgData name="Wei Li" userId="fae33518c2e5a771" providerId="LiveId" clId="{923DE8A2-4978-4784-A92F-CCC139CB14F3}" dt="2026-05-03T02:33:27.064" v="1" actId="47"/>
        <pc:sldMkLst>
          <pc:docMk/>
          <pc:sldMk cId="0" sldId="848"/>
        </pc:sldMkLst>
      </pc:sldChg>
      <pc:sldChg chg="del">
        <pc:chgData name="Wei Li" userId="fae33518c2e5a771" providerId="LiveId" clId="{923DE8A2-4978-4784-A92F-CCC139CB14F3}" dt="2026-05-03T02:33:27.064" v="1" actId="47"/>
        <pc:sldMkLst>
          <pc:docMk/>
          <pc:sldMk cId="0" sldId="849"/>
        </pc:sldMkLst>
      </pc:sldChg>
      <pc:sldChg chg="del">
        <pc:chgData name="Wei Li" userId="fae33518c2e5a771" providerId="LiveId" clId="{923DE8A2-4978-4784-A92F-CCC139CB14F3}" dt="2026-05-03T02:33:27.064" v="1" actId="47"/>
        <pc:sldMkLst>
          <pc:docMk/>
          <pc:sldMk cId="0" sldId="850"/>
        </pc:sldMkLst>
      </pc:sldChg>
      <pc:sldChg chg="del">
        <pc:chgData name="Wei Li" userId="fae33518c2e5a771" providerId="LiveId" clId="{923DE8A2-4978-4784-A92F-CCC139CB14F3}" dt="2026-05-03T02:33:27.064" v="1" actId="47"/>
        <pc:sldMkLst>
          <pc:docMk/>
          <pc:sldMk cId="0" sldId="851"/>
        </pc:sldMkLst>
      </pc:sldChg>
      <pc:sldChg chg="del">
        <pc:chgData name="Wei Li" userId="fae33518c2e5a771" providerId="LiveId" clId="{923DE8A2-4978-4784-A92F-CCC139CB14F3}" dt="2026-05-03T02:33:27.064" v="1" actId="47"/>
        <pc:sldMkLst>
          <pc:docMk/>
          <pc:sldMk cId="0" sldId="853"/>
        </pc:sldMkLst>
      </pc:sldChg>
      <pc:sldChg chg="del">
        <pc:chgData name="Wei Li" userId="fae33518c2e5a771" providerId="LiveId" clId="{923DE8A2-4978-4784-A92F-CCC139CB14F3}" dt="2026-05-03T02:33:27.064" v="1" actId="47"/>
        <pc:sldMkLst>
          <pc:docMk/>
          <pc:sldMk cId="0" sldId="854"/>
        </pc:sldMkLst>
      </pc:sldChg>
      <pc:sldChg chg="del">
        <pc:chgData name="Wei Li" userId="fae33518c2e5a771" providerId="LiveId" clId="{923DE8A2-4978-4784-A92F-CCC139CB14F3}" dt="2026-05-03T02:33:27.064" v="1" actId="47"/>
        <pc:sldMkLst>
          <pc:docMk/>
          <pc:sldMk cId="0" sldId="855"/>
        </pc:sldMkLst>
      </pc:sldChg>
      <pc:sldChg chg="del">
        <pc:chgData name="Wei Li" userId="fae33518c2e5a771" providerId="LiveId" clId="{923DE8A2-4978-4784-A92F-CCC139CB14F3}" dt="2026-05-03T02:33:27.064" v="1" actId="47"/>
        <pc:sldMkLst>
          <pc:docMk/>
          <pc:sldMk cId="0" sldId="856"/>
        </pc:sldMkLst>
      </pc:sldChg>
      <pc:sldChg chg="del">
        <pc:chgData name="Wei Li" userId="fae33518c2e5a771" providerId="LiveId" clId="{923DE8A2-4978-4784-A92F-CCC139CB14F3}" dt="2026-05-03T02:33:27.064" v="1" actId="47"/>
        <pc:sldMkLst>
          <pc:docMk/>
          <pc:sldMk cId="0" sldId="857"/>
        </pc:sldMkLst>
      </pc:sldChg>
      <pc:sldChg chg="del">
        <pc:chgData name="Wei Li" userId="fae33518c2e5a771" providerId="LiveId" clId="{923DE8A2-4978-4784-A92F-CCC139CB14F3}" dt="2026-05-03T02:33:27.064" v="1" actId="47"/>
        <pc:sldMkLst>
          <pc:docMk/>
          <pc:sldMk cId="0" sldId="858"/>
        </pc:sldMkLst>
      </pc:sldChg>
      <pc:sldChg chg="del">
        <pc:chgData name="Wei Li" userId="fae33518c2e5a771" providerId="LiveId" clId="{923DE8A2-4978-4784-A92F-CCC139CB14F3}" dt="2026-05-03T02:33:27.064" v="1" actId="47"/>
        <pc:sldMkLst>
          <pc:docMk/>
          <pc:sldMk cId="0" sldId="859"/>
        </pc:sldMkLst>
      </pc:sldChg>
      <pc:sldChg chg="del">
        <pc:chgData name="Wei Li" userId="fae33518c2e5a771" providerId="LiveId" clId="{923DE8A2-4978-4784-A92F-CCC139CB14F3}" dt="2026-05-03T02:33:27.064" v="1" actId="47"/>
        <pc:sldMkLst>
          <pc:docMk/>
          <pc:sldMk cId="2561155639" sldId="860"/>
        </pc:sldMkLst>
      </pc:sldChg>
      <pc:sldChg chg="del">
        <pc:chgData name="Wei Li" userId="fae33518c2e5a771" providerId="LiveId" clId="{923DE8A2-4978-4784-A92F-CCC139CB14F3}" dt="2026-05-03T02:33:27.064" v="1" actId="47"/>
        <pc:sldMkLst>
          <pc:docMk/>
          <pc:sldMk cId="3959473843" sldId="864"/>
        </pc:sldMkLst>
      </pc:sldChg>
      <pc:sldChg chg="del">
        <pc:chgData name="Wei Li" userId="fae33518c2e5a771" providerId="LiveId" clId="{923DE8A2-4978-4784-A92F-CCC139CB14F3}" dt="2026-05-03T02:33:27.064" v="1" actId="47"/>
        <pc:sldMkLst>
          <pc:docMk/>
          <pc:sldMk cId="736528456" sldId="865"/>
        </pc:sldMkLst>
      </pc:sldChg>
      <pc:sldChg chg="del">
        <pc:chgData name="Wei Li" userId="fae33518c2e5a771" providerId="LiveId" clId="{923DE8A2-4978-4784-A92F-CCC139CB14F3}" dt="2026-05-03T02:33:27.064" v="1" actId="47"/>
        <pc:sldMkLst>
          <pc:docMk/>
          <pc:sldMk cId="806284837" sldId="866"/>
        </pc:sldMkLst>
      </pc:sldChg>
      <pc:sldChg chg="add">
        <pc:chgData name="Wei Li" userId="fae33518c2e5a771" providerId="LiveId" clId="{923DE8A2-4978-4784-A92F-CCC139CB14F3}" dt="2026-05-03T02:33:30.989" v="2"/>
        <pc:sldMkLst>
          <pc:docMk/>
          <pc:sldMk cId="0" sldId="888"/>
        </pc:sldMkLst>
      </pc:sldChg>
      <pc:sldChg chg="modSp mod">
        <pc:chgData name="Wei Li" userId="fae33518c2e5a771" providerId="LiveId" clId="{923DE8A2-4978-4784-A92F-CCC139CB14F3}" dt="2026-05-03T02:56:46.638" v="99" actId="255"/>
        <pc:sldMkLst>
          <pc:docMk/>
          <pc:sldMk cId="252876147" sldId="960"/>
        </pc:sldMkLst>
        <pc:spChg chg="mod">
          <ac:chgData name="Wei Li" userId="fae33518c2e5a771" providerId="LiveId" clId="{923DE8A2-4978-4784-A92F-CCC139CB14F3}" dt="2026-05-03T02:56:12.750" v="96" actId="20577"/>
          <ac:spMkLst>
            <pc:docMk/>
            <pc:sldMk cId="252876147" sldId="960"/>
            <ac:spMk id="3" creationId="{43C66B0D-EB67-8E7E-A0F4-2BCBA60641F0}"/>
          </ac:spMkLst>
        </pc:spChg>
        <pc:spChg chg="mod">
          <ac:chgData name="Wei Li" userId="fae33518c2e5a771" providerId="LiveId" clId="{923DE8A2-4978-4784-A92F-CCC139CB14F3}" dt="2026-05-03T02:56:46.638" v="99" actId="255"/>
          <ac:spMkLst>
            <pc:docMk/>
            <pc:sldMk cId="252876147" sldId="960"/>
            <ac:spMk id="4" creationId="{70AFC8D4-F998-6E7E-4EDD-18BDFC7B6874}"/>
          </ac:spMkLst>
        </pc:spChg>
        <pc:spChg chg="mod">
          <ac:chgData name="Wei Li" userId="fae33518c2e5a771" providerId="LiveId" clId="{923DE8A2-4978-4784-A92F-CCC139CB14F3}" dt="2026-05-03T02:56:40.274" v="98" actId="255"/>
          <ac:spMkLst>
            <pc:docMk/>
            <pc:sldMk cId="252876147" sldId="960"/>
            <ac:spMk id="5" creationId="{E23D4381-A533-F6C8-5C0B-8F7EEBABA221}"/>
          </ac:spMkLst>
        </pc:spChg>
      </pc:sldChg>
      <pc:sldChg chg="add">
        <pc:chgData name="Wei Li" userId="fae33518c2e5a771" providerId="LiveId" clId="{923DE8A2-4978-4784-A92F-CCC139CB14F3}" dt="2026-05-03T02:33:30.989" v="2"/>
        <pc:sldMkLst>
          <pc:docMk/>
          <pc:sldMk cId="407784251" sldId="1009"/>
        </pc:sldMkLst>
      </pc:sldChg>
      <pc:sldChg chg="add">
        <pc:chgData name="Wei Li" userId="fae33518c2e5a771" providerId="LiveId" clId="{923DE8A2-4978-4784-A92F-CCC139CB14F3}" dt="2026-05-03T02:33:30.989" v="2"/>
        <pc:sldMkLst>
          <pc:docMk/>
          <pc:sldMk cId="0" sldId="1012"/>
        </pc:sldMkLst>
      </pc:sldChg>
      <pc:sldChg chg="add">
        <pc:chgData name="Wei Li" userId="fae33518c2e5a771" providerId="LiveId" clId="{923DE8A2-4978-4784-A92F-CCC139CB14F3}" dt="2026-05-03T02:33:30.989" v="2"/>
        <pc:sldMkLst>
          <pc:docMk/>
          <pc:sldMk cId="4156970286" sldId="1083"/>
        </pc:sldMkLst>
      </pc:sldChg>
      <pc:sldChg chg="add">
        <pc:chgData name="Wei Li" userId="fae33518c2e5a771" providerId="LiveId" clId="{923DE8A2-4978-4784-A92F-CCC139CB14F3}" dt="2026-05-03T02:33:30.989" v="2"/>
        <pc:sldMkLst>
          <pc:docMk/>
          <pc:sldMk cId="396593850" sldId="1084"/>
        </pc:sldMkLst>
      </pc:sldChg>
      <pc:sldChg chg="add">
        <pc:chgData name="Wei Li" userId="fae33518c2e5a771" providerId="LiveId" clId="{923DE8A2-4978-4784-A92F-CCC139CB14F3}" dt="2026-05-03T02:33:30.989" v="2"/>
        <pc:sldMkLst>
          <pc:docMk/>
          <pc:sldMk cId="1105602524" sldId="1085"/>
        </pc:sldMkLst>
      </pc:sldChg>
      <pc:sldChg chg="add">
        <pc:chgData name="Wei Li" userId="fae33518c2e5a771" providerId="LiveId" clId="{923DE8A2-4978-4784-A92F-CCC139CB14F3}" dt="2026-05-03T02:33:30.989" v="2"/>
        <pc:sldMkLst>
          <pc:docMk/>
          <pc:sldMk cId="2493320877" sldId="1086"/>
        </pc:sldMkLst>
      </pc:sldChg>
      <pc:sldChg chg="add">
        <pc:chgData name="Wei Li" userId="fae33518c2e5a771" providerId="LiveId" clId="{923DE8A2-4978-4784-A92F-CCC139CB14F3}" dt="2026-05-03T02:33:30.989" v="2"/>
        <pc:sldMkLst>
          <pc:docMk/>
          <pc:sldMk cId="1017741380" sldId="1087"/>
        </pc:sldMkLst>
      </pc:sldChg>
      <pc:sldChg chg="add">
        <pc:chgData name="Wei Li" userId="fae33518c2e5a771" providerId="LiveId" clId="{923DE8A2-4978-4784-A92F-CCC139CB14F3}" dt="2026-05-03T02:33:30.989" v="2"/>
        <pc:sldMkLst>
          <pc:docMk/>
          <pc:sldMk cId="87117050" sldId="1088"/>
        </pc:sldMkLst>
      </pc:sldChg>
      <pc:sldChg chg="add">
        <pc:chgData name="Wei Li" userId="fae33518c2e5a771" providerId="LiveId" clId="{923DE8A2-4978-4784-A92F-CCC139CB14F3}" dt="2026-05-03T02:33:30.989" v="2"/>
        <pc:sldMkLst>
          <pc:docMk/>
          <pc:sldMk cId="2404338099" sldId="1089"/>
        </pc:sldMkLst>
      </pc:sldChg>
      <pc:sldChg chg="add">
        <pc:chgData name="Wei Li" userId="fae33518c2e5a771" providerId="LiveId" clId="{923DE8A2-4978-4784-A92F-CCC139CB14F3}" dt="2026-05-03T02:33:30.989" v="2"/>
        <pc:sldMkLst>
          <pc:docMk/>
          <pc:sldMk cId="2364755131" sldId="1090"/>
        </pc:sldMkLst>
      </pc:sldChg>
      <pc:sldChg chg="add">
        <pc:chgData name="Wei Li" userId="fae33518c2e5a771" providerId="LiveId" clId="{923DE8A2-4978-4784-A92F-CCC139CB14F3}" dt="2026-05-03T02:33:30.989" v="2"/>
        <pc:sldMkLst>
          <pc:docMk/>
          <pc:sldMk cId="949719127" sldId="1091"/>
        </pc:sldMkLst>
      </pc:sldChg>
      <pc:sldChg chg="add">
        <pc:chgData name="Wei Li" userId="fae33518c2e5a771" providerId="LiveId" clId="{923DE8A2-4978-4784-A92F-CCC139CB14F3}" dt="2026-05-03T02:33:30.989" v="2"/>
        <pc:sldMkLst>
          <pc:docMk/>
          <pc:sldMk cId="1503616782" sldId="1092"/>
        </pc:sldMkLst>
      </pc:sldChg>
      <pc:sldChg chg="add">
        <pc:chgData name="Wei Li" userId="fae33518c2e5a771" providerId="LiveId" clId="{923DE8A2-4978-4784-A92F-CCC139CB14F3}" dt="2026-05-03T02:33:30.989" v="2"/>
        <pc:sldMkLst>
          <pc:docMk/>
          <pc:sldMk cId="3756119740" sldId="1093"/>
        </pc:sldMkLst>
      </pc:sldChg>
      <pc:sldChg chg="add">
        <pc:chgData name="Wei Li" userId="fae33518c2e5a771" providerId="LiveId" clId="{923DE8A2-4978-4784-A92F-CCC139CB14F3}" dt="2026-05-03T02:33:30.989" v="2"/>
        <pc:sldMkLst>
          <pc:docMk/>
          <pc:sldMk cId="1354983269" sldId="1094"/>
        </pc:sldMkLst>
      </pc:sldChg>
      <pc:sldChg chg="add">
        <pc:chgData name="Wei Li" userId="fae33518c2e5a771" providerId="LiveId" clId="{923DE8A2-4978-4784-A92F-CCC139CB14F3}" dt="2026-05-03T02:33:30.989" v="2"/>
        <pc:sldMkLst>
          <pc:docMk/>
          <pc:sldMk cId="1407657739" sldId="1095"/>
        </pc:sldMkLst>
      </pc:sldChg>
      <pc:sldChg chg="add">
        <pc:chgData name="Wei Li" userId="fae33518c2e5a771" providerId="LiveId" clId="{923DE8A2-4978-4784-A92F-CCC139CB14F3}" dt="2026-05-03T02:33:30.989" v="2"/>
        <pc:sldMkLst>
          <pc:docMk/>
          <pc:sldMk cId="3850685591" sldId="1097"/>
        </pc:sldMkLst>
      </pc:sldChg>
      <pc:sldChg chg="add">
        <pc:chgData name="Wei Li" userId="fae33518c2e5a771" providerId="LiveId" clId="{923DE8A2-4978-4784-A92F-CCC139CB14F3}" dt="2026-05-03T02:33:30.989" v="2"/>
        <pc:sldMkLst>
          <pc:docMk/>
          <pc:sldMk cId="2862581585" sldId="1098"/>
        </pc:sldMkLst>
      </pc:sldChg>
      <pc:sldChg chg="add">
        <pc:chgData name="Wei Li" userId="fae33518c2e5a771" providerId="LiveId" clId="{923DE8A2-4978-4784-A92F-CCC139CB14F3}" dt="2026-05-03T02:33:30.989" v="2"/>
        <pc:sldMkLst>
          <pc:docMk/>
          <pc:sldMk cId="1714513521" sldId="1099"/>
        </pc:sldMkLst>
      </pc:sldChg>
      <pc:sldChg chg="add">
        <pc:chgData name="Wei Li" userId="fae33518c2e5a771" providerId="LiveId" clId="{923DE8A2-4978-4784-A92F-CCC139CB14F3}" dt="2026-05-03T02:33:30.989" v="2"/>
        <pc:sldMkLst>
          <pc:docMk/>
          <pc:sldMk cId="3388084197" sldId="1100"/>
        </pc:sldMkLst>
      </pc:sldChg>
      <pc:sldChg chg="add">
        <pc:chgData name="Wei Li" userId="fae33518c2e5a771" providerId="LiveId" clId="{923DE8A2-4978-4784-A92F-CCC139CB14F3}" dt="2026-05-03T02:33:30.989" v="2"/>
        <pc:sldMkLst>
          <pc:docMk/>
          <pc:sldMk cId="522619763" sldId="1105"/>
        </pc:sldMkLst>
      </pc:sldChg>
      <pc:sldChg chg="add">
        <pc:chgData name="Wei Li" userId="fae33518c2e5a771" providerId="LiveId" clId="{923DE8A2-4978-4784-A92F-CCC139CB14F3}" dt="2026-05-03T02:33:30.989" v="2"/>
        <pc:sldMkLst>
          <pc:docMk/>
          <pc:sldMk cId="3966247548" sldId="1106"/>
        </pc:sldMkLst>
      </pc:sldChg>
      <pc:sldChg chg="add">
        <pc:chgData name="Wei Li" userId="fae33518c2e5a771" providerId="LiveId" clId="{923DE8A2-4978-4784-A92F-CCC139CB14F3}" dt="2026-05-03T02:33:30.989" v="2"/>
        <pc:sldMkLst>
          <pc:docMk/>
          <pc:sldMk cId="3759119436" sldId="1107"/>
        </pc:sldMkLst>
      </pc:sldChg>
      <pc:sldChg chg="add">
        <pc:chgData name="Wei Li" userId="fae33518c2e5a771" providerId="LiveId" clId="{923DE8A2-4978-4784-A92F-CCC139CB14F3}" dt="2026-05-03T02:33:30.989" v="2"/>
        <pc:sldMkLst>
          <pc:docMk/>
          <pc:sldMk cId="1640307921" sldId="1108"/>
        </pc:sldMkLst>
      </pc:sldChg>
      <pc:sldChg chg="modSp mod">
        <pc:chgData name="Wei Li" userId="fae33518c2e5a771" providerId="LiveId" clId="{923DE8A2-4978-4784-A92F-CCC139CB14F3}" dt="2026-05-03T02:35:29.566" v="20"/>
        <pc:sldMkLst>
          <pc:docMk/>
          <pc:sldMk cId="1187257088" sldId="3973"/>
        </pc:sldMkLst>
        <pc:spChg chg="mod">
          <ac:chgData name="Wei Li" userId="fae33518c2e5a771" providerId="LiveId" clId="{923DE8A2-4978-4784-A92F-CCC139CB14F3}" dt="2026-05-03T02:35:29.566" v="20"/>
          <ac:spMkLst>
            <pc:docMk/>
            <pc:sldMk cId="1187257088" sldId="3973"/>
            <ac:spMk id="4" creationId="{7BE76194-7459-B931-F5F0-8E5FB6B994A3}"/>
          </ac:spMkLst>
        </pc:spChg>
        <pc:spChg chg="mod">
          <ac:chgData name="Wei Li" userId="fae33518c2e5a771" providerId="LiveId" clId="{923DE8A2-4978-4784-A92F-CCC139CB14F3}" dt="2026-05-03T02:33:53.118" v="4" actId="255"/>
          <ac:spMkLst>
            <pc:docMk/>
            <pc:sldMk cId="1187257088" sldId="3973"/>
            <ac:spMk id="6" creationId="{0A21F562-3CFA-3F91-2050-A2391DC02709}"/>
          </ac:spMkLst>
        </pc:spChg>
      </pc:sldChg>
      <pc:sldChg chg="modSp mod">
        <pc:chgData name="Wei Li" userId="fae33518c2e5a771" providerId="LiveId" clId="{923DE8A2-4978-4784-A92F-CCC139CB14F3}" dt="2026-05-03T02:50:29.015" v="55"/>
        <pc:sldMkLst>
          <pc:docMk/>
          <pc:sldMk cId="358965501" sldId="3976"/>
        </pc:sldMkLst>
        <pc:spChg chg="mod">
          <ac:chgData name="Wei Li" userId="fae33518c2e5a771" providerId="LiveId" clId="{923DE8A2-4978-4784-A92F-CCC139CB14F3}" dt="2026-05-03T02:50:29.015" v="55"/>
          <ac:spMkLst>
            <pc:docMk/>
            <pc:sldMk cId="358965501" sldId="3976"/>
            <ac:spMk id="3" creationId="{89253642-C0DE-7C83-A7A1-3E35788E3CB5}"/>
          </ac:spMkLst>
        </pc:spChg>
      </pc:sldChg>
      <pc:sldChg chg="add del">
        <pc:chgData name="Wei Li" userId="fae33518c2e5a771" providerId="LiveId" clId="{923DE8A2-4978-4784-A92F-CCC139CB14F3}" dt="2026-05-03T02:37:54.942" v="32"/>
        <pc:sldMkLst>
          <pc:docMk/>
          <pc:sldMk cId="3080194665" sldId="5360"/>
        </pc:sldMkLst>
      </pc:sldChg>
      <pc:sldChg chg="add">
        <pc:chgData name="Wei Li" userId="fae33518c2e5a771" providerId="LiveId" clId="{923DE8A2-4978-4784-A92F-CCC139CB14F3}" dt="2026-05-03T02:37:54.942" v="32"/>
        <pc:sldMkLst>
          <pc:docMk/>
          <pc:sldMk cId="523109054" sldId="5364"/>
        </pc:sldMkLst>
      </pc:sldChg>
      <pc:sldChg chg="add">
        <pc:chgData name="Wei Li" userId="fae33518c2e5a771" providerId="LiveId" clId="{923DE8A2-4978-4784-A92F-CCC139CB14F3}" dt="2026-05-03T02:37:54.942" v="32"/>
        <pc:sldMkLst>
          <pc:docMk/>
          <pc:sldMk cId="3591770031" sldId="5365"/>
        </pc:sldMkLst>
      </pc:sldChg>
      <pc:sldChg chg="add">
        <pc:chgData name="Wei Li" userId="fae33518c2e5a771" providerId="LiveId" clId="{923DE8A2-4978-4784-A92F-CCC139CB14F3}" dt="2026-05-03T02:37:54.942" v="32"/>
        <pc:sldMkLst>
          <pc:docMk/>
          <pc:sldMk cId="1488601535" sldId="5366"/>
        </pc:sldMkLst>
      </pc:sldChg>
      <pc:sldChg chg="add">
        <pc:chgData name="Wei Li" userId="fae33518c2e5a771" providerId="LiveId" clId="{923DE8A2-4978-4784-A92F-CCC139CB14F3}" dt="2026-05-03T02:37:54.942" v="32"/>
        <pc:sldMkLst>
          <pc:docMk/>
          <pc:sldMk cId="4037703379" sldId="5367"/>
        </pc:sldMkLst>
      </pc:sldChg>
      <pc:sldChg chg="add">
        <pc:chgData name="Wei Li" userId="fae33518c2e5a771" providerId="LiveId" clId="{923DE8A2-4978-4784-A92F-CCC139CB14F3}" dt="2026-05-03T02:37:54.942" v="32"/>
        <pc:sldMkLst>
          <pc:docMk/>
          <pc:sldMk cId="3923307603" sldId="5368"/>
        </pc:sldMkLst>
      </pc:sldChg>
      <pc:sldChg chg="del">
        <pc:chgData name="Wei Li" userId="fae33518c2e5a771" providerId="LiveId" clId="{923DE8A2-4978-4784-A92F-CCC139CB14F3}" dt="2026-05-03T02:37:52.541" v="31" actId="47"/>
        <pc:sldMkLst>
          <pc:docMk/>
          <pc:sldMk cId="2831672194" sldId="5373"/>
        </pc:sldMkLst>
      </pc:sldChg>
      <pc:sldChg chg="del">
        <pc:chgData name="Wei Li" userId="fae33518c2e5a771" providerId="LiveId" clId="{923DE8A2-4978-4784-A92F-CCC139CB14F3}" dt="2026-05-03T02:33:15.088" v="0" actId="47"/>
        <pc:sldMkLst>
          <pc:docMk/>
          <pc:sldMk cId="126887390" sldId="5573"/>
        </pc:sldMkLst>
      </pc:sldChg>
      <pc:sldChg chg="del">
        <pc:chgData name="Wei Li" userId="fae33518c2e5a771" providerId="LiveId" clId="{923DE8A2-4978-4784-A92F-CCC139CB14F3}" dt="2026-05-03T02:33:15.088" v="0" actId="47"/>
        <pc:sldMkLst>
          <pc:docMk/>
          <pc:sldMk cId="4072332329" sldId="5574"/>
        </pc:sldMkLst>
      </pc:sldChg>
      <pc:sldChg chg="del">
        <pc:chgData name="Wei Li" userId="fae33518c2e5a771" providerId="LiveId" clId="{923DE8A2-4978-4784-A92F-CCC139CB14F3}" dt="2026-05-03T02:33:15.088" v="0" actId="47"/>
        <pc:sldMkLst>
          <pc:docMk/>
          <pc:sldMk cId="2880232392" sldId="5575"/>
        </pc:sldMkLst>
      </pc:sldChg>
      <pc:sldChg chg="del">
        <pc:chgData name="Wei Li" userId="fae33518c2e5a771" providerId="LiveId" clId="{923DE8A2-4978-4784-A92F-CCC139CB14F3}" dt="2026-05-03T02:33:15.088" v="0" actId="47"/>
        <pc:sldMkLst>
          <pc:docMk/>
          <pc:sldMk cId="4156280370" sldId="5576"/>
        </pc:sldMkLst>
      </pc:sldChg>
      <pc:sldChg chg="del">
        <pc:chgData name="Wei Li" userId="fae33518c2e5a771" providerId="LiveId" clId="{923DE8A2-4978-4784-A92F-CCC139CB14F3}" dt="2026-05-03T02:33:15.088" v="0" actId="47"/>
        <pc:sldMkLst>
          <pc:docMk/>
          <pc:sldMk cId="2109246176" sldId="5577"/>
        </pc:sldMkLst>
      </pc:sldChg>
      <pc:sldChg chg="del">
        <pc:chgData name="Wei Li" userId="fae33518c2e5a771" providerId="LiveId" clId="{923DE8A2-4978-4784-A92F-CCC139CB14F3}" dt="2026-05-03T02:33:15.088" v="0" actId="47"/>
        <pc:sldMkLst>
          <pc:docMk/>
          <pc:sldMk cId="3465041442" sldId="5578"/>
        </pc:sldMkLst>
      </pc:sldChg>
      <pc:sldChg chg="del">
        <pc:chgData name="Wei Li" userId="fae33518c2e5a771" providerId="LiveId" clId="{923DE8A2-4978-4784-A92F-CCC139CB14F3}" dt="2026-05-03T02:33:15.088" v="0" actId="47"/>
        <pc:sldMkLst>
          <pc:docMk/>
          <pc:sldMk cId="1588244756" sldId="5579"/>
        </pc:sldMkLst>
      </pc:sldChg>
      <pc:sldChg chg="del">
        <pc:chgData name="Wei Li" userId="fae33518c2e5a771" providerId="LiveId" clId="{923DE8A2-4978-4784-A92F-CCC139CB14F3}" dt="2026-05-03T02:37:23.392" v="30" actId="47"/>
        <pc:sldMkLst>
          <pc:docMk/>
          <pc:sldMk cId="0" sldId="5628"/>
        </pc:sldMkLst>
      </pc:sldChg>
      <pc:sldChg chg="add">
        <pc:chgData name="Wei Li" userId="fae33518c2e5a771" providerId="LiveId" clId="{923DE8A2-4978-4784-A92F-CCC139CB14F3}" dt="2026-05-03T02:38:51.762" v="33"/>
        <pc:sldMkLst>
          <pc:docMk/>
          <pc:sldMk cId="1833093367" sldId="5629"/>
        </pc:sldMkLst>
      </pc:sldChg>
      <pc:sldChg chg="del">
        <pc:chgData name="Wei Li" userId="fae33518c2e5a771" providerId="LiveId" clId="{923DE8A2-4978-4784-A92F-CCC139CB14F3}" dt="2026-05-03T02:33:15.088" v="0" actId="47"/>
        <pc:sldMkLst>
          <pc:docMk/>
          <pc:sldMk cId="0" sldId="6078"/>
        </pc:sldMkLst>
      </pc:sldChg>
      <pc:sldChg chg="del">
        <pc:chgData name="Wei Li" userId="fae33518c2e5a771" providerId="LiveId" clId="{923DE8A2-4978-4784-A92F-CCC139CB14F3}" dt="2026-05-03T02:55:29.490" v="84" actId="47"/>
        <pc:sldMkLst>
          <pc:docMk/>
          <pc:sldMk cId="955232807" sldId="6081"/>
        </pc:sldMkLst>
      </pc:sldChg>
      <pc:sldChg chg="del">
        <pc:chgData name="Wei Li" userId="fae33518c2e5a771" providerId="LiveId" clId="{923DE8A2-4978-4784-A92F-CCC139CB14F3}" dt="2026-05-03T02:55:29.490" v="84" actId="47"/>
        <pc:sldMkLst>
          <pc:docMk/>
          <pc:sldMk cId="2267276337" sldId="6082"/>
        </pc:sldMkLst>
      </pc:sldChg>
      <pc:sldChg chg="del">
        <pc:chgData name="Wei Li" userId="fae33518c2e5a771" providerId="LiveId" clId="{923DE8A2-4978-4784-A92F-CCC139CB14F3}" dt="2026-05-03T02:55:29.490" v="84" actId="47"/>
        <pc:sldMkLst>
          <pc:docMk/>
          <pc:sldMk cId="3593807565" sldId="6083"/>
        </pc:sldMkLst>
      </pc:sldChg>
      <pc:sldChg chg="del">
        <pc:chgData name="Wei Li" userId="fae33518c2e5a771" providerId="LiveId" clId="{923DE8A2-4978-4784-A92F-CCC139CB14F3}" dt="2026-05-03T02:55:29.490" v="84" actId="47"/>
        <pc:sldMkLst>
          <pc:docMk/>
          <pc:sldMk cId="1824409336" sldId="6084"/>
        </pc:sldMkLst>
      </pc:sldChg>
      <pc:sldChg chg="del">
        <pc:chgData name="Wei Li" userId="fae33518c2e5a771" providerId="LiveId" clId="{923DE8A2-4978-4784-A92F-CCC139CB14F3}" dt="2026-05-03T02:55:29.490" v="84" actId="47"/>
        <pc:sldMkLst>
          <pc:docMk/>
          <pc:sldMk cId="97563005" sldId="6085"/>
        </pc:sldMkLst>
      </pc:sldChg>
      <pc:sldChg chg="del">
        <pc:chgData name="Wei Li" userId="fae33518c2e5a771" providerId="LiveId" clId="{923DE8A2-4978-4784-A92F-CCC139CB14F3}" dt="2026-05-03T02:37:23.392" v="30" actId="47"/>
        <pc:sldMkLst>
          <pc:docMk/>
          <pc:sldMk cId="1281035716" sldId="6086"/>
        </pc:sldMkLst>
      </pc:sldChg>
      <pc:sldChg chg="modSp add mod">
        <pc:chgData name="Wei Li" userId="fae33518c2e5a771" providerId="LiveId" clId="{923DE8A2-4978-4784-A92F-CCC139CB14F3}" dt="2026-05-03T02:56:59.547" v="101" actId="255"/>
        <pc:sldMkLst>
          <pc:docMk/>
          <pc:sldMk cId="1822455377" sldId="6086"/>
        </pc:sldMkLst>
        <pc:spChg chg="mod">
          <ac:chgData name="Wei Li" userId="fae33518c2e5a771" providerId="LiveId" clId="{923DE8A2-4978-4784-A92F-CCC139CB14F3}" dt="2026-05-03T02:56:08.142" v="94" actId="20577"/>
          <ac:spMkLst>
            <pc:docMk/>
            <pc:sldMk cId="1822455377" sldId="6086"/>
            <ac:spMk id="3" creationId="{FEA070ED-25B1-4025-9F35-7A390C4609E0}"/>
          </ac:spMkLst>
        </pc:spChg>
        <pc:spChg chg="mod">
          <ac:chgData name="Wei Li" userId="fae33518c2e5a771" providerId="LiveId" clId="{923DE8A2-4978-4784-A92F-CCC139CB14F3}" dt="2026-05-03T02:56:54.828" v="100" actId="255"/>
          <ac:spMkLst>
            <pc:docMk/>
            <pc:sldMk cId="1822455377" sldId="6086"/>
            <ac:spMk id="4" creationId="{B99E2C68-9BE5-6C82-9963-E6016469170B}"/>
          </ac:spMkLst>
        </pc:spChg>
        <pc:spChg chg="mod">
          <ac:chgData name="Wei Li" userId="fae33518c2e5a771" providerId="LiveId" clId="{923DE8A2-4978-4784-A92F-CCC139CB14F3}" dt="2026-05-03T02:56:59.547" v="101" actId="255"/>
          <ac:spMkLst>
            <pc:docMk/>
            <pc:sldMk cId="1822455377" sldId="6086"/>
            <ac:spMk id="5" creationId="{1A994B16-18E5-5673-7311-B8F83E2235D0}"/>
          </ac:spMkLst>
        </pc:spChg>
      </pc:sldChg>
      <pc:sldChg chg="del">
        <pc:chgData name="Wei Li" userId="fae33518c2e5a771" providerId="LiveId" clId="{923DE8A2-4978-4784-A92F-CCC139CB14F3}" dt="2026-05-03T02:37:23.392" v="30" actId="47"/>
        <pc:sldMkLst>
          <pc:docMk/>
          <pc:sldMk cId="971479046" sldId="6087"/>
        </pc:sldMkLst>
      </pc:sldChg>
      <pc:sldChg chg="del">
        <pc:chgData name="Wei Li" userId="fae33518c2e5a771" providerId="LiveId" clId="{923DE8A2-4978-4784-A92F-CCC139CB14F3}" dt="2026-05-03T02:37:52.541" v="31" actId="47"/>
        <pc:sldMkLst>
          <pc:docMk/>
          <pc:sldMk cId="3212622911" sldId="6088"/>
        </pc:sldMkLst>
      </pc:sldChg>
      <pc:sldChg chg="del">
        <pc:chgData name="Wei Li" userId="fae33518c2e5a771" providerId="LiveId" clId="{923DE8A2-4978-4784-A92F-CCC139CB14F3}" dt="2026-05-03T02:37:52.541" v="31" actId="47"/>
        <pc:sldMkLst>
          <pc:docMk/>
          <pc:sldMk cId="2276978236" sldId="6089"/>
        </pc:sldMkLst>
      </pc:sldChg>
      <pc:sldMasterChg chg="addSldLayout delSldLayout modSldLayout sldLayoutOrd">
        <pc:chgData name="Wei Li" userId="fae33518c2e5a771" providerId="LiveId" clId="{923DE8A2-4978-4784-A92F-CCC139CB14F3}" dt="2026-05-03T02:37:12.866" v="28" actId="47"/>
        <pc:sldMasterMkLst>
          <pc:docMk/>
          <pc:sldMasterMk cId="3029566627" sldId="2147485054"/>
        </pc:sldMasterMkLst>
        <pc:sldLayoutChg chg="add del">
          <pc:chgData name="Wei Li" userId="fae33518c2e5a771" providerId="LiveId" clId="{923DE8A2-4978-4784-A92F-CCC139CB14F3}" dt="2026-05-03T02:37:12.866" v="28" actId="47"/>
          <pc:sldLayoutMkLst>
            <pc:docMk/>
            <pc:sldMasterMk cId="3029566627" sldId="2147485054"/>
            <pc:sldLayoutMk cId="2479991078" sldId="2147485368"/>
          </pc:sldLayoutMkLst>
        </pc:sldLayoutChg>
        <pc:sldLayoutChg chg="del">
          <pc:chgData name="Wei Li" userId="fae33518c2e5a771" providerId="LiveId" clId="{923DE8A2-4978-4784-A92F-CCC139CB14F3}" dt="2026-05-03T02:36:47.924" v="21" actId="47"/>
          <pc:sldLayoutMkLst>
            <pc:docMk/>
            <pc:sldMasterMk cId="3029566627" sldId="2147485054"/>
            <pc:sldLayoutMk cId="2171021952" sldId="2147485457"/>
          </pc:sldLayoutMkLst>
        </pc:sldLayoutChg>
        <pc:sldLayoutChg chg="modSp mod ord">
          <pc:chgData name="Wei Li" userId="fae33518c2e5a771" providerId="LiveId" clId="{923DE8A2-4978-4784-A92F-CCC139CB14F3}" dt="2026-05-03T02:36:51.265" v="23"/>
          <pc:sldLayoutMkLst>
            <pc:docMk/>
            <pc:sldMasterMk cId="3029566627" sldId="2147485054"/>
            <pc:sldLayoutMk cId="568901808" sldId="2147485669"/>
          </pc:sldLayoutMkLst>
          <pc:spChg chg="mod">
            <ac:chgData name="Wei Li" userId="fae33518c2e5a771" providerId="LiveId" clId="{923DE8A2-4978-4784-A92F-CCC139CB14F3}" dt="2026-05-03T02:36:51.265" v="23"/>
            <ac:spMkLst>
              <pc:docMk/>
              <pc:sldMasterMk cId="3029566627" sldId="2147485054"/>
              <pc:sldLayoutMk cId="568901808" sldId="2147485669"/>
              <ac:spMk id="16" creationId="{00000000-0000-0000-0000-000000000000}"/>
            </ac:spMkLst>
          </pc:spChg>
          <pc:spChg chg="mod">
            <ac:chgData name="Wei Li" userId="fae33518c2e5a771" providerId="LiveId" clId="{923DE8A2-4978-4784-A92F-CCC139CB14F3}" dt="2026-05-03T02:36:51.265" v="23"/>
            <ac:spMkLst>
              <pc:docMk/>
              <pc:sldMasterMk cId="3029566627" sldId="2147485054"/>
              <pc:sldLayoutMk cId="568901808" sldId="2147485669"/>
              <ac:spMk id="17" creationId="{00000000-0000-0000-0000-000000000000}"/>
            </ac:spMkLst>
          </pc:spChg>
          <pc:spChg chg="mod">
            <ac:chgData name="Wei Li" userId="fae33518c2e5a771" providerId="LiveId" clId="{923DE8A2-4978-4784-A92F-CCC139CB14F3}" dt="2026-05-03T02:36:51.265" v="23"/>
            <ac:spMkLst>
              <pc:docMk/>
              <pc:sldMasterMk cId="3029566627" sldId="2147485054"/>
              <pc:sldLayoutMk cId="568901808" sldId="2147485669"/>
              <ac:spMk id="18" creationId="{00000000-0000-0000-0000-000000000000}"/>
            </ac:spMkLst>
          </pc:spChg>
        </pc:sldLayoutChg>
        <pc:sldLayoutChg chg="modSp mod ord">
          <pc:chgData name="Wei Li" userId="fae33518c2e5a771" providerId="LiveId" clId="{923DE8A2-4978-4784-A92F-CCC139CB14F3}" dt="2026-05-03T02:36:51.265" v="23"/>
          <pc:sldLayoutMkLst>
            <pc:docMk/>
            <pc:sldMasterMk cId="3029566627" sldId="2147485054"/>
            <pc:sldLayoutMk cId="539284060" sldId="2147485670"/>
          </pc:sldLayoutMkLst>
          <pc:spChg chg="mod">
            <ac:chgData name="Wei Li" userId="fae33518c2e5a771" providerId="LiveId" clId="{923DE8A2-4978-4784-A92F-CCC139CB14F3}" dt="2026-05-03T02:36:51.265" v="23"/>
            <ac:spMkLst>
              <pc:docMk/>
              <pc:sldMasterMk cId="3029566627" sldId="2147485054"/>
              <pc:sldLayoutMk cId="539284060" sldId="2147485670"/>
              <ac:spMk id="54" creationId="{00000000-0000-0000-0000-000000000000}"/>
            </ac:spMkLst>
          </pc:spChg>
          <pc:spChg chg="mod">
            <ac:chgData name="Wei Li" userId="fae33518c2e5a771" providerId="LiveId" clId="{923DE8A2-4978-4784-A92F-CCC139CB14F3}" dt="2026-05-03T02:36:51.265" v="23"/>
            <ac:spMkLst>
              <pc:docMk/>
              <pc:sldMasterMk cId="3029566627" sldId="2147485054"/>
              <pc:sldLayoutMk cId="539284060" sldId="2147485670"/>
              <ac:spMk id="55" creationId="{00000000-0000-0000-0000-000000000000}"/>
            </ac:spMkLst>
          </pc:spChg>
          <pc:spChg chg="mod">
            <ac:chgData name="Wei Li" userId="fae33518c2e5a771" providerId="LiveId" clId="{923DE8A2-4978-4784-A92F-CCC139CB14F3}" dt="2026-05-03T02:36:51.265" v="23"/>
            <ac:spMkLst>
              <pc:docMk/>
              <pc:sldMasterMk cId="3029566627" sldId="2147485054"/>
              <pc:sldLayoutMk cId="539284060" sldId="2147485670"/>
              <ac:spMk id="56" creationId="{00000000-0000-0000-0000-000000000000}"/>
            </ac:spMkLst>
          </pc:spChg>
          <pc:spChg chg="mod">
            <ac:chgData name="Wei Li" userId="fae33518c2e5a771" providerId="LiveId" clId="{923DE8A2-4978-4784-A92F-CCC139CB14F3}" dt="2026-05-03T02:36:51.265" v="23"/>
            <ac:spMkLst>
              <pc:docMk/>
              <pc:sldMasterMk cId="3029566627" sldId="2147485054"/>
              <pc:sldLayoutMk cId="539284060" sldId="2147485670"/>
              <ac:spMk id="57" creationId="{00000000-0000-0000-0000-000000000000}"/>
            </ac:spMkLst>
          </pc:spChg>
        </pc:sldLayoutChg>
        <pc:sldLayoutChg chg="modSp mod ord">
          <pc:chgData name="Wei Li" userId="fae33518c2e5a771" providerId="LiveId" clId="{923DE8A2-4978-4784-A92F-CCC139CB14F3}" dt="2026-05-03T02:36:51.265" v="23"/>
          <pc:sldLayoutMkLst>
            <pc:docMk/>
            <pc:sldMasterMk cId="3029566627" sldId="2147485054"/>
            <pc:sldLayoutMk cId="2115206502" sldId="2147485671"/>
          </pc:sldLayoutMkLst>
          <pc:spChg chg="mod">
            <ac:chgData name="Wei Li" userId="fae33518c2e5a771" providerId="LiveId" clId="{923DE8A2-4978-4784-A92F-CCC139CB14F3}" dt="2026-05-03T02:36:51.265" v="23"/>
            <ac:spMkLst>
              <pc:docMk/>
              <pc:sldMasterMk cId="3029566627" sldId="2147485054"/>
              <pc:sldLayoutMk cId="2115206502" sldId="2147485671"/>
              <ac:spMk id="59" creationId="{00000000-0000-0000-0000-000000000000}"/>
            </ac:spMkLst>
          </pc:spChg>
          <pc:spChg chg="mod">
            <ac:chgData name="Wei Li" userId="fae33518c2e5a771" providerId="LiveId" clId="{923DE8A2-4978-4784-A92F-CCC139CB14F3}" dt="2026-05-03T02:36:51.265" v="23"/>
            <ac:spMkLst>
              <pc:docMk/>
              <pc:sldMasterMk cId="3029566627" sldId="2147485054"/>
              <pc:sldLayoutMk cId="2115206502" sldId="2147485671"/>
              <ac:spMk id="60" creationId="{00000000-0000-0000-0000-000000000000}"/>
            </ac:spMkLst>
          </pc:spChg>
          <pc:spChg chg="mod">
            <ac:chgData name="Wei Li" userId="fae33518c2e5a771" providerId="LiveId" clId="{923DE8A2-4978-4784-A92F-CCC139CB14F3}" dt="2026-05-03T02:36:51.265" v="23"/>
            <ac:spMkLst>
              <pc:docMk/>
              <pc:sldMasterMk cId="3029566627" sldId="2147485054"/>
              <pc:sldLayoutMk cId="2115206502" sldId="2147485671"/>
              <ac:spMk id="61" creationId="{00000000-0000-0000-0000-000000000000}"/>
            </ac:spMkLst>
          </pc:spChg>
          <pc:spChg chg="mod">
            <ac:chgData name="Wei Li" userId="fae33518c2e5a771" providerId="LiveId" clId="{923DE8A2-4978-4784-A92F-CCC139CB14F3}" dt="2026-05-03T02:36:51.265" v="23"/>
            <ac:spMkLst>
              <pc:docMk/>
              <pc:sldMasterMk cId="3029566627" sldId="2147485054"/>
              <pc:sldLayoutMk cId="2115206502" sldId="2147485671"/>
              <ac:spMk id="62" creationId="{00000000-0000-0000-0000-000000000000}"/>
            </ac:spMkLst>
          </pc:spChg>
          <pc:spChg chg="mod">
            <ac:chgData name="Wei Li" userId="fae33518c2e5a771" providerId="LiveId" clId="{923DE8A2-4978-4784-A92F-CCC139CB14F3}" dt="2026-05-03T02:36:51.265" v="23"/>
            <ac:spMkLst>
              <pc:docMk/>
              <pc:sldMasterMk cId="3029566627" sldId="2147485054"/>
              <pc:sldLayoutMk cId="2115206502" sldId="2147485671"/>
              <ac:spMk id="63" creationId="{00000000-0000-0000-0000-000000000000}"/>
            </ac:spMkLst>
          </pc:spChg>
          <pc:spChg chg="mod">
            <ac:chgData name="Wei Li" userId="fae33518c2e5a771" providerId="LiveId" clId="{923DE8A2-4978-4784-A92F-CCC139CB14F3}" dt="2026-05-03T02:36:51.265" v="23"/>
            <ac:spMkLst>
              <pc:docMk/>
              <pc:sldMasterMk cId="3029566627" sldId="2147485054"/>
              <pc:sldLayoutMk cId="2115206502" sldId="2147485671"/>
              <ac:spMk id="64" creationId="{00000000-0000-0000-0000-000000000000}"/>
            </ac:spMkLst>
          </pc:spChg>
        </pc:sldLayoutChg>
        <pc:sldLayoutChg chg="modSp mod ord">
          <pc:chgData name="Wei Li" userId="fae33518c2e5a771" providerId="LiveId" clId="{923DE8A2-4978-4784-A92F-CCC139CB14F3}" dt="2026-05-03T02:36:51.265" v="23"/>
          <pc:sldLayoutMkLst>
            <pc:docMk/>
            <pc:sldMasterMk cId="3029566627" sldId="2147485054"/>
            <pc:sldLayoutMk cId="2816986330" sldId="2147485672"/>
          </pc:sldLayoutMkLst>
          <pc:spChg chg="mod">
            <ac:chgData name="Wei Li" userId="fae33518c2e5a771" providerId="LiveId" clId="{923DE8A2-4978-4784-A92F-CCC139CB14F3}" dt="2026-05-03T02:36:51.265" v="23"/>
            <ac:spMkLst>
              <pc:docMk/>
              <pc:sldMasterMk cId="3029566627" sldId="2147485054"/>
              <pc:sldLayoutMk cId="2816986330" sldId="2147485672"/>
              <ac:spMk id="66" creationId="{00000000-0000-0000-0000-000000000000}"/>
            </ac:spMkLst>
          </pc:spChg>
          <pc:spChg chg="mod">
            <ac:chgData name="Wei Li" userId="fae33518c2e5a771" providerId="LiveId" clId="{923DE8A2-4978-4784-A92F-CCC139CB14F3}" dt="2026-05-03T02:36:51.265" v="23"/>
            <ac:spMkLst>
              <pc:docMk/>
              <pc:sldMasterMk cId="3029566627" sldId="2147485054"/>
              <pc:sldLayoutMk cId="2816986330" sldId="2147485672"/>
              <ac:spMk id="67" creationId="{00000000-0000-0000-0000-000000000000}"/>
            </ac:spMkLst>
          </pc:spChg>
          <pc:spChg chg="mod">
            <ac:chgData name="Wei Li" userId="fae33518c2e5a771" providerId="LiveId" clId="{923DE8A2-4978-4784-A92F-CCC139CB14F3}" dt="2026-05-03T02:36:51.265" v="23"/>
            <ac:spMkLst>
              <pc:docMk/>
              <pc:sldMasterMk cId="3029566627" sldId="2147485054"/>
              <pc:sldLayoutMk cId="2816986330" sldId="2147485672"/>
              <ac:spMk id="68" creationId="{00000000-0000-0000-0000-000000000000}"/>
            </ac:spMkLst>
          </pc:spChg>
          <pc:spChg chg="mod">
            <ac:chgData name="Wei Li" userId="fae33518c2e5a771" providerId="LiveId" clId="{923DE8A2-4978-4784-A92F-CCC139CB14F3}" dt="2026-05-03T02:36:51.265" v="23"/>
            <ac:spMkLst>
              <pc:docMk/>
              <pc:sldMasterMk cId="3029566627" sldId="2147485054"/>
              <pc:sldLayoutMk cId="2816986330" sldId="2147485672"/>
              <ac:spMk id="69" creationId="{00000000-0000-0000-0000-000000000000}"/>
            </ac:spMkLst>
          </pc:spChg>
          <pc:spChg chg="mod">
            <ac:chgData name="Wei Li" userId="fae33518c2e5a771" providerId="LiveId" clId="{923DE8A2-4978-4784-A92F-CCC139CB14F3}" dt="2026-05-03T02:36:51.265" v="23"/>
            <ac:spMkLst>
              <pc:docMk/>
              <pc:sldMasterMk cId="3029566627" sldId="2147485054"/>
              <pc:sldLayoutMk cId="2816986330" sldId="2147485672"/>
              <ac:spMk id="70" creationId="{00000000-0000-0000-0000-000000000000}"/>
            </ac:spMkLst>
          </pc:spChg>
          <pc:spChg chg="mod">
            <ac:chgData name="Wei Li" userId="fae33518c2e5a771" providerId="LiveId" clId="{923DE8A2-4978-4784-A92F-CCC139CB14F3}" dt="2026-05-03T02:36:51.265" v="23"/>
            <ac:spMkLst>
              <pc:docMk/>
              <pc:sldMasterMk cId="3029566627" sldId="2147485054"/>
              <pc:sldLayoutMk cId="2816986330" sldId="2147485672"/>
              <ac:spMk id="71" creationId="{00000000-0000-0000-0000-000000000000}"/>
            </ac:spMkLst>
          </pc:spChg>
        </pc:sldLayoutChg>
        <pc:sldLayoutChg chg="modSp mod ord">
          <pc:chgData name="Wei Li" userId="fae33518c2e5a771" providerId="LiveId" clId="{923DE8A2-4978-4784-A92F-CCC139CB14F3}" dt="2026-05-03T02:36:51.265" v="23"/>
          <pc:sldLayoutMkLst>
            <pc:docMk/>
            <pc:sldMasterMk cId="3029566627" sldId="2147485054"/>
            <pc:sldLayoutMk cId="2803854887" sldId="2147485673"/>
          </pc:sldLayoutMkLst>
          <pc:spChg chg="mod">
            <ac:chgData name="Wei Li" userId="fae33518c2e5a771" providerId="LiveId" clId="{923DE8A2-4978-4784-A92F-CCC139CB14F3}" dt="2026-05-03T02:36:51.265" v="23"/>
            <ac:spMkLst>
              <pc:docMk/>
              <pc:sldMasterMk cId="3029566627" sldId="2147485054"/>
              <pc:sldLayoutMk cId="2803854887" sldId="2147485673"/>
              <ac:spMk id="73" creationId="{00000000-0000-0000-0000-000000000000}"/>
            </ac:spMkLst>
          </pc:spChg>
          <pc:spChg chg="mod">
            <ac:chgData name="Wei Li" userId="fae33518c2e5a771" providerId="LiveId" clId="{923DE8A2-4978-4784-A92F-CCC139CB14F3}" dt="2026-05-03T02:36:51.265" v="23"/>
            <ac:spMkLst>
              <pc:docMk/>
              <pc:sldMasterMk cId="3029566627" sldId="2147485054"/>
              <pc:sldLayoutMk cId="2803854887" sldId="2147485673"/>
              <ac:spMk id="74" creationId="{00000000-0000-0000-0000-000000000000}"/>
            </ac:spMkLst>
          </pc:spChg>
          <pc:spChg chg="mod">
            <ac:chgData name="Wei Li" userId="fae33518c2e5a771" providerId="LiveId" clId="{923DE8A2-4978-4784-A92F-CCC139CB14F3}" dt="2026-05-03T02:36:51.265" v="23"/>
            <ac:spMkLst>
              <pc:docMk/>
              <pc:sldMasterMk cId="3029566627" sldId="2147485054"/>
              <pc:sldLayoutMk cId="2803854887" sldId="2147485673"/>
              <ac:spMk id="75" creationId="{00000000-0000-0000-0000-000000000000}"/>
            </ac:spMkLst>
          </pc:spChg>
          <pc:spChg chg="mod">
            <ac:chgData name="Wei Li" userId="fae33518c2e5a771" providerId="LiveId" clId="{923DE8A2-4978-4784-A92F-CCC139CB14F3}" dt="2026-05-03T02:36:51.265" v="23"/>
            <ac:spMkLst>
              <pc:docMk/>
              <pc:sldMasterMk cId="3029566627" sldId="2147485054"/>
              <pc:sldLayoutMk cId="2803854887" sldId="2147485673"/>
              <ac:spMk id="76" creationId="{00000000-0000-0000-0000-000000000000}"/>
            </ac:spMkLst>
          </pc:spChg>
          <pc:spChg chg="mod">
            <ac:chgData name="Wei Li" userId="fae33518c2e5a771" providerId="LiveId" clId="{923DE8A2-4978-4784-A92F-CCC139CB14F3}" dt="2026-05-03T02:36:51.265" v="23"/>
            <ac:spMkLst>
              <pc:docMk/>
              <pc:sldMasterMk cId="3029566627" sldId="2147485054"/>
              <pc:sldLayoutMk cId="2803854887" sldId="2147485673"/>
              <ac:spMk id="77" creationId="{00000000-0000-0000-0000-000000000000}"/>
            </ac:spMkLst>
          </pc:spChg>
        </pc:sldLayoutChg>
        <pc:sldLayoutChg chg="modSp mod ord">
          <pc:chgData name="Wei Li" userId="fae33518c2e5a771" providerId="LiveId" clId="{923DE8A2-4978-4784-A92F-CCC139CB14F3}" dt="2026-05-03T02:36:51.265" v="23"/>
          <pc:sldLayoutMkLst>
            <pc:docMk/>
            <pc:sldMasterMk cId="3029566627" sldId="2147485054"/>
            <pc:sldLayoutMk cId="3301761210" sldId="2147485674"/>
          </pc:sldLayoutMkLst>
          <pc:spChg chg="mod">
            <ac:chgData name="Wei Li" userId="fae33518c2e5a771" providerId="LiveId" clId="{923DE8A2-4978-4784-A92F-CCC139CB14F3}" dt="2026-05-03T02:36:51.265" v="23"/>
            <ac:spMkLst>
              <pc:docMk/>
              <pc:sldMasterMk cId="3029566627" sldId="2147485054"/>
              <pc:sldLayoutMk cId="3301761210" sldId="2147485674"/>
              <ac:spMk id="79" creationId="{00000000-0000-0000-0000-000000000000}"/>
            </ac:spMkLst>
          </pc:spChg>
          <pc:spChg chg="mod">
            <ac:chgData name="Wei Li" userId="fae33518c2e5a771" providerId="LiveId" clId="{923DE8A2-4978-4784-A92F-CCC139CB14F3}" dt="2026-05-03T02:36:51.265" v="23"/>
            <ac:spMkLst>
              <pc:docMk/>
              <pc:sldMasterMk cId="3029566627" sldId="2147485054"/>
              <pc:sldLayoutMk cId="3301761210" sldId="2147485674"/>
              <ac:spMk id="80" creationId="{00000000-0000-0000-0000-000000000000}"/>
            </ac:spMkLst>
          </pc:spChg>
          <pc:spChg chg="mod">
            <ac:chgData name="Wei Li" userId="fae33518c2e5a771" providerId="LiveId" clId="{923DE8A2-4978-4784-A92F-CCC139CB14F3}" dt="2026-05-03T02:36:51.265" v="23"/>
            <ac:spMkLst>
              <pc:docMk/>
              <pc:sldMasterMk cId="3029566627" sldId="2147485054"/>
              <pc:sldLayoutMk cId="3301761210" sldId="2147485674"/>
              <ac:spMk id="81" creationId="{00000000-0000-0000-0000-000000000000}"/>
            </ac:spMkLst>
          </pc:spChg>
          <pc:spChg chg="mod">
            <ac:chgData name="Wei Li" userId="fae33518c2e5a771" providerId="LiveId" clId="{923DE8A2-4978-4784-A92F-CCC139CB14F3}" dt="2026-05-03T02:36:51.265" v="23"/>
            <ac:spMkLst>
              <pc:docMk/>
              <pc:sldMasterMk cId="3029566627" sldId="2147485054"/>
              <pc:sldLayoutMk cId="3301761210" sldId="2147485674"/>
              <ac:spMk id="82" creationId="{00000000-0000-0000-0000-000000000000}"/>
            </ac:spMkLst>
          </pc:spChg>
          <pc:spChg chg="mod">
            <ac:chgData name="Wei Li" userId="fae33518c2e5a771" providerId="LiveId" clId="{923DE8A2-4978-4784-A92F-CCC139CB14F3}" dt="2026-05-03T02:36:51.265" v="23"/>
            <ac:spMkLst>
              <pc:docMk/>
              <pc:sldMasterMk cId="3029566627" sldId="2147485054"/>
              <pc:sldLayoutMk cId="3301761210" sldId="2147485674"/>
              <ac:spMk id="83" creationId="{00000000-0000-0000-0000-000000000000}"/>
            </ac:spMkLst>
          </pc:spChg>
        </pc:sldLayoutChg>
        <pc:sldLayoutChg chg="modSp mod ord">
          <pc:chgData name="Wei Li" userId="fae33518c2e5a771" providerId="LiveId" clId="{923DE8A2-4978-4784-A92F-CCC139CB14F3}" dt="2026-05-03T02:36:51.265" v="23"/>
          <pc:sldLayoutMkLst>
            <pc:docMk/>
            <pc:sldMasterMk cId="3029566627" sldId="2147485054"/>
            <pc:sldLayoutMk cId="3281256696" sldId="2147485675"/>
          </pc:sldLayoutMkLst>
          <pc:spChg chg="mod">
            <ac:chgData name="Wei Li" userId="fae33518c2e5a771" providerId="LiveId" clId="{923DE8A2-4978-4784-A92F-CCC139CB14F3}" dt="2026-05-03T02:36:51.265" v="23"/>
            <ac:spMkLst>
              <pc:docMk/>
              <pc:sldMasterMk cId="3029566627" sldId="2147485054"/>
              <pc:sldLayoutMk cId="3281256696" sldId="2147485675"/>
              <ac:spMk id="20" creationId="{00000000-0000-0000-0000-000000000000}"/>
            </ac:spMkLst>
          </pc:spChg>
          <pc:spChg chg="mod">
            <ac:chgData name="Wei Li" userId="fae33518c2e5a771" providerId="LiveId" clId="{923DE8A2-4978-4784-A92F-CCC139CB14F3}" dt="2026-05-03T02:36:51.265" v="23"/>
            <ac:spMkLst>
              <pc:docMk/>
              <pc:sldMasterMk cId="3029566627" sldId="2147485054"/>
              <pc:sldLayoutMk cId="3281256696" sldId="2147485675"/>
              <ac:spMk id="21" creationId="{00000000-0000-0000-0000-000000000000}"/>
            </ac:spMkLst>
          </pc:spChg>
          <pc:spChg chg="mod">
            <ac:chgData name="Wei Li" userId="fae33518c2e5a771" providerId="LiveId" clId="{923DE8A2-4978-4784-A92F-CCC139CB14F3}" dt="2026-05-03T02:36:51.265" v="23"/>
            <ac:spMkLst>
              <pc:docMk/>
              <pc:sldMasterMk cId="3029566627" sldId="2147485054"/>
              <pc:sldLayoutMk cId="3281256696" sldId="2147485675"/>
              <ac:spMk id="22" creationId="{00000000-0000-0000-0000-000000000000}"/>
            </ac:spMkLst>
          </pc:spChg>
          <pc:spChg chg="mod">
            <ac:chgData name="Wei Li" userId="fae33518c2e5a771" providerId="LiveId" clId="{923DE8A2-4978-4784-A92F-CCC139CB14F3}" dt="2026-05-03T02:36:51.265" v="23"/>
            <ac:spMkLst>
              <pc:docMk/>
              <pc:sldMasterMk cId="3029566627" sldId="2147485054"/>
              <pc:sldLayoutMk cId="3281256696" sldId="2147485675"/>
              <ac:spMk id="23" creationId="{00000000-0000-0000-0000-000000000000}"/>
            </ac:spMkLst>
          </pc:spChg>
          <pc:spChg chg="mod">
            <ac:chgData name="Wei Li" userId="fae33518c2e5a771" providerId="LiveId" clId="{923DE8A2-4978-4784-A92F-CCC139CB14F3}" dt="2026-05-03T02:36:51.265" v="23"/>
            <ac:spMkLst>
              <pc:docMk/>
              <pc:sldMasterMk cId="3029566627" sldId="2147485054"/>
              <pc:sldLayoutMk cId="3281256696" sldId="2147485675"/>
              <ac:spMk id="24" creationId="{00000000-0000-0000-0000-000000000000}"/>
            </ac:spMkLst>
          </pc:spChg>
        </pc:sldLayoutChg>
      </pc:sldMasterChg>
      <pc:sldMasterChg chg="del delSldLayout">
        <pc:chgData name="Wei Li" userId="fae33518c2e5a771" providerId="LiveId" clId="{923DE8A2-4978-4784-A92F-CCC139CB14F3}" dt="2026-05-03T02:33:15.088" v="0" actId="47"/>
        <pc:sldMasterMkLst>
          <pc:docMk/>
          <pc:sldMasterMk cId="1764498574" sldId="2147485560"/>
        </pc:sldMasterMkLst>
        <pc:sldLayoutChg chg="del">
          <pc:chgData name="Wei Li" userId="fae33518c2e5a771" providerId="LiveId" clId="{923DE8A2-4978-4784-A92F-CCC139CB14F3}" dt="2026-05-03T02:33:15.088" v="0" actId="47"/>
          <pc:sldLayoutMkLst>
            <pc:docMk/>
            <pc:sldMasterMk cId="1764498574" sldId="2147485560"/>
            <pc:sldLayoutMk cId="163141885" sldId="2147485561"/>
          </pc:sldLayoutMkLst>
        </pc:sldLayoutChg>
        <pc:sldLayoutChg chg="del">
          <pc:chgData name="Wei Li" userId="fae33518c2e5a771" providerId="LiveId" clId="{923DE8A2-4978-4784-A92F-CCC139CB14F3}" dt="2026-05-03T02:33:15.088" v="0" actId="47"/>
          <pc:sldLayoutMkLst>
            <pc:docMk/>
            <pc:sldMasterMk cId="1764498574" sldId="2147485560"/>
            <pc:sldLayoutMk cId="1896243060" sldId="2147485562"/>
          </pc:sldLayoutMkLst>
        </pc:sldLayoutChg>
        <pc:sldLayoutChg chg="del">
          <pc:chgData name="Wei Li" userId="fae33518c2e5a771" providerId="LiveId" clId="{923DE8A2-4978-4784-A92F-CCC139CB14F3}" dt="2026-05-03T02:33:15.088" v="0" actId="47"/>
          <pc:sldLayoutMkLst>
            <pc:docMk/>
            <pc:sldMasterMk cId="1764498574" sldId="2147485560"/>
            <pc:sldLayoutMk cId="2123987431" sldId="2147485563"/>
          </pc:sldLayoutMkLst>
        </pc:sldLayoutChg>
        <pc:sldLayoutChg chg="del">
          <pc:chgData name="Wei Li" userId="fae33518c2e5a771" providerId="LiveId" clId="{923DE8A2-4978-4784-A92F-CCC139CB14F3}" dt="2026-05-03T02:33:15.088" v="0" actId="47"/>
          <pc:sldLayoutMkLst>
            <pc:docMk/>
            <pc:sldMasterMk cId="1764498574" sldId="2147485560"/>
            <pc:sldLayoutMk cId="3694275719" sldId="2147485564"/>
          </pc:sldLayoutMkLst>
        </pc:sldLayoutChg>
        <pc:sldLayoutChg chg="del">
          <pc:chgData name="Wei Li" userId="fae33518c2e5a771" providerId="LiveId" clId="{923DE8A2-4978-4784-A92F-CCC139CB14F3}" dt="2026-05-03T02:33:15.088" v="0" actId="47"/>
          <pc:sldLayoutMkLst>
            <pc:docMk/>
            <pc:sldMasterMk cId="1764498574" sldId="2147485560"/>
            <pc:sldLayoutMk cId="374794004" sldId="2147485565"/>
          </pc:sldLayoutMkLst>
        </pc:sldLayoutChg>
        <pc:sldLayoutChg chg="del">
          <pc:chgData name="Wei Li" userId="fae33518c2e5a771" providerId="LiveId" clId="{923DE8A2-4978-4784-A92F-CCC139CB14F3}" dt="2026-05-03T02:33:15.088" v="0" actId="47"/>
          <pc:sldLayoutMkLst>
            <pc:docMk/>
            <pc:sldMasterMk cId="1764498574" sldId="2147485560"/>
            <pc:sldLayoutMk cId="990878813" sldId="2147485566"/>
          </pc:sldLayoutMkLst>
        </pc:sldLayoutChg>
        <pc:sldLayoutChg chg="del">
          <pc:chgData name="Wei Li" userId="fae33518c2e5a771" providerId="LiveId" clId="{923DE8A2-4978-4784-A92F-CCC139CB14F3}" dt="2026-05-03T02:33:15.088" v="0" actId="47"/>
          <pc:sldLayoutMkLst>
            <pc:docMk/>
            <pc:sldMasterMk cId="1764498574" sldId="2147485560"/>
            <pc:sldLayoutMk cId="117595335" sldId="2147485567"/>
          </pc:sldLayoutMkLst>
        </pc:sldLayoutChg>
        <pc:sldLayoutChg chg="del">
          <pc:chgData name="Wei Li" userId="fae33518c2e5a771" providerId="LiveId" clId="{923DE8A2-4978-4784-A92F-CCC139CB14F3}" dt="2026-05-03T02:33:15.088" v="0" actId="47"/>
          <pc:sldLayoutMkLst>
            <pc:docMk/>
            <pc:sldMasterMk cId="1764498574" sldId="2147485560"/>
            <pc:sldLayoutMk cId="2337487966" sldId="2147485568"/>
          </pc:sldLayoutMkLst>
        </pc:sldLayoutChg>
        <pc:sldLayoutChg chg="del">
          <pc:chgData name="Wei Li" userId="fae33518c2e5a771" providerId="LiveId" clId="{923DE8A2-4978-4784-A92F-CCC139CB14F3}" dt="2026-05-03T02:33:15.088" v="0" actId="47"/>
          <pc:sldLayoutMkLst>
            <pc:docMk/>
            <pc:sldMasterMk cId="1764498574" sldId="2147485560"/>
            <pc:sldLayoutMk cId="3313803781" sldId="2147485569"/>
          </pc:sldLayoutMkLst>
        </pc:sldLayoutChg>
        <pc:sldLayoutChg chg="del">
          <pc:chgData name="Wei Li" userId="fae33518c2e5a771" providerId="LiveId" clId="{923DE8A2-4978-4784-A92F-CCC139CB14F3}" dt="2026-05-03T02:33:15.088" v="0" actId="47"/>
          <pc:sldLayoutMkLst>
            <pc:docMk/>
            <pc:sldMasterMk cId="1764498574" sldId="2147485560"/>
            <pc:sldLayoutMk cId="2985085415" sldId="2147485570"/>
          </pc:sldLayoutMkLst>
        </pc:sldLayoutChg>
        <pc:sldLayoutChg chg="del">
          <pc:chgData name="Wei Li" userId="fae33518c2e5a771" providerId="LiveId" clId="{923DE8A2-4978-4784-A92F-CCC139CB14F3}" dt="2026-05-03T02:33:15.088" v="0" actId="47"/>
          <pc:sldLayoutMkLst>
            <pc:docMk/>
            <pc:sldMasterMk cId="1764498574" sldId="2147485560"/>
            <pc:sldLayoutMk cId="3676628940" sldId="2147485571"/>
          </pc:sldLayoutMkLst>
        </pc:sldLayoutChg>
        <pc:sldLayoutChg chg="del">
          <pc:chgData name="Wei Li" userId="fae33518c2e5a771" providerId="LiveId" clId="{923DE8A2-4978-4784-A92F-CCC139CB14F3}" dt="2026-05-03T02:33:15.088" v="0" actId="47"/>
          <pc:sldLayoutMkLst>
            <pc:docMk/>
            <pc:sldMasterMk cId="1764498574" sldId="2147485560"/>
            <pc:sldLayoutMk cId="3762404770" sldId="2147485572"/>
          </pc:sldLayoutMkLst>
        </pc:sldLayoutChg>
        <pc:sldLayoutChg chg="del">
          <pc:chgData name="Wei Li" userId="fae33518c2e5a771" providerId="LiveId" clId="{923DE8A2-4978-4784-A92F-CCC139CB14F3}" dt="2026-05-03T02:33:15.088" v="0" actId="47"/>
          <pc:sldLayoutMkLst>
            <pc:docMk/>
            <pc:sldMasterMk cId="1764498574" sldId="2147485560"/>
            <pc:sldLayoutMk cId="500502435" sldId="2147485573"/>
          </pc:sldLayoutMkLst>
        </pc:sldLayoutChg>
        <pc:sldLayoutChg chg="del">
          <pc:chgData name="Wei Li" userId="fae33518c2e5a771" providerId="LiveId" clId="{923DE8A2-4978-4784-A92F-CCC139CB14F3}" dt="2026-05-03T02:33:15.088" v="0" actId="47"/>
          <pc:sldLayoutMkLst>
            <pc:docMk/>
            <pc:sldMasterMk cId="1764498574" sldId="2147485560"/>
            <pc:sldLayoutMk cId="1693528165" sldId="2147485574"/>
          </pc:sldLayoutMkLst>
        </pc:sldLayoutChg>
        <pc:sldLayoutChg chg="del">
          <pc:chgData name="Wei Li" userId="fae33518c2e5a771" providerId="LiveId" clId="{923DE8A2-4978-4784-A92F-CCC139CB14F3}" dt="2026-05-03T02:33:15.088" v="0" actId="47"/>
          <pc:sldLayoutMkLst>
            <pc:docMk/>
            <pc:sldMasterMk cId="1764498574" sldId="2147485560"/>
            <pc:sldLayoutMk cId="1601447715" sldId="2147485575"/>
          </pc:sldLayoutMkLst>
        </pc:sldLayoutChg>
        <pc:sldLayoutChg chg="del">
          <pc:chgData name="Wei Li" userId="fae33518c2e5a771" providerId="LiveId" clId="{923DE8A2-4978-4784-A92F-CCC139CB14F3}" dt="2026-05-03T02:33:15.088" v="0" actId="47"/>
          <pc:sldLayoutMkLst>
            <pc:docMk/>
            <pc:sldMasterMk cId="1764498574" sldId="2147485560"/>
            <pc:sldLayoutMk cId="3376140827" sldId="2147485576"/>
          </pc:sldLayoutMkLst>
        </pc:sldLayoutChg>
      </pc:sldMasterChg>
      <pc:sldMasterChg chg="del delSldLayout">
        <pc:chgData name="Wei Li" userId="fae33518c2e5a771" providerId="LiveId" clId="{923DE8A2-4978-4784-A92F-CCC139CB14F3}" dt="2026-05-03T02:33:15.088" v="0" actId="47"/>
        <pc:sldMasterMkLst>
          <pc:docMk/>
          <pc:sldMasterMk cId="1473344911" sldId="2147485577"/>
        </pc:sldMasterMkLst>
        <pc:sldLayoutChg chg="del">
          <pc:chgData name="Wei Li" userId="fae33518c2e5a771" providerId="LiveId" clId="{923DE8A2-4978-4784-A92F-CCC139CB14F3}" dt="2026-05-03T02:33:15.088" v="0" actId="47"/>
          <pc:sldLayoutMkLst>
            <pc:docMk/>
            <pc:sldMasterMk cId="1473344911" sldId="2147485577"/>
            <pc:sldLayoutMk cId="368846175" sldId="2147485578"/>
          </pc:sldLayoutMkLst>
        </pc:sldLayoutChg>
        <pc:sldLayoutChg chg="del">
          <pc:chgData name="Wei Li" userId="fae33518c2e5a771" providerId="LiveId" clId="{923DE8A2-4978-4784-A92F-CCC139CB14F3}" dt="2026-05-03T02:33:15.088" v="0" actId="47"/>
          <pc:sldLayoutMkLst>
            <pc:docMk/>
            <pc:sldMasterMk cId="1473344911" sldId="2147485577"/>
            <pc:sldLayoutMk cId="263790698" sldId="2147485579"/>
          </pc:sldLayoutMkLst>
        </pc:sldLayoutChg>
        <pc:sldLayoutChg chg="del">
          <pc:chgData name="Wei Li" userId="fae33518c2e5a771" providerId="LiveId" clId="{923DE8A2-4978-4784-A92F-CCC139CB14F3}" dt="2026-05-03T02:33:15.088" v="0" actId="47"/>
          <pc:sldLayoutMkLst>
            <pc:docMk/>
            <pc:sldMasterMk cId="1473344911" sldId="2147485577"/>
            <pc:sldLayoutMk cId="2075794862" sldId="2147485580"/>
          </pc:sldLayoutMkLst>
        </pc:sldLayoutChg>
        <pc:sldLayoutChg chg="del">
          <pc:chgData name="Wei Li" userId="fae33518c2e5a771" providerId="LiveId" clId="{923DE8A2-4978-4784-A92F-CCC139CB14F3}" dt="2026-05-03T02:33:15.088" v="0" actId="47"/>
          <pc:sldLayoutMkLst>
            <pc:docMk/>
            <pc:sldMasterMk cId="1473344911" sldId="2147485577"/>
            <pc:sldLayoutMk cId="768283886" sldId="2147485581"/>
          </pc:sldLayoutMkLst>
        </pc:sldLayoutChg>
        <pc:sldLayoutChg chg="del">
          <pc:chgData name="Wei Li" userId="fae33518c2e5a771" providerId="LiveId" clId="{923DE8A2-4978-4784-A92F-CCC139CB14F3}" dt="2026-05-03T02:33:15.088" v="0" actId="47"/>
          <pc:sldLayoutMkLst>
            <pc:docMk/>
            <pc:sldMasterMk cId="1473344911" sldId="2147485577"/>
            <pc:sldLayoutMk cId="1051090653" sldId="2147485582"/>
          </pc:sldLayoutMkLst>
        </pc:sldLayoutChg>
        <pc:sldLayoutChg chg="del">
          <pc:chgData name="Wei Li" userId="fae33518c2e5a771" providerId="LiveId" clId="{923DE8A2-4978-4784-A92F-CCC139CB14F3}" dt="2026-05-03T02:33:15.088" v="0" actId="47"/>
          <pc:sldLayoutMkLst>
            <pc:docMk/>
            <pc:sldMasterMk cId="1473344911" sldId="2147485577"/>
            <pc:sldLayoutMk cId="1391671020" sldId="2147485583"/>
          </pc:sldLayoutMkLst>
        </pc:sldLayoutChg>
        <pc:sldLayoutChg chg="del">
          <pc:chgData name="Wei Li" userId="fae33518c2e5a771" providerId="LiveId" clId="{923DE8A2-4978-4784-A92F-CCC139CB14F3}" dt="2026-05-03T02:33:15.088" v="0" actId="47"/>
          <pc:sldLayoutMkLst>
            <pc:docMk/>
            <pc:sldMasterMk cId="1473344911" sldId="2147485577"/>
            <pc:sldLayoutMk cId="2418295042" sldId="2147485584"/>
          </pc:sldLayoutMkLst>
        </pc:sldLayoutChg>
        <pc:sldLayoutChg chg="del">
          <pc:chgData name="Wei Li" userId="fae33518c2e5a771" providerId="LiveId" clId="{923DE8A2-4978-4784-A92F-CCC139CB14F3}" dt="2026-05-03T02:33:15.088" v="0" actId="47"/>
          <pc:sldLayoutMkLst>
            <pc:docMk/>
            <pc:sldMasterMk cId="1473344911" sldId="2147485577"/>
            <pc:sldLayoutMk cId="1663198926" sldId="2147485585"/>
          </pc:sldLayoutMkLst>
        </pc:sldLayoutChg>
        <pc:sldLayoutChg chg="del">
          <pc:chgData name="Wei Li" userId="fae33518c2e5a771" providerId="LiveId" clId="{923DE8A2-4978-4784-A92F-CCC139CB14F3}" dt="2026-05-03T02:33:15.088" v="0" actId="47"/>
          <pc:sldLayoutMkLst>
            <pc:docMk/>
            <pc:sldMasterMk cId="1473344911" sldId="2147485577"/>
            <pc:sldLayoutMk cId="2093017954" sldId="2147485586"/>
          </pc:sldLayoutMkLst>
        </pc:sldLayoutChg>
        <pc:sldLayoutChg chg="del">
          <pc:chgData name="Wei Li" userId="fae33518c2e5a771" providerId="LiveId" clId="{923DE8A2-4978-4784-A92F-CCC139CB14F3}" dt="2026-05-03T02:33:15.088" v="0" actId="47"/>
          <pc:sldLayoutMkLst>
            <pc:docMk/>
            <pc:sldMasterMk cId="1473344911" sldId="2147485577"/>
            <pc:sldLayoutMk cId="3273041297" sldId="2147485587"/>
          </pc:sldLayoutMkLst>
        </pc:sldLayoutChg>
        <pc:sldLayoutChg chg="del">
          <pc:chgData name="Wei Li" userId="fae33518c2e5a771" providerId="LiveId" clId="{923DE8A2-4978-4784-A92F-CCC139CB14F3}" dt="2026-05-03T02:33:15.088" v="0" actId="47"/>
          <pc:sldLayoutMkLst>
            <pc:docMk/>
            <pc:sldMasterMk cId="1473344911" sldId="2147485577"/>
            <pc:sldLayoutMk cId="49967873" sldId="2147485588"/>
          </pc:sldLayoutMkLst>
        </pc:sldLayoutChg>
      </pc:sldMasterChg>
      <pc:sldMasterChg chg="del delSldLayout">
        <pc:chgData name="Wei Li" userId="fae33518c2e5a771" providerId="LiveId" clId="{923DE8A2-4978-4784-A92F-CCC139CB14F3}" dt="2026-05-03T02:33:15.088" v="0" actId="47"/>
        <pc:sldMasterMkLst>
          <pc:docMk/>
          <pc:sldMasterMk cId="2443901355" sldId="2147485589"/>
        </pc:sldMasterMkLst>
        <pc:sldLayoutChg chg="del">
          <pc:chgData name="Wei Li" userId="fae33518c2e5a771" providerId="LiveId" clId="{923DE8A2-4978-4784-A92F-CCC139CB14F3}" dt="2026-05-03T02:33:15.088" v="0" actId="47"/>
          <pc:sldLayoutMkLst>
            <pc:docMk/>
            <pc:sldMasterMk cId="2443901355" sldId="2147485589"/>
            <pc:sldLayoutMk cId="2053723457" sldId="2147485590"/>
          </pc:sldLayoutMkLst>
        </pc:sldLayoutChg>
        <pc:sldLayoutChg chg="del">
          <pc:chgData name="Wei Li" userId="fae33518c2e5a771" providerId="LiveId" clId="{923DE8A2-4978-4784-A92F-CCC139CB14F3}" dt="2026-05-03T02:33:15.088" v="0" actId="47"/>
          <pc:sldLayoutMkLst>
            <pc:docMk/>
            <pc:sldMasterMk cId="2443901355" sldId="2147485589"/>
            <pc:sldLayoutMk cId="2352144708" sldId="2147485591"/>
          </pc:sldLayoutMkLst>
        </pc:sldLayoutChg>
        <pc:sldLayoutChg chg="del">
          <pc:chgData name="Wei Li" userId="fae33518c2e5a771" providerId="LiveId" clId="{923DE8A2-4978-4784-A92F-CCC139CB14F3}" dt="2026-05-03T02:33:15.088" v="0" actId="47"/>
          <pc:sldLayoutMkLst>
            <pc:docMk/>
            <pc:sldMasterMk cId="2443901355" sldId="2147485589"/>
            <pc:sldLayoutMk cId="551234525" sldId="2147485592"/>
          </pc:sldLayoutMkLst>
        </pc:sldLayoutChg>
        <pc:sldLayoutChg chg="del">
          <pc:chgData name="Wei Li" userId="fae33518c2e5a771" providerId="LiveId" clId="{923DE8A2-4978-4784-A92F-CCC139CB14F3}" dt="2026-05-03T02:33:15.088" v="0" actId="47"/>
          <pc:sldLayoutMkLst>
            <pc:docMk/>
            <pc:sldMasterMk cId="2443901355" sldId="2147485589"/>
            <pc:sldLayoutMk cId="324834812" sldId="2147485593"/>
          </pc:sldLayoutMkLst>
        </pc:sldLayoutChg>
        <pc:sldLayoutChg chg="del">
          <pc:chgData name="Wei Li" userId="fae33518c2e5a771" providerId="LiveId" clId="{923DE8A2-4978-4784-A92F-CCC139CB14F3}" dt="2026-05-03T02:33:15.088" v="0" actId="47"/>
          <pc:sldLayoutMkLst>
            <pc:docMk/>
            <pc:sldMasterMk cId="2443901355" sldId="2147485589"/>
            <pc:sldLayoutMk cId="2261124394" sldId="2147485594"/>
          </pc:sldLayoutMkLst>
        </pc:sldLayoutChg>
        <pc:sldLayoutChg chg="del">
          <pc:chgData name="Wei Li" userId="fae33518c2e5a771" providerId="LiveId" clId="{923DE8A2-4978-4784-A92F-CCC139CB14F3}" dt="2026-05-03T02:33:15.088" v="0" actId="47"/>
          <pc:sldLayoutMkLst>
            <pc:docMk/>
            <pc:sldMasterMk cId="2443901355" sldId="2147485589"/>
            <pc:sldLayoutMk cId="266617414" sldId="2147485595"/>
          </pc:sldLayoutMkLst>
        </pc:sldLayoutChg>
        <pc:sldLayoutChg chg="del">
          <pc:chgData name="Wei Li" userId="fae33518c2e5a771" providerId="LiveId" clId="{923DE8A2-4978-4784-A92F-CCC139CB14F3}" dt="2026-05-03T02:33:15.088" v="0" actId="47"/>
          <pc:sldLayoutMkLst>
            <pc:docMk/>
            <pc:sldMasterMk cId="2443901355" sldId="2147485589"/>
            <pc:sldLayoutMk cId="3137328552" sldId="2147485596"/>
          </pc:sldLayoutMkLst>
        </pc:sldLayoutChg>
        <pc:sldLayoutChg chg="del">
          <pc:chgData name="Wei Li" userId="fae33518c2e5a771" providerId="LiveId" clId="{923DE8A2-4978-4784-A92F-CCC139CB14F3}" dt="2026-05-03T02:33:15.088" v="0" actId="47"/>
          <pc:sldLayoutMkLst>
            <pc:docMk/>
            <pc:sldMasterMk cId="2443901355" sldId="2147485589"/>
            <pc:sldLayoutMk cId="621091726" sldId="2147485597"/>
          </pc:sldLayoutMkLst>
        </pc:sldLayoutChg>
        <pc:sldLayoutChg chg="del">
          <pc:chgData name="Wei Li" userId="fae33518c2e5a771" providerId="LiveId" clId="{923DE8A2-4978-4784-A92F-CCC139CB14F3}" dt="2026-05-03T02:33:15.088" v="0" actId="47"/>
          <pc:sldLayoutMkLst>
            <pc:docMk/>
            <pc:sldMasterMk cId="2443901355" sldId="2147485589"/>
            <pc:sldLayoutMk cId="2063413546" sldId="2147485598"/>
          </pc:sldLayoutMkLst>
        </pc:sldLayoutChg>
        <pc:sldLayoutChg chg="del">
          <pc:chgData name="Wei Li" userId="fae33518c2e5a771" providerId="LiveId" clId="{923DE8A2-4978-4784-A92F-CCC139CB14F3}" dt="2026-05-03T02:33:15.088" v="0" actId="47"/>
          <pc:sldLayoutMkLst>
            <pc:docMk/>
            <pc:sldMasterMk cId="2443901355" sldId="2147485589"/>
            <pc:sldLayoutMk cId="3853363286" sldId="2147485599"/>
          </pc:sldLayoutMkLst>
        </pc:sldLayoutChg>
        <pc:sldLayoutChg chg="del">
          <pc:chgData name="Wei Li" userId="fae33518c2e5a771" providerId="LiveId" clId="{923DE8A2-4978-4784-A92F-CCC139CB14F3}" dt="2026-05-03T02:33:15.088" v="0" actId="47"/>
          <pc:sldLayoutMkLst>
            <pc:docMk/>
            <pc:sldMasterMk cId="2443901355" sldId="2147485589"/>
            <pc:sldLayoutMk cId="2930070632" sldId="2147485600"/>
          </pc:sldLayoutMkLst>
        </pc:sldLayoutChg>
        <pc:sldLayoutChg chg="del">
          <pc:chgData name="Wei Li" userId="fae33518c2e5a771" providerId="LiveId" clId="{923DE8A2-4978-4784-A92F-CCC139CB14F3}" dt="2026-05-03T02:33:15.088" v="0" actId="47"/>
          <pc:sldLayoutMkLst>
            <pc:docMk/>
            <pc:sldMasterMk cId="2443901355" sldId="2147485589"/>
            <pc:sldLayoutMk cId="2031955370" sldId="2147485601"/>
          </pc:sldLayoutMkLst>
        </pc:sldLayoutChg>
        <pc:sldLayoutChg chg="del">
          <pc:chgData name="Wei Li" userId="fae33518c2e5a771" providerId="LiveId" clId="{923DE8A2-4978-4784-A92F-CCC139CB14F3}" dt="2026-05-03T02:33:15.088" v="0" actId="47"/>
          <pc:sldLayoutMkLst>
            <pc:docMk/>
            <pc:sldMasterMk cId="2443901355" sldId="2147485589"/>
            <pc:sldLayoutMk cId="712754220" sldId="2147485602"/>
          </pc:sldLayoutMkLst>
        </pc:sldLayoutChg>
        <pc:sldLayoutChg chg="del">
          <pc:chgData name="Wei Li" userId="fae33518c2e5a771" providerId="LiveId" clId="{923DE8A2-4978-4784-A92F-CCC139CB14F3}" dt="2026-05-03T02:33:15.088" v="0" actId="47"/>
          <pc:sldLayoutMkLst>
            <pc:docMk/>
            <pc:sldMasterMk cId="2443901355" sldId="2147485589"/>
            <pc:sldLayoutMk cId="1164913134" sldId="2147485603"/>
          </pc:sldLayoutMkLst>
        </pc:sldLayoutChg>
        <pc:sldLayoutChg chg="del">
          <pc:chgData name="Wei Li" userId="fae33518c2e5a771" providerId="LiveId" clId="{923DE8A2-4978-4784-A92F-CCC139CB14F3}" dt="2026-05-03T02:33:15.088" v="0" actId="47"/>
          <pc:sldLayoutMkLst>
            <pc:docMk/>
            <pc:sldMasterMk cId="2443901355" sldId="2147485589"/>
            <pc:sldLayoutMk cId="49959212" sldId="2147485604"/>
          </pc:sldLayoutMkLst>
        </pc:sldLayoutChg>
        <pc:sldLayoutChg chg="del">
          <pc:chgData name="Wei Li" userId="fae33518c2e5a771" providerId="LiveId" clId="{923DE8A2-4978-4784-A92F-CCC139CB14F3}" dt="2026-05-03T02:33:15.088" v="0" actId="47"/>
          <pc:sldLayoutMkLst>
            <pc:docMk/>
            <pc:sldMasterMk cId="2443901355" sldId="2147485589"/>
            <pc:sldLayoutMk cId="617696721" sldId="2147485605"/>
          </pc:sldLayoutMkLst>
        </pc:sldLayoutChg>
        <pc:sldLayoutChg chg="del">
          <pc:chgData name="Wei Li" userId="fae33518c2e5a771" providerId="LiveId" clId="{923DE8A2-4978-4784-A92F-CCC139CB14F3}" dt="2026-05-03T02:33:15.088" v="0" actId="47"/>
          <pc:sldLayoutMkLst>
            <pc:docMk/>
            <pc:sldMasterMk cId="2443901355" sldId="2147485589"/>
            <pc:sldLayoutMk cId="1312822666" sldId="2147485606"/>
          </pc:sldLayoutMkLst>
        </pc:sldLayoutChg>
        <pc:sldLayoutChg chg="del">
          <pc:chgData name="Wei Li" userId="fae33518c2e5a771" providerId="LiveId" clId="{923DE8A2-4978-4784-A92F-CCC139CB14F3}" dt="2026-05-03T02:33:15.088" v="0" actId="47"/>
          <pc:sldLayoutMkLst>
            <pc:docMk/>
            <pc:sldMasterMk cId="2443901355" sldId="2147485589"/>
            <pc:sldLayoutMk cId="955710137" sldId="2147485607"/>
          </pc:sldLayoutMkLst>
        </pc:sldLayoutChg>
      </pc:sldMasterChg>
      <pc:sldMasterChg chg="add del addSldLayout delSldLayout">
        <pc:chgData name="Wei Li" userId="fae33518c2e5a771" providerId="LiveId" clId="{923DE8A2-4978-4784-A92F-CCC139CB14F3}" dt="2026-05-03T02:37:12.866" v="28" actId="47"/>
        <pc:sldMasterMkLst>
          <pc:docMk/>
          <pc:sldMasterMk cId="1819754358" sldId="2147485608"/>
        </pc:sldMasterMkLst>
        <pc:sldLayoutChg chg="add del">
          <pc:chgData name="Wei Li" userId="fae33518c2e5a771" providerId="LiveId" clId="{923DE8A2-4978-4784-A92F-CCC139CB14F3}" dt="2026-05-03T02:37:12.866" v="28" actId="47"/>
          <pc:sldLayoutMkLst>
            <pc:docMk/>
            <pc:sldMasterMk cId="1819754358" sldId="2147485608"/>
            <pc:sldLayoutMk cId="3347683922" sldId="2147485609"/>
          </pc:sldLayoutMkLst>
        </pc:sldLayoutChg>
        <pc:sldLayoutChg chg="add del">
          <pc:chgData name="Wei Li" userId="fae33518c2e5a771" providerId="LiveId" clId="{923DE8A2-4978-4784-A92F-CCC139CB14F3}" dt="2026-05-03T02:37:12.866" v="28" actId="47"/>
          <pc:sldLayoutMkLst>
            <pc:docMk/>
            <pc:sldMasterMk cId="1819754358" sldId="2147485608"/>
            <pc:sldLayoutMk cId="3728754875" sldId="2147485610"/>
          </pc:sldLayoutMkLst>
        </pc:sldLayoutChg>
        <pc:sldLayoutChg chg="add del">
          <pc:chgData name="Wei Li" userId="fae33518c2e5a771" providerId="LiveId" clId="{923DE8A2-4978-4784-A92F-CCC139CB14F3}" dt="2026-05-03T02:37:12.866" v="28" actId="47"/>
          <pc:sldLayoutMkLst>
            <pc:docMk/>
            <pc:sldMasterMk cId="1819754358" sldId="2147485608"/>
            <pc:sldLayoutMk cId="2667732706" sldId="2147485611"/>
          </pc:sldLayoutMkLst>
        </pc:sldLayoutChg>
        <pc:sldLayoutChg chg="add del">
          <pc:chgData name="Wei Li" userId="fae33518c2e5a771" providerId="LiveId" clId="{923DE8A2-4978-4784-A92F-CCC139CB14F3}" dt="2026-05-03T02:37:12.866" v="28" actId="47"/>
          <pc:sldLayoutMkLst>
            <pc:docMk/>
            <pc:sldMasterMk cId="1819754358" sldId="2147485608"/>
            <pc:sldLayoutMk cId="68147569" sldId="2147485612"/>
          </pc:sldLayoutMkLst>
        </pc:sldLayoutChg>
        <pc:sldLayoutChg chg="add del">
          <pc:chgData name="Wei Li" userId="fae33518c2e5a771" providerId="LiveId" clId="{923DE8A2-4978-4784-A92F-CCC139CB14F3}" dt="2026-05-03T02:37:12.866" v="28" actId="47"/>
          <pc:sldLayoutMkLst>
            <pc:docMk/>
            <pc:sldMasterMk cId="1819754358" sldId="2147485608"/>
            <pc:sldLayoutMk cId="3269311909" sldId="2147485613"/>
          </pc:sldLayoutMkLst>
        </pc:sldLayoutChg>
        <pc:sldLayoutChg chg="add del">
          <pc:chgData name="Wei Li" userId="fae33518c2e5a771" providerId="LiveId" clId="{923DE8A2-4978-4784-A92F-CCC139CB14F3}" dt="2026-05-03T02:37:12.866" v="28" actId="47"/>
          <pc:sldLayoutMkLst>
            <pc:docMk/>
            <pc:sldMasterMk cId="1819754358" sldId="2147485608"/>
            <pc:sldLayoutMk cId="2981601520" sldId="2147485614"/>
          </pc:sldLayoutMkLst>
        </pc:sldLayoutChg>
        <pc:sldLayoutChg chg="add del">
          <pc:chgData name="Wei Li" userId="fae33518c2e5a771" providerId="LiveId" clId="{923DE8A2-4978-4784-A92F-CCC139CB14F3}" dt="2026-05-03T02:37:12.866" v="28" actId="47"/>
          <pc:sldLayoutMkLst>
            <pc:docMk/>
            <pc:sldMasterMk cId="1819754358" sldId="2147485608"/>
            <pc:sldLayoutMk cId="842730666" sldId="2147485615"/>
          </pc:sldLayoutMkLst>
        </pc:sldLayoutChg>
        <pc:sldLayoutChg chg="add del">
          <pc:chgData name="Wei Li" userId="fae33518c2e5a771" providerId="LiveId" clId="{923DE8A2-4978-4784-A92F-CCC139CB14F3}" dt="2026-05-03T02:37:12.866" v="28" actId="47"/>
          <pc:sldLayoutMkLst>
            <pc:docMk/>
            <pc:sldMasterMk cId="1819754358" sldId="2147485608"/>
            <pc:sldLayoutMk cId="3684153096" sldId="2147485616"/>
          </pc:sldLayoutMkLst>
        </pc:sldLayoutChg>
        <pc:sldLayoutChg chg="add del">
          <pc:chgData name="Wei Li" userId="fae33518c2e5a771" providerId="LiveId" clId="{923DE8A2-4978-4784-A92F-CCC139CB14F3}" dt="2026-05-03T02:37:12.866" v="28" actId="47"/>
          <pc:sldLayoutMkLst>
            <pc:docMk/>
            <pc:sldMasterMk cId="1819754358" sldId="2147485608"/>
            <pc:sldLayoutMk cId="4252323179" sldId="2147485617"/>
          </pc:sldLayoutMkLst>
        </pc:sldLayoutChg>
        <pc:sldLayoutChg chg="add del">
          <pc:chgData name="Wei Li" userId="fae33518c2e5a771" providerId="LiveId" clId="{923DE8A2-4978-4784-A92F-CCC139CB14F3}" dt="2026-05-03T02:37:12.866" v="28" actId="47"/>
          <pc:sldLayoutMkLst>
            <pc:docMk/>
            <pc:sldMasterMk cId="1819754358" sldId="2147485608"/>
            <pc:sldLayoutMk cId="3949276114" sldId="2147485618"/>
          </pc:sldLayoutMkLst>
        </pc:sldLayoutChg>
        <pc:sldLayoutChg chg="add del">
          <pc:chgData name="Wei Li" userId="fae33518c2e5a771" providerId="LiveId" clId="{923DE8A2-4978-4784-A92F-CCC139CB14F3}" dt="2026-05-03T02:37:12.866" v="28" actId="47"/>
          <pc:sldLayoutMkLst>
            <pc:docMk/>
            <pc:sldMasterMk cId="1819754358" sldId="2147485608"/>
            <pc:sldLayoutMk cId="1408352514" sldId="2147485619"/>
          </pc:sldLayoutMkLst>
        </pc:sldLayoutChg>
      </pc:sldMasterChg>
      <pc:sldMasterChg chg="del delSldLayout">
        <pc:chgData name="Wei Li" userId="fae33518c2e5a771" providerId="LiveId" clId="{923DE8A2-4978-4784-A92F-CCC139CB14F3}" dt="2026-05-03T02:33:27.064" v="1" actId="47"/>
        <pc:sldMasterMkLst>
          <pc:docMk/>
          <pc:sldMasterMk cId="2963296900" sldId="2147485620"/>
        </pc:sldMasterMkLst>
        <pc:sldLayoutChg chg="del">
          <pc:chgData name="Wei Li" userId="fae33518c2e5a771" providerId="LiveId" clId="{923DE8A2-4978-4784-A92F-CCC139CB14F3}" dt="2026-05-03T02:33:27.064" v="1" actId="47"/>
          <pc:sldLayoutMkLst>
            <pc:docMk/>
            <pc:sldMasterMk cId="2963296900" sldId="2147485620"/>
            <pc:sldLayoutMk cId="704566144" sldId="2147485621"/>
          </pc:sldLayoutMkLst>
        </pc:sldLayoutChg>
        <pc:sldLayoutChg chg="del">
          <pc:chgData name="Wei Li" userId="fae33518c2e5a771" providerId="LiveId" clId="{923DE8A2-4978-4784-A92F-CCC139CB14F3}" dt="2026-05-03T02:33:27.064" v="1" actId="47"/>
          <pc:sldLayoutMkLst>
            <pc:docMk/>
            <pc:sldMasterMk cId="2963296900" sldId="2147485620"/>
            <pc:sldLayoutMk cId="2021289718" sldId="2147485622"/>
          </pc:sldLayoutMkLst>
        </pc:sldLayoutChg>
        <pc:sldLayoutChg chg="del">
          <pc:chgData name="Wei Li" userId="fae33518c2e5a771" providerId="LiveId" clId="{923DE8A2-4978-4784-A92F-CCC139CB14F3}" dt="2026-05-03T02:33:27.064" v="1" actId="47"/>
          <pc:sldLayoutMkLst>
            <pc:docMk/>
            <pc:sldMasterMk cId="2963296900" sldId="2147485620"/>
            <pc:sldLayoutMk cId="395599110" sldId="2147485623"/>
          </pc:sldLayoutMkLst>
        </pc:sldLayoutChg>
        <pc:sldLayoutChg chg="del">
          <pc:chgData name="Wei Li" userId="fae33518c2e5a771" providerId="LiveId" clId="{923DE8A2-4978-4784-A92F-CCC139CB14F3}" dt="2026-05-03T02:33:27.064" v="1" actId="47"/>
          <pc:sldLayoutMkLst>
            <pc:docMk/>
            <pc:sldMasterMk cId="2963296900" sldId="2147485620"/>
            <pc:sldLayoutMk cId="1731533292" sldId="2147485624"/>
          </pc:sldLayoutMkLst>
        </pc:sldLayoutChg>
        <pc:sldLayoutChg chg="del">
          <pc:chgData name="Wei Li" userId="fae33518c2e5a771" providerId="LiveId" clId="{923DE8A2-4978-4784-A92F-CCC139CB14F3}" dt="2026-05-03T02:33:27.064" v="1" actId="47"/>
          <pc:sldLayoutMkLst>
            <pc:docMk/>
            <pc:sldMasterMk cId="2963296900" sldId="2147485620"/>
            <pc:sldLayoutMk cId="532138717" sldId="2147485625"/>
          </pc:sldLayoutMkLst>
        </pc:sldLayoutChg>
        <pc:sldLayoutChg chg="del">
          <pc:chgData name="Wei Li" userId="fae33518c2e5a771" providerId="LiveId" clId="{923DE8A2-4978-4784-A92F-CCC139CB14F3}" dt="2026-05-03T02:33:27.064" v="1" actId="47"/>
          <pc:sldLayoutMkLst>
            <pc:docMk/>
            <pc:sldMasterMk cId="2963296900" sldId="2147485620"/>
            <pc:sldLayoutMk cId="415656658" sldId="2147485626"/>
          </pc:sldLayoutMkLst>
        </pc:sldLayoutChg>
        <pc:sldLayoutChg chg="del">
          <pc:chgData name="Wei Li" userId="fae33518c2e5a771" providerId="LiveId" clId="{923DE8A2-4978-4784-A92F-CCC139CB14F3}" dt="2026-05-03T02:33:27.064" v="1" actId="47"/>
          <pc:sldLayoutMkLst>
            <pc:docMk/>
            <pc:sldMasterMk cId="2963296900" sldId="2147485620"/>
            <pc:sldLayoutMk cId="109306589" sldId="2147485627"/>
          </pc:sldLayoutMkLst>
        </pc:sldLayoutChg>
        <pc:sldLayoutChg chg="del">
          <pc:chgData name="Wei Li" userId="fae33518c2e5a771" providerId="LiveId" clId="{923DE8A2-4978-4784-A92F-CCC139CB14F3}" dt="2026-05-03T02:33:27.064" v="1" actId="47"/>
          <pc:sldLayoutMkLst>
            <pc:docMk/>
            <pc:sldMasterMk cId="2963296900" sldId="2147485620"/>
            <pc:sldLayoutMk cId="943718306" sldId="2147485628"/>
          </pc:sldLayoutMkLst>
        </pc:sldLayoutChg>
        <pc:sldLayoutChg chg="del">
          <pc:chgData name="Wei Li" userId="fae33518c2e5a771" providerId="LiveId" clId="{923DE8A2-4978-4784-A92F-CCC139CB14F3}" dt="2026-05-03T02:33:27.064" v="1" actId="47"/>
          <pc:sldLayoutMkLst>
            <pc:docMk/>
            <pc:sldMasterMk cId="2963296900" sldId="2147485620"/>
            <pc:sldLayoutMk cId="3868169865" sldId="2147485629"/>
          </pc:sldLayoutMkLst>
        </pc:sldLayoutChg>
        <pc:sldLayoutChg chg="del">
          <pc:chgData name="Wei Li" userId="fae33518c2e5a771" providerId="LiveId" clId="{923DE8A2-4978-4784-A92F-CCC139CB14F3}" dt="2026-05-03T02:33:27.064" v="1" actId="47"/>
          <pc:sldLayoutMkLst>
            <pc:docMk/>
            <pc:sldMasterMk cId="2963296900" sldId="2147485620"/>
            <pc:sldLayoutMk cId="3267480422" sldId="2147485630"/>
          </pc:sldLayoutMkLst>
        </pc:sldLayoutChg>
        <pc:sldLayoutChg chg="del">
          <pc:chgData name="Wei Li" userId="fae33518c2e5a771" providerId="LiveId" clId="{923DE8A2-4978-4784-A92F-CCC139CB14F3}" dt="2026-05-03T02:33:27.064" v="1" actId="47"/>
          <pc:sldLayoutMkLst>
            <pc:docMk/>
            <pc:sldMasterMk cId="2963296900" sldId="2147485620"/>
            <pc:sldLayoutMk cId="1519874105" sldId="2147485631"/>
          </pc:sldLayoutMkLst>
        </pc:sldLayoutChg>
      </pc:sldMasterChg>
      <pc:sldMasterChg chg="del delSldLayout">
        <pc:chgData name="Wei Li" userId="fae33518c2e5a771" providerId="LiveId" clId="{923DE8A2-4978-4784-A92F-CCC139CB14F3}" dt="2026-05-03T02:37:52.541" v="31" actId="47"/>
        <pc:sldMasterMkLst>
          <pc:docMk/>
          <pc:sldMasterMk cId="2503204839" sldId="2147485632"/>
        </pc:sldMasterMkLst>
        <pc:sldLayoutChg chg="del">
          <pc:chgData name="Wei Li" userId="fae33518c2e5a771" providerId="LiveId" clId="{923DE8A2-4978-4784-A92F-CCC139CB14F3}" dt="2026-05-03T02:37:52.541" v="31" actId="47"/>
          <pc:sldLayoutMkLst>
            <pc:docMk/>
            <pc:sldMasterMk cId="2503204839" sldId="2147485632"/>
            <pc:sldLayoutMk cId="2133846450" sldId="2147485633"/>
          </pc:sldLayoutMkLst>
        </pc:sldLayoutChg>
        <pc:sldLayoutChg chg="del">
          <pc:chgData name="Wei Li" userId="fae33518c2e5a771" providerId="LiveId" clId="{923DE8A2-4978-4784-A92F-CCC139CB14F3}" dt="2026-05-03T02:37:52.541" v="31" actId="47"/>
          <pc:sldLayoutMkLst>
            <pc:docMk/>
            <pc:sldMasterMk cId="2503204839" sldId="2147485632"/>
            <pc:sldLayoutMk cId="855077433" sldId="2147485634"/>
          </pc:sldLayoutMkLst>
        </pc:sldLayoutChg>
        <pc:sldLayoutChg chg="del">
          <pc:chgData name="Wei Li" userId="fae33518c2e5a771" providerId="LiveId" clId="{923DE8A2-4978-4784-A92F-CCC139CB14F3}" dt="2026-05-03T02:37:52.541" v="31" actId="47"/>
          <pc:sldLayoutMkLst>
            <pc:docMk/>
            <pc:sldMasterMk cId="2503204839" sldId="2147485632"/>
            <pc:sldLayoutMk cId="2625442969" sldId="2147485635"/>
          </pc:sldLayoutMkLst>
        </pc:sldLayoutChg>
        <pc:sldLayoutChg chg="del">
          <pc:chgData name="Wei Li" userId="fae33518c2e5a771" providerId="LiveId" clId="{923DE8A2-4978-4784-A92F-CCC139CB14F3}" dt="2026-05-03T02:37:52.541" v="31" actId="47"/>
          <pc:sldLayoutMkLst>
            <pc:docMk/>
            <pc:sldMasterMk cId="2503204839" sldId="2147485632"/>
            <pc:sldLayoutMk cId="2767745275" sldId="2147485636"/>
          </pc:sldLayoutMkLst>
        </pc:sldLayoutChg>
        <pc:sldLayoutChg chg="del">
          <pc:chgData name="Wei Li" userId="fae33518c2e5a771" providerId="LiveId" clId="{923DE8A2-4978-4784-A92F-CCC139CB14F3}" dt="2026-05-03T02:37:52.541" v="31" actId="47"/>
          <pc:sldLayoutMkLst>
            <pc:docMk/>
            <pc:sldMasterMk cId="2503204839" sldId="2147485632"/>
            <pc:sldLayoutMk cId="3969290966" sldId="2147485637"/>
          </pc:sldLayoutMkLst>
        </pc:sldLayoutChg>
        <pc:sldLayoutChg chg="del">
          <pc:chgData name="Wei Li" userId="fae33518c2e5a771" providerId="LiveId" clId="{923DE8A2-4978-4784-A92F-CCC139CB14F3}" dt="2026-05-03T02:37:52.541" v="31" actId="47"/>
          <pc:sldLayoutMkLst>
            <pc:docMk/>
            <pc:sldMasterMk cId="2503204839" sldId="2147485632"/>
            <pc:sldLayoutMk cId="2235383400" sldId="2147485638"/>
          </pc:sldLayoutMkLst>
        </pc:sldLayoutChg>
        <pc:sldLayoutChg chg="del">
          <pc:chgData name="Wei Li" userId="fae33518c2e5a771" providerId="LiveId" clId="{923DE8A2-4978-4784-A92F-CCC139CB14F3}" dt="2026-05-03T02:37:52.541" v="31" actId="47"/>
          <pc:sldLayoutMkLst>
            <pc:docMk/>
            <pc:sldMasterMk cId="2503204839" sldId="2147485632"/>
            <pc:sldLayoutMk cId="1298056829" sldId="2147485639"/>
          </pc:sldLayoutMkLst>
        </pc:sldLayoutChg>
        <pc:sldLayoutChg chg="del">
          <pc:chgData name="Wei Li" userId="fae33518c2e5a771" providerId="LiveId" clId="{923DE8A2-4978-4784-A92F-CCC139CB14F3}" dt="2026-05-03T02:37:52.541" v="31" actId="47"/>
          <pc:sldLayoutMkLst>
            <pc:docMk/>
            <pc:sldMasterMk cId="2503204839" sldId="2147485632"/>
            <pc:sldLayoutMk cId="313456793" sldId="2147485640"/>
          </pc:sldLayoutMkLst>
        </pc:sldLayoutChg>
        <pc:sldLayoutChg chg="del">
          <pc:chgData name="Wei Li" userId="fae33518c2e5a771" providerId="LiveId" clId="{923DE8A2-4978-4784-A92F-CCC139CB14F3}" dt="2026-05-03T02:37:52.541" v="31" actId="47"/>
          <pc:sldLayoutMkLst>
            <pc:docMk/>
            <pc:sldMasterMk cId="2503204839" sldId="2147485632"/>
            <pc:sldLayoutMk cId="2670088557" sldId="2147485641"/>
          </pc:sldLayoutMkLst>
        </pc:sldLayoutChg>
        <pc:sldLayoutChg chg="del">
          <pc:chgData name="Wei Li" userId="fae33518c2e5a771" providerId="LiveId" clId="{923DE8A2-4978-4784-A92F-CCC139CB14F3}" dt="2026-05-03T02:37:52.541" v="31" actId="47"/>
          <pc:sldLayoutMkLst>
            <pc:docMk/>
            <pc:sldMasterMk cId="2503204839" sldId="2147485632"/>
            <pc:sldLayoutMk cId="75589972" sldId="2147485642"/>
          </pc:sldLayoutMkLst>
        </pc:sldLayoutChg>
        <pc:sldLayoutChg chg="del">
          <pc:chgData name="Wei Li" userId="fae33518c2e5a771" providerId="LiveId" clId="{923DE8A2-4978-4784-A92F-CCC139CB14F3}" dt="2026-05-03T02:37:52.541" v="31" actId="47"/>
          <pc:sldLayoutMkLst>
            <pc:docMk/>
            <pc:sldMasterMk cId="2503204839" sldId="2147485632"/>
            <pc:sldLayoutMk cId="3979979042" sldId="2147485643"/>
          </pc:sldLayoutMkLst>
        </pc:sldLayoutChg>
      </pc:sldMasterChg>
      <pc:sldMasterChg chg="del delSldLayout">
        <pc:chgData name="Wei Li" userId="fae33518c2e5a771" providerId="LiveId" clId="{923DE8A2-4978-4784-A92F-CCC139CB14F3}" dt="2026-05-03T02:37:23.392" v="30" actId="47"/>
        <pc:sldMasterMkLst>
          <pc:docMk/>
          <pc:sldMasterMk cId="1166932087" sldId="2147485644"/>
        </pc:sldMasterMkLst>
        <pc:sldLayoutChg chg="del">
          <pc:chgData name="Wei Li" userId="fae33518c2e5a771" providerId="LiveId" clId="{923DE8A2-4978-4784-A92F-CCC139CB14F3}" dt="2026-05-03T02:37:23.392" v="30" actId="47"/>
          <pc:sldLayoutMkLst>
            <pc:docMk/>
            <pc:sldMasterMk cId="1166932087" sldId="2147485644"/>
            <pc:sldLayoutMk cId="2844448492" sldId="2147485645"/>
          </pc:sldLayoutMkLst>
        </pc:sldLayoutChg>
        <pc:sldLayoutChg chg="del">
          <pc:chgData name="Wei Li" userId="fae33518c2e5a771" providerId="LiveId" clId="{923DE8A2-4978-4784-A92F-CCC139CB14F3}" dt="2026-05-03T02:37:23.392" v="30" actId="47"/>
          <pc:sldLayoutMkLst>
            <pc:docMk/>
            <pc:sldMasterMk cId="1166932087" sldId="2147485644"/>
            <pc:sldLayoutMk cId="2912297565" sldId="2147485646"/>
          </pc:sldLayoutMkLst>
        </pc:sldLayoutChg>
        <pc:sldLayoutChg chg="del">
          <pc:chgData name="Wei Li" userId="fae33518c2e5a771" providerId="LiveId" clId="{923DE8A2-4978-4784-A92F-CCC139CB14F3}" dt="2026-05-03T02:37:23.392" v="30" actId="47"/>
          <pc:sldLayoutMkLst>
            <pc:docMk/>
            <pc:sldMasterMk cId="1166932087" sldId="2147485644"/>
            <pc:sldLayoutMk cId="1748895631" sldId="2147485647"/>
          </pc:sldLayoutMkLst>
        </pc:sldLayoutChg>
        <pc:sldLayoutChg chg="del">
          <pc:chgData name="Wei Li" userId="fae33518c2e5a771" providerId="LiveId" clId="{923DE8A2-4978-4784-A92F-CCC139CB14F3}" dt="2026-05-03T02:37:23.392" v="30" actId="47"/>
          <pc:sldLayoutMkLst>
            <pc:docMk/>
            <pc:sldMasterMk cId="1166932087" sldId="2147485644"/>
            <pc:sldLayoutMk cId="652320474" sldId="2147485648"/>
          </pc:sldLayoutMkLst>
        </pc:sldLayoutChg>
        <pc:sldLayoutChg chg="del">
          <pc:chgData name="Wei Li" userId="fae33518c2e5a771" providerId="LiveId" clId="{923DE8A2-4978-4784-A92F-CCC139CB14F3}" dt="2026-05-03T02:37:23.392" v="30" actId="47"/>
          <pc:sldLayoutMkLst>
            <pc:docMk/>
            <pc:sldMasterMk cId="1166932087" sldId="2147485644"/>
            <pc:sldLayoutMk cId="3684891830" sldId="2147485649"/>
          </pc:sldLayoutMkLst>
        </pc:sldLayoutChg>
        <pc:sldLayoutChg chg="del">
          <pc:chgData name="Wei Li" userId="fae33518c2e5a771" providerId="LiveId" clId="{923DE8A2-4978-4784-A92F-CCC139CB14F3}" dt="2026-05-03T02:37:23.392" v="30" actId="47"/>
          <pc:sldLayoutMkLst>
            <pc:docMk/>
            <pc:sldMasterMk cId="1166932087" sldId="2147485644"/>
            <pc:sldLayoutMk cId="862932394" sldId="2147485650"/>
          </pc:sldLayoutMkLst>
        </pc:sldLayoutChg>
        <pc:sldLayoutChg chg="del">
          <pc:chgData name="Wei Li" userId="fae33518c2e5a771" providerId="LiveId" clId="{923DE8A2-4978-4784-A92F-CCC139CB14F3}" dt="2026-05-03T02:37:23.392" v="30" actId="47"/>
          <pc:sldLayoutMkLst>
            <pc:docMk/>
            <pc:sldMasterMk cId="1166932087" sldId="2147485644"/>
            <pc:sldLayoutMk cId="1592629474" sldId="2147485651"/>
          </pc:sldLayoutMkLst>
        </pc:sldLayoutChg>
        <pc:sldLayoutChg chg="del">
          <pc:chgData name="Wei Li" userId="fae33518c2e5a771" providerId="LiveId" clId="{923DE8A2-4978-4784-A92F-CCC139CB14F3}" dt="2026-05-03T02:37:23.392" v="30" actId="47"/>
          <pc:sldLayoutMkLst>
            <pc:docMk/>
            <pc:sldMasterMk cId="1166932087" sldId="2147485644"/>
            <pc:sldLayoutMk cId="2017364097" sldId="2147485652"/>
          </pc:sldLayoutMkLst>
        </pc:sldLayoutChg>
        <pc:sldLayoutChg chg="del">
          <pc:chgData name="Wei Li" userId="fae33518c2e5a771" providerId="LiveId" clId="{923DE8A2-4978-4784-A92F-CCC139CB14F3}" dt="2026-05-03T02:37:23.392" v="30" actId="47"/>
          <pc:sldLayoutMkLst>
            <pc:docMk/>
            <pc:sldMasterMk cId="1166932087" sldId="2147485644"/>
            <pc:sldLayoutMk cId="2815615751" sldId="2147485653"/>
          </pc:sldLayoutMkLst>
        </pc:sldLayoutChg>
        <pc:sldLayoutChg chg="del">
          <pc:chgData name="Wei Li" userId="fae33518c2e5a771" providerId="LiveId" clId="{923DE8A2-4978-4784-A92F-CCC139CB14F3}" dt="2026-05-03T02:37:23.392" v="30" actId="47"/>
          <pc:sldLayoutMkLst>
            <pc:docMk/>
            <pc:sldMasterMk cId="1166932087" sldId="2147485644"/>
            <pc:sldLayoutMk cId="2650092114" sldId="2147485654"/>
          </pc:sldLayoutMkLst>
        </pc:sldLayoutChg>
        <pc:sldLayoutChg chg="del">
          <pc:chgData name="Wei Li" userId="fae33518c2e5a771" providerId="LiveId" clId="{923DE8A2-4978-4784-A92F-CCC139CB14F3}" dt="2026-05-03T02:37:23.392" v="30" actId="47"/>
          <pc:sldLayoutMkLst>
            <pc:docMk/>
            <pc:sldMasterMk cId="1166932087" sldId="2147485644"/>
            <pc:sldLayoutMk cId="2776789971" sldId="2147485655"/>
          </pc:sldLayoutMkLst>
        </pc:sldLayoutChg>
      </pc:sldMasterChg>
      <pc:sldMasterChg chg="del sldLayoutOrd">
        <pc:chgData name="Wei Li" userId="fae33518c2e5a771" providerId="LiveId" clId="{923DE8A2-4978-4784-A92F-CCC139CB14F3}" dt="2026-05-03T02:36:51.284" v="24"/>
        <pc:sldMasterMkLst>
          <pc:docMk/>
          <pc:sldMasterMk cId="147909022" sldId="2147485668"/>
        </pc:sldMasterMkLst>
      </pc:sldMasterChg>
    </pc:docChg>
  </pc:docChgLst>
  <pc:docChgLst>
    <pc:chgData name="Wei Li" userId="fae33518c2e5a771" providerId="LiveId" clId="{9FD37FFB-7B56-4B72-892B-04314B687B23}"/>
    <pc:docChg chg="undo custSel addSld delSld modSld delMainMaster">
      <pc:chgData name="Wei Li" userId="fae33518c2e5a771" providerId="LiveId" clId="{9FD37FFB-7B56-4B72-892B-04314B687B23}" dt="2023-12-17T01:34:10.665" v="82" actId="6549"/>
      <pc:docMkLst>
        <pc:docMk/>
      </pc:docMkLst>
      <pc:sldChg chg="del">
        <pc:chgData name="Wei Li" userId="fae33518c2e5a771" providerId="LiveId" clId="{9FD37FFB-7B56-4B72-892B-04314B687B23}" dt="2023-12-17T00:36:48.934" v="0" actId="47"/>
        <pc:sldMkLst>
          <pc:docMk/>
          <pc:sldMk cId="3586180576" sldId="256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3930666226" sldId="257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2735076479" sldId="258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3930023925" sldId="259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4082821779" sldId="260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482783441" sldId="261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2991386546" sldId="262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1017741457" sldId="263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1150652686" sldId="264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1802046630" sldId="265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228989110" sldId="266"/>
        </pc:sldMkLst>
      </pc:sldChg>
      <pc:sldChg chg="delSp mod">
        <pc:chgData name="Wei Li" userId="fae33518c2e5a771" providerId="LiveId" clId="{9FD37FFB-7B56-4B72-892B-04314B687B23}" dt="2023-12-17T00:56:44.993" v="14" actId="478"/>
        <pc:sldMkLst>
          <pc:docMk/>
          <pc:sldMk cId="3185611366" sldId="271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0" sldId="288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1376698442" sldId="307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153909383" sldId="407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0" sldId="631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0" sldId="633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0" sldId="634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0" sldId="657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0" sldId="669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0" sldId="671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3951088869" sldId="672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3919736192" sldId="673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3372461617" sldId="674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3533032609" sldId="675"/>
        </pc:sldMkLst>
      </pc:sldChg>
      <pc:sldChg chg="modSp mod">
        <pc:chgData name="Wei Li" userId="fae33518c2e5a771" providerId="LiveId" clId="{9FD37FFB-7B56-4B72-892B-04314B687B23}" dt="2023-12-17T01:33:23.880" v="71" actId="20577"/>
        <pc:sldMkLst>
          <pc:docMk/>
          <pc:sldMk cId="521323180" sldId="3898"/>
        </pc:sldMkLst>
      </pc:sldChg>
      <pc:sldChg chg="modSp mod">
        <pc:chgData name="Wei Li" userId="fae33518c2e5a771" providerId="LiveId" clId="{9FD37FFB-7B56-4B72-892B-04314B687B23}" dt="2023-12-17T00:54:21.338" v="12" actId="20577"/>
        <pc:sldMkLst>
          <pc:docMk/>
          <pc:sldMk cId="1187257088" sldId="3973"/>
        </pc:sldMkLst>
      </pc:sldChg>
      <pc:sldChg chg="modSp mod">
        <pc:chgData name="Wei Li" userId="fae33518c2e5a771" providerId="LiveId" clId="{9FD37FFB-7B56-4B72-892B-04314B687B23}" dt="2023-12-17T01:03:51.835" v="35" actId="20577"/>
        <pc:sldMkLst>
          <pc:docMk/>
          <pc:sldMk cId="939554979" sldId="3976"/>
        </pc:sldMkLst>
      </pc:sldChg>
      <pc:sldChg chg="modSp mod">
        <pc:chgData name="Wei Li" userId="fae33518c2e5a771" providerId="LiveId" clId="{9FD37FFB-7B56-4B72-892B-04314B687B23}" dt="2023-12-17T01:04:04.508" v="38" actId="6549"/>
        <pc:sldMkLst>
          <pc:docMk/>
          <pc:sldMk cId="1441545845" sldId="4045"/>
        </pc:sldMkLst>
      </pc:sldChg>
      <pc:sldChg chg="del">
        <pc:chgData name="Wei Li" userId="fae33518c2e5a771" providerId="LiveId" clId="{9FD37FFB-7B56-4B72-892B-04314B687B23}" dt="2023-12-17T00:53:00.753" v="2" actId="47"/>
        <pc:sldMkLst>
          <pc:docMk/>
          <pc:sldMk cId="3877897862" sldId="4046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121772957" sldId="5584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1153768213" sldId="5585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1078335584" sldId="5586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1733787735" sldId="5587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348845382" sldId="5588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2251201088" sldId="5589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487219830" sldId="5590"/>
        </pc:sldMkLst>
      </pc:sldChg>
      <pc:sldChg chg="del">
        <pc:chgData name="Wei Li" userId="fae33518c2e5a771" providerId="LiveId" clId="{9FD37FFB-7B56-4B72-892B-04314B687B23}" dt="2023-12-17T00:37:02.276" v="1" actId="47"/>
        <pc:sldMkLst>
          <pc:docMk/>
          <pc:sldMk cId="1804784486" sldId="5591"/>
        </pc:sldMkLst>
      </pc:sldChg>
      <pc:sldChg chg="del">
        <pc:chgData name="Wei Li" userId="fae33518c2e5a771" providerId="LiveId" clId="{9FD37FFB-7B56-4B72-892B-04314B687B23}" dt="2023-12-17T00:37:02.276" v="1" actId="47"/>
        <pc:sldMkLst>
          <pc:docMk/>
          <pc:sldMk cId="2532453098" sldId="5592"/>
        </pc:sldMkLst>
      </pc:sldChg>
      <pc:sldChg chg="del">
        <pc:chgData name="Wei Li" userId="fae33518c2e5a771" providerId="LiveId" clId="{9FD37FFB-7B56-4B72-892B-04314B687B23}" dt="2023-12-17T00:37:02.276" v="1" actId="47"/>
        <pc:sldMkLst>
          <pc:docMk/>
          <pc:sldMk cId="3271475250" sldId="5593"/>
        </pc:sldMkLst>
      </pc:sldChg>
      <pc:sldChg chg="del">
        <pc:chgData name="Wei Li" userId="fae33518c2e5a771" providerId="LiveId" clId="{9FD37FFB-7B56-4B72-892B-04314B687B23}" dt="2023-12-17T00:37:02.276" v="1" actId="47"/>
        <pc:sldMkLst>
          <pc:docMk/>
          <pc:sldMk cId="3430526629" sldId="5594"/>
        </pc:sldMkLst>
      </pc:sldChg>
      <pc:sldChg chg="del">
        <pc:chgData name="Wei Li" userId="fae33518c2e5a771" providerId="LiveId" clId="{9FD37FFB-7B56-4B72-892B-04314B687B23}" dt="2023-12-17T00:37:02.276" v="1" actId="47"/>
        <pc:sldMkLst>
          <pc:docMk/>
          <pc:sldMk cId="1696001160" sldId="5595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0" sldId="5596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0" sldId="5597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0" sldId="5598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0" sldId="5599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0" sldId="5600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3912457390" sldId="5601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2622078305" sldId="5602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3275492051" sldId="5603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3667284626" sldId="5604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4069562513" sldId="5605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4047864709" sldId="5606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1357984407" sldId="5607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3985724323" sldId="5608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2053880349" sldId="5609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4011038528" sldId="5610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3123581761" sldId="5611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2296887727" sldId="5612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1668524255" sldId="5613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1557026630" sldId="5614"/>
        </pc:sldMkLst>
      </pc:sldChg>
      <pc:sldChg chg="del">
        <pc:chgData name="Wei Li" userId="fae33518c2e5a771" providerId="LiveId" clId="{9FD37FFB-7B56-4B72-892B-04314B687B23}" dt="2023-12-17T00:36:48.934" v="0" actId="47"/>
        <pc:sldMkLst>
          <pc:docMk/>
          <pc:sldMk cId="714902703" sldId="5615"/>
        </pc:sldMkLst>
      </pc:sldChg>
      <pc:sldChg chg="modSp mod">
        <pc:chgData name="Wei Li" userId="fae33518c2e5a771" providerId="LiveId" clId="{9FD37FFB-7B56-4B72-892B-04314B687B23}" dt="2023-12-17T01:33:40.283" v="77" actId="6549"/>
        <pc:sldMkLst>
          <pc:docMk/>
          <pc:sldMk cId="1355953003" sldId="5616"/>
        </pc:sldMkLst>
      </pc:sldChg>
      <pc:sldChg chg="modSp mod">
        <pc:chgData name="Wei Li" userId="fae33518c2e5a771" providerId="LiveId" clId="{9FD37FFB-7B56-4B72-892B-04314B687B23}" dt="2023-12-17T01:33:57.485" v="80" actId="20577"/>
        <pc:sldMkLst>
          <pc:docMk/>
          <pc:sldMk cId="4185961323" sldId="5617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3890855024" sldId="5618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1154389876" sldId="5619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4232408352" sldId="5620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337059822" sldId="5621"/>
        </pc:sldMkLst>
      </pc:sldChg>
      <pc:sldChg chg="del">
        <pc:chgData name="Wei Li" userId="fae33518c2e5a771" providerId="LiveId" clId="{9FD37FFB-7B56-4B72-892B-04314B687B23}" dt="2023-12-17T00:56:21.515" v="13" actId="47"/>
        <pc:sldMkLst>
          <pc:docMk/>
          <pc:sldMk cId="2698137942" sldId="5622"/>
        </pc:sldMkLst>
      </pc:sldChg>
      <pc:sldChg chg="modSp add mod">
        <pc:chgData name="Wei Li" userId="fae33518c2e5a771" providerId="LiveId" clId="{9FD37FFB-7B56-4B72-892B-04314B687B23}" dt="2023-12-17T01:34:10.665" v="82" actId="6549"/>
        <pc:sldMkLst>
          <pc:docMk/>
          <pc:sldMk cId="3066494377" sldId="5624"/>
        </pc:sldMkLst>
      </pc:sldChg>
      <pc:sldMasterChg chg="del delSldLayout">
        <pc:chgData name="Wei Li" userId="fae33518c2e5a771" providerId="LiveId" clId="{9FD37FFB-7B56-4B72-892B-04314B687B23}" dt="2023-12-17T00:53:00.753" v="2" actId="47"/>
        <pc:sldMasterMkLst>
          <pc:docMk/>
          <pc:sldMasterMk cId="3060488283" sldId="2147483898"/>
        </pc:sldMasterMkLst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914910287" sldId="2147483899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2196864306" sldId="2147483900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1787301174" sldId="2147483901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3883735078" sldId="2147483902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2912923089" sldId="2147483903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4253348305" sldId="2147483904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2216171210" sldId="2147483905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2342153821" sldId="2147483906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1493781524" sldId="2147483907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1963469662" sldId="2147483908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060488283" sldId="2147483898"/>
            <pc:sldLayoutMk cId="793713213" sldId="2147483909"/>
          </pc:sldLayoutMkLst>
        </pc:sldLayoutChg>
      </pc:sldMasterChg>
      <pc:sldMasterChg chg="del delSldLayout">
        <pc:chgData name="Wei Li" userId="fae33518c2e5a771" providerId="LiveId" clId="{9FD37FFB-7B56-4B72-892B-04314B687B23}" dt="2023-12-17T00:53:00.753" v="2" actId="47"/>
        <pc:sldMasterMkLst>
          <pc:docMk/>
          <pc:sldMasterMk cId="2622638729" sldId="2147483910"/>
        </pc:sldMasterMkLst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1228029560" sldId="2147483911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1199910594" sldId="2147483912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238206762" sldId="2147483913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532555921" sldId="2147483914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3050647693" sldId="2147483915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1446841800" sldId="2147483916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3854418964" sldId="2147483917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1847244293" sldId="2147483918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2262041834" sldId="2147483919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2436787632" sldId="2147483920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2622638729" sldId="2147483910"/>
            <pc:sldLayoutMk cId="507598823" sldId="2147483921"/>
          </pc:sldLayoutMkLst>
        </pc:sldLayoutChg>
      </pc:sldMasterChg>
      <pc:sldMasterChg chg="del delSldLayout">
        <pc:chgData name="Wei Li" userId="fae33518c2e5a771" providerId="LiveId" clId="{9FD37FFB-7B56-4B72-892B-04314B687B23}" dt="2023-12-17T00:53:00.753" v="2" actId="47"/>
        <pc:sldMasterMkLst>
          <pc:docMk/>
          <pc:sldMasterMk cId="4108457210" sldId="2147483922"/>
        </pc:sldMasterMkLst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748086934" sldId="2147483923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1235166658" sldId="2147483924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3223117303" sldId="2147483925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318657015" sldId="2147483926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195578347" sldId="2147483927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305199595" sldId="2147483928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1188384727" sldId="2147483929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393214177" sldId="2147483930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1666362082" sldId="2147483931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1396496079" sldId="2147483932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4108457210" sldId="2147483922"/>
            <pc:sldLayoutMk cId="2770377177" sldId="2147483933"/>
          </pc:sldLayoutMkLst>
        </pc:sldLayoutChg>
      </pc:sldMasterChg>
      <pc:sldMasterChg chg="del delSldLayout">
        <pc:chgData name="Wei Li" userId="fae33518c2e5a771" providerId="LiveId" clId="{9FD37FFB-7B56-4B72-892B-04314B687B23}" dt="2023-12-17T00:53:00.753" v="2" actId="47"/>
        <pc:sldMasterMkLst>
          <pc:docMk/>
          <pc:sldMasterMk cId="1275463872" sldId="2147483934"/>
        </pc:sldMasterMkLst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3337230533" sldId="2147483935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830739955" sldId="2147483936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234594389" sldId="2147483937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2320531790" sldId="2147483938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4073376990" sldId="2147483939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4000046156" sldId="2147483940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3597492143" sldId="2147483941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1288457211" sldId="2147483942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785186425" sldId="2147483943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500759346" sldId="2147483944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1275463872" sldId="2147483934"/>
            <pc:sldLayoutMk cId="2314658984" sldId="2147483945"/>
          </pc:sldLayoutMkLst>
        </pc:sldLayoutChg>
      </pc:sldMasterChg>
      <pc:sldMasterChg chg="del delSldLayout">
        <pc:chgData name="Wei Li" userId="fae33518c2e5a771" providerId="LiveId" clId="{9FD37FFB-7B56-4B72-892B-04314B687B23}" dt="2023-12-17T00:53:00.753" v="2" actId="47"/>
        <pc:sldMasterMkLst>
          <pc:docMk/>
          <pc:sldMasterMk cId="3606955719" sldId="2147483946"/>
        </pc:sldMasterMkLst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1690262729" sldId="2147483947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1492671383" sldId="2147483948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2968259580" sldId="2147483949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3583035526" sldId="2147483950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4090927379" sldId="2147483951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1877054621" sldId="2147483952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4113933007" sldId="2147483953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2787311717" sldId="2147483954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1339395378" sldId="2147483955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1736301799" sldId="2147483956"/>
          </pc:sldLayoutMkLst>
        </pc:sldLayoutChg>
        <pc:sldLayoutChg chg="del">
          <pc:chgData name="Wei Li" userId="fae33518c2e5a771" providerId="LiveId" clId="{9FD37FFB-7B56-4B72-892B-04314B687B23}" dt="2023-12-17T00:53:00.753" v="2" actId="47"/>
          <pc:sldLayoutMkLst>
            <pc:docMk/>
            <pc:sldMasterMk cId="3606955719" sldId="2147483946"/>
            <pc:sldLayoutMk cId="298283363" sldId="2147483957"/>
          </pc:sldLayoutMkLst>
        </pc:sldLayoutChg>
      </pc:sldMasterChg>
      <pc:sldMasterChg chg="del delSldLayout">
        <pc:chgData name="Wei Li" userId="fae33518c2e5a771" providerId="LiveId" clId="{9FD37FFB-7B56-4B72-892B-04314B687B23}" dt="2023-12-17T00:56:21.515" v="13" actId="47"/>
        <pc:sldMasterMkLst>
          <pc:docMk/>
          <pc:sldMasterMk cId="115187983" sldId="2147483958"/>
        </pc:sldMasterMkLst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2428039120" sldId="2147483959"/>
          </pc:sldLayoutMkLst>
        </pc:sldLayoutChg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677806329" sldId="2147483960"/>
          </pc:sldLayoutMkLst>
        </pc:sldLayoutChg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2407172366" sldId="2147483961"/>
          </pc:sldLayoutMkLst>
        </pc:sldLayoutChg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3083080725" sldId="2147483962"/>
          </pc:sldLayoutMkLst>
        </pc:sldLayoutChg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2353786333" sldId="2147483963"/>
          </pc:sldLayoutMkLst>
        </pc:sldLayoutChg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104289633" sldId="2147483964"/>
          </pc:sldLayoutMkLst>
        </pc:sldLayoutChg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4101396398" sldId="2147483965"/>
          </pc:sldLayoutMkLst>
        </pc:sldLayoutChg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1897575857" sldId="2147483966"/>
          </pc:sldLayoutMkLst>
        </pc:sldLayoutChg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3950548967" sldId="2147483967"/>
          </pc:sldLayoutMkLst>
        </pc:sldLayoutChg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3898408394" sldId="2147483968"/>
          </pc:sldLayoutMkLst>
        </pc:sldLayoutChg>
        <pc:sldLayoutChg chg="del">
          <pc:chgData name="Wei Li" userId="fae33518c2e5a771" providerId="LiveId" clId="{9FD37FFB-7B56-4B72-892B-04314B687B23}" dt="2023-12-17T00:56:21.515" v="13" actId="47"/>
          <pc:sldLayoutMkLst>
            <pc:docMk/>
            <pc:sldMasterMk cId="115187983" sldId="2147483958"/>
            <pc:sldLayoutMk cId="3170295941" sldId="2147483969"/>
          </pc:sldLayoutMkLst>
        </pc:sldLayoutChg>
      </pc:sldMasterChg>
      <pc:sldMasterChg chg="del delSldLayout">
        <pc:chgData name="Wei Li" userId="fae33518c2e5a771" providerId="LiveId" clId="{9FD37FFB-7B56-4B72-892B-04314B687B23}" dt="2023-12-17T00:36:48.934" v="0" actId="47"/>
        <pc:sldMasterMkLst>
          <pc:docMk/>
          <pc:sldMasterMk cId="3618101192" sldId="2147483982"/>
        </pc:sldMasterMkLst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3047721953" sldId="2147483983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2675904544" sldId="2147483984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1545364632" sldId="2147483985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2982383879" sldId="2147483986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2933554854" sldId="2147483987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654517576" sldId="2147483988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1920134053" sldId="2147483989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3320948498" sldId="2147483990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2269617017" sldId="2147483991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2644477974" sldId="2147483992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3618101192" sldId="2147483982"/>
            <pc:sldLayoutMk cId="4018127676" sldId="2147483993"/>
          </pc:sldLayoutMkLst>
        </pc:sldLayoutChg>
      </pc:sldMasterChg>
      <pc:sldMasterChg chg="del delSldLayout">
        <pc:chgData name="Wei Li" userId="fae33518c2e5a771" providerId="LiveId" clId="{9FD37FFB-7B56-4B72-892B-04314B687B23}" dt="2023-12-17T00:36:48.934" v="0" actId="47"/>
        <pc:sldMasterMkLst>
          <pc:docMk/>
          <pc:sldMasterMk cId="2470117495" sldId="2147483994"/>
        </pc:sldMasterMkLst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3154499143" sldId="2147483995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1809803198" sldId="2147483996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84430691" sldId="2147483997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1019584969" sldId="2147483998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1196906816" sldId="2147483999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3812893214" sldId="2147484000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403228794" sldId="2147484001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749069890" sldId="2147484002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343773276" sldId="2147484003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4164243546" sldId="2147484004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2470117495" sldId="2147483994"/>
            <pc:sldLayoutMk cId="3621309693" sldId="2147484005"/>
          </pc:sldLayoutMkLst>
        </pc:sldLayoutChg>
      </pc:sldMasterChg>
      <pc:sldMasterChg chg="del delSldLayout">
        <pc:chgData name="Wei Li" userId="fae33518c2e5a771" providerId="LiveId" clId="{9FD37FFB-7B56-4B72-892B-04314B687B23}" dt="2023-12-17T00:36:48.934" v="0" actId="47"/>
        <pc:sldMasterMkLst>
          <pc:docMk/>
          <pc:sldMasterMk cId="1596110022" sldId="2147484006"/>
        </pc:sldMasterMkLst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802365819" sldId="2147484007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3565544578" sldId="2147484008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2713012212" sldId="2147484009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4020274755" sldId="2147484010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748755077" sldId="2147484011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3931868091" sldId="2147484012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2937762634" sldId="2147484013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1954925761" sldId="2147484014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1473430755" sldId="2147484015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1615272725" sldId="2147484016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3070268037" sldId="2147484017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2915295981" sldId="2147484018"/>
          </pc:sldLayoutMkLst>
        </pc:sldLayoutChg>
        <pc:sldLayoutChg chg="del">
          <pc:chgData name="Wei Li" userId="fae33518c2e5a771" providerId="LiveId" clId="{9FD37FFB-7B56-4B72-892B-04314B687B23}" dt="2023-12-17T00:36:48.934" v="0" actId="47"/>
          <pc:sldLayoutMkLst>
            <pc:docMk/>
            <pc:sldMasterMk cId="1596110022" sldId="2147484006"/>
            <pc:sldLayoutMk cId="564519398" sldId="2147484019"/>
          </pc:sldLayoutMkLst>
        </pc:sldLayoutChg>
      </pc:sldMasterChg>
    </pc:docChg>
  </pc:docChgLst>
  <pc:docChgLst>
    <pc:chgData name="Wei Li" userId="fae33518c2e5a771" providerId="LiveId" clId="{9F90E46A-48FF-4D7C-962C-6CAEB56ED217}"/>
    <pc:docChg chg="addSld delSld modSld delMainMaster">
      <pc:chgData name="Wei Li" userId="fae33518c2e5a771" providerId="LiveId" clId="{9F90E46A-48FF-4D7C-962C-6CAEB56ED217}" dt="2024-09-22T03:57:28.523" v="80" actId="6549"/>
      <pc:docMkLst>
        <pc:docMk/>
      </pc:docMkLst>
      <pc:sldChg chg="modSp mod">
        <pc:chgData name="Wei Li" userId="fae33518c2e5a771" providerId="LiveId" clId="{9F90E46A-48FF-4D7C-962C-6CAEB56ED217}" dt="2024-09-22T03:54:26.780" v="45" actId="20577"/>
        <pc:sldMkLst>
          <pc:docMk/>
          <pc:sldMk cId="1095009189" sldId="273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2418116087" sldId="364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681227401" sldId="365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3615027517" sldId="366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1195371506" sldId="367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2388626012" sldId="368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2058151511" sldId="375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2543482315" sldId="376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1809621942" sldId="377"/>
        </pc:sldMkLst>
      </pc:sldChg>
      <pc:sldChg chg="del">
        <pc:chgData name="Wei Li" userId="fae33518c2e5a771" providerId="LiveId" clId="{9F90E46A-48FF-4D7C-962C-6CAEB56ED217}" dt="2024-09-22T03:26:41.195" v="5" actId="47"/>
        <pc:sldMkLst>
          <pc:docMk/>
          <pc:sldMk cId="1069644509" sldId="381"/>
        </pc:sldMkLst>
      </pc:sldChg>
      <pc:sldChg chg="del">
        <pc:chgData name="Wei Li" userId="fae33518c2e5a771" providerId="LiveId" clId="{9F90E46A-48FF-4D7C-962C-6CAEB56ED217}" dt="2024-09-22T03:26:41.195" v="5" actId="47"/>
        <pc:sldMkLst>
          <pc:docMk/>
          <pc:sldMk cId="1881435715" sldId="382"/>
        </pc:sldMkLst>
      </pc:sldChg>
      <pc:sldChg chg="del">
        <pc:chgData name="Wei Li" userId="fae33518c2e5a771" providerId="LiveId" clId="{9F90E46A-48FF-4D7C-962C-6CAEB56ED217}" dt="2024-09-22T03:26:41.195" v="5" actId="47"/>
        <pc:sldMkLst>
          <pc:docMk/>
          <pc:sldMk cId="447809644" sldId="383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3914447219" sldId="387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864966412" sldId="388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1746178304" sldId="389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36168684" sldId="390"/>
        </pc:sldMkLst>
      </pc:sldChg>
      <pc:sldChg chg="del">
        <pc:chgData name="Wei Li" userId="fae33518c2e5a771" providerId="LiveId" clId="{9F90E46A-48FF-4D7C-962C-6CAEB56ED217}" dt="2024-09-22T03:26:41.195" v="5" actId="47"/>
        <pc:sldMkLst>
          <pc:docMk/>
          <pc:sldMk cId="2058646175" sldId="391"/>
        </pc:sldMkLst>
      </pc:sldChg>
      <pc:sldChg chg="del">
        <pc:chgData name="Wei Li" userId="fae33518c2e5a771" providerId="LiveId" clId="{9F90E46A-48FF-4D7C-962C-6CAEB56ED217}" dt="2024-09-22T03:26:41.195" v="5" actId="47"/>
        <pc:sldMkLst>
          <pc:docMk/>
          <pc:sldMk cId="1215136386" sldId="392"/>
        </pc:sldMkLst>
      </pc:sldChg>
      <pc:sldChg chg="del">
        <pc:chgData name="Wei Li" userId="fae33518c2e5a771" providerId="LiveId" clId="{9F90E46A-48FF-4D7C-962C-6CAEB56ED217}" dt="2024-09-22T03:26:41.195" v="5" actId="47"/>
        <pc:sldMkLst>
          <pc:docMk/>
          <pc:sldMk cId="2134460419" sldId="393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2966880236" sldId="394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3214496429" sldId="395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3582144282" sldId="396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2080691001" sldId="397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2029492370" sldId="398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2684220703" sldId="399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576863899" sldId="400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621138635" sldId="401"/>
        </pc:sldMkLst>
      </pc:sldChg>
      <pc:sldChg chg="del">
        <pc:chgData name="Wei Li" userId="fae33518c2e5a771" providerId="LiveId" clId="{9F90E46A-48FF-4D7C-962C-6CAEB56ED217}" dt="2024-09-22T03:26:29.108" v="4" actId="47"/>
        <pc:sldMkLst>
          <pc:docMk/>
          <pc:sldMk cId="4062696824" sldId="402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407784251" sldId="421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0" sldId="888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4156970286" sldId="898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0" sldId="914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1907621559" sldId="915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2843817140" sldId="916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1941961618" sldId="917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3553735931" sldId="918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3717786335" sldId="919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1627070678" sldId="920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320641815" sldId="921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1415594728" sldId="922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3218417896" sldId="923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1635144325" sldId="924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2045501948" sldId="925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1732847337" sldId="926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2492026593" sldId="927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890450502" sldId="929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3699569645" sldId="930"/>
        </pc:sldMkLst>
      </pc:sldChg>
      <pc:sldChg chg="del">
        <pc:chgData name="Wei Li" userId="fae33518c2e5a771" providerId="LiveId" clId="{9F90E46A-48FF-4D7C-962C-6CAEB56ED217}" dt="2024-09-22T03:25:24.699" v="0" actId="47"/>
        <pc:sldMkLst>
          <pc:docMk/>
          <pc:sldMk cId="397510426" sldId="931"/>
        </pc:sldMkLst>
      </pc:sldChg>
      <pc:sldChg chg="modSp mod">
        <pc:chgData name="Wei Li" userId="fae33518c2e5a771" providerId="LiveId" clId="{9F90E46A-48FF-4D7C-962C-6CAEB56ED217}" dt="2024-09-22T03:47:25.481" v="31" actId="255"/>
        <pc:sldMkLst>
          <pc:docMk/>
          <pc:sldMk cId="939554979" sldId="3976"/>
        </pc:sldMkLst>
      </pc:sldChg>
      <pc:sldChg chg="del">
        <pc:chgData name="Wei Li" userId="fae33518c2e5a771" providerId="LiveId" clId="{9F90E46A-48FF-4D7C-962C-6CAEB56ED217}" dt="2024-09-22T03:29:03.046" v="6" actId="47"/>
        <pc:sldMkLst>
          <pc:docMk/>
          <pc:sldMk cId="2344463161" sldId="5348"/>
        </pc:sldMkLst>
      </pc:sldChg>
      <pc:sldChg chg="del">
        <pc:chgData name="Wei Li" userId="fae33518c2e5a771" providerId="LiveId" clId="{9F90E46A-48FF-4D7C-962C-6CAEB56ED217}" dt="2024-09-22T03:29:03.046" v="6" actId="47"/>
        <pc:sldMkLst>
          <pc:docMk/>
          <pc:sldMk cId="156425970" sldId="5349"/>
        </pc:sldMkLst>
      </pc:sldChg>
      <pc:sldChg chg="del">
        <pc:chgData name="Wei Li" userId="fae33518c2e5a771" providerId="LiveId" clId="{9F90E46A-48FF-4D7C-962C-6CAEB56ED217}" dt="2024-09-22T03:29:03.046" v="6" actId="47"/>
        <pc:sldMkLst>
          <pc:docMk/>
          <pc:sldMk cId="106217529" sldId="5350"/>
        </pc:sldMkLst>
      </pc:sldChg>
      <pc:sldChg chg="del">
        <pc:chgData name="Wei Li" userId="fae33518c2e5a771" providerId="LiveId" clId="{9F90E46A-48FF-4D7C-962C-6CAEB56ED217}" dt="2024-09-22T03:43:12.042" v="8" actId="47"/>
        <pc:sldMkLst>
          <pc:docMk/>
          <pc:sldMk cId="3187313564" sldId="5352"/>
        </pc:sldMkLst>
      </pc:sldChg>
      <pc:sldChg chg="del">
        <pc:chgData name="Wei Li" userId="fae33518c2e5a771" providerId="LiveId" clId="{9F90E46A-48FF-4D7C-962C-6CAEB56ED217}" dt="2024-09-22T03:43:12.042" v="8" actId="47"/>
        <pc:sldMkLst>
          <pc:docMk/>
          <pc:sldMk cId="2994614902" sldId="5353"/>
        </pc:sldMkLst>
      </pc:sldChg>
      <pc:sldChg chg="del">
        <pc:chgData name="Wei Li" userId="fae33518c2e5a771" providerId="LiveId" clId="{9F90E46A-48FF-4D7C-962C-6CAEB56ED217}" dt="2024-09-22T03:43:12.042" v="8" actId="47"/>
        <pc:sldMkLst>
          <pc:docMk/>
          <pc:sldMk cId="2309835260" sldId="5354"/>
        </pc:sldMkLst>
      </pc:sldChg>
      <pc:sldChg chg="del">
        <pc:chgData name="Wei Li" userId="fae33518c2e5a771" providerId="LiveId" clId="{9F90E46A-48FF-4D7C-962C-6CAEB56ED217}" dt="2024-09-22T03:43:12.042" v="8" actId="47"/>
        <pc:sldMkLst>
          <pc:docMk/>
          <pc:sldMk cId="316389901" sldId="5355"/>
        </pc:sldMkLst>
      </pc:sldChg>
      <pc:sldChg chg="del">
        <pc:chgData name="Wei Li" userId="fae33518c2e5a771" providerId="LiveId" clId="{9F90E46A-48FF-4D7C-962C-6CAEB56ED217}" dt="2024-09-22T03:29:16.781" v="7" actId="47"/>
        <pc:sldMkLst>
          <pc:docMk/>
          <pc:sldMk cId="281733706" sldId="5788"/>
        </pc:sldMkLst>
      </pc:sldChg>
      <pc:sldChg chg="del">
        <pc:chgData name="Wei Li" userId="fae33518c2e5a771" providerId="LiveId" clId="{9F90E46A-48FF-4D7C-962C-6CAEB56ED217}" dt="2024-09-22T03:56:07.095" v="64" actId="47"/>
        <pc:sldMkLst>
          <pc:docMk/>
          <pc:sldMk cId="161782080" sldId="5789"/>
        </pc:sldMkLst>
      </pc:sldChg>
      <pc:sldChg chg="del">
        <pc:chgData name="Wei Li" userId="fae33518c2e5a771" providerId="LiveId" clId="{9F90E46A-48FF-4D7C-962C-6CAEB56ED217}" dt="2024-09-22T03:56:07.095" v="64" actId="47"/>
        <pc:sldMkLst>
          <pc:docMk/>
          <pc:sldMk cId="1732025059" sldId="5790"/>
        </pc:sldMkLst>
      </pc:sldChg>
      <pc:sldChg chg="del">
        <pc:chgData name="Wei Li" userId="fae33518c2e5a771" providerId="LiveId" clId="{9F90E46A-48FF-4D7C-962C-6CAEB56ED217}" dt="2024-09-22T03:43:12.042" v="8" actId="47"/>
        <pc:sldMkLst>
          <pc:docMk/>
          <pc:sldMk cId="0" sldId="5798"/>
        </pc:sldMkLst>
      </pc:sldChg>
      <pc:sldChg chg="del">
        <pc:chgData name="Wei Li" userId="fae33518c2e5a771" providerId="LiveId" clId="{9F90E46A-48FF-4D7C-962C-6CAEB56ED217}" dt="2024-09-22T03:43:12.042" v="8" actId="47"/>
        <pc:sldMkLst>
          <pc:docMk/>
          <pc:sldMk cId="0" sldId="5799"/>
        </pc:sldMkLst>
      </pc:sldChg>
      <pc:sldChg chg="del">
        <pc:chgData name="Wei Li" userId="fae33518c2e5a771" providerId="LiveId" clId="{9F90E46A-48FF-4D7C-962C-6CAEB56ED217}" dt="2024-09-22T03:43:12.042" v="8" actId="47"/>
        <pc:sldMkLst>
          <pc:docMk/>
          <pc:sldMk cId="0" sldId="5800"/>
        </pc:sldMkLst>
      </pc:sldChg>
      <pc:sldChg chg="modSp mod">
        <pc:chgData name="Wei Li" userId="fae33518c2e5a771" providerId="LiveId" clId="{9F90E46A-48FF-4D7C-962C-6CAEB56ED217}" dt="2024-09-22T03:56:49.886" v="72" actId="20577"/>
        <pc:sldMkLst>
          <pc:docMk/>
          <pc:sldMk cId="977971804" sldId="5801"/>
        </pc:sldMkLst>
      </pc:sldChg>
      <pc:sldChg chg="add del setBg">
        <pc:chgData name="Wei Li" userId="fae33518c2e5a771" providerId="LiveId" clId="{9F90E46A-48FF-4D7C-962C-6CAEB56ED217}" dt="2024-09-22T03:56:13.001" v="66" actId="47"/>
        <pc:sldMkLst>
          <pc:docMk/>
          <pc:sldMk cId="4182156183" sldId="5801"/>
        </pc:sldMkLst>
      </pc:sldChg>
      <pc:sldChg chg="modSp mod">
        <pc:chgData name="Wei Li" userId="fae33518c2e5a771" providerId="LiveId" clId="{9F90E46A-48FF-4D7C-962C-6CAEB56ED217}" dt="2024-09-22T03:57:07.319" v="77" actId="20577"/>
        <pc:sldMkLst>
          <pc:docMk/>
          <pc:sldMk cId="2251180482" sldId="5802"/>
        </pc:sldMkLst>
      </pc:sldChg>
      <pc:sldMasterChg chg="del delSldLayout">
        <pc:chgData name="Wei Li" userId="fae33518c2e5a771" providerId="LiveId" clId="{9F90E46A-48FF-4D7C-962C-6CAEB56ED217}" dt="2024-09-22T03:29:16.781" v="7" actId="47"/>
        <pc:sldMasterMkLst>
          <pc:docMk/>
          <pc:sldMasterMk cId="2192251190" sldId="2147483796"/>
        </pc:sldMasterMkLst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370295332" sldId="2147483797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461307890" sldId="2147483798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1360747085" sldId="2147483799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209003357" sldId="2147483800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2160237956" sldId="2147483801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1899140051" sldId="2147483802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273047434" sldId="2147483803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1717842013" sldId="2147483804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3244724120" sldId="2147483805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2144679443" sldId="2147483806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4104444153" sldId="2147483807"/>
          </pc:sldLayoutMkLst>
        </pc:sldLayoutChg>
        <pc:sldLayoutChg chg="del">
          <pc:chgData name="Wei Li" userId="fae33518c2e5a771" providerId="LiveId" clId="{9F90E46A-48FF-4D7C-962C-6CAEB56ED217}" dt="2024-09-22T03:29:16.781" v="7" actId="47"/>
          <pc:sldLayoutMkLst>
            <pc:docMk/>
            <pc:sldMasterMk cId="2192251190" sldId="2147483796"/>
            <pc:sldLayoutMk cId="682981614" sldId="2147483808"/>
          </pc:sldLayoutMkLst>
        </pc:sldLayoutChg>
      </pc:sldMasterChg>
      <pc:sldMasterChg chg="del delSldLayout">
        <pc:chgData name="Wei Li" userId="fae33518c2e5a771" providerId="LiveId" clId="{9F90E46A-48FF-4D7C-962C-6CAEB56ED217}" dt="2024-09-22T03:26:29.108" v="4" actId="47"/>
        <pc:sldMasterMkLst>
          <pc:docMk/>
          <pc:sldMasterMk cId="1236107133" sldId="2147484749"/>
        </pc:sldMasterMkLst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1905351652" sldId="2147484750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3471150374" sldId="2147484751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1186621069" sldId="2147484752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2000454091" sldId="2147484753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2059485601" sldId="2147484754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1128727531" sldId="2147484755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2518515345" sldId="2147484756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3862510008" sldId="2147484757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1213258799" sldId="2147484758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4114268745" sldId="2147484759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1236107133" sldId="2147484749"/>
            <pc:sldLayoutMk cId="277768908" sldId="2147484760"/>
          </pc:sldLayoutMkLst>
        </pc:sldLayoutChg>
      </pc:sldMasterChg>
      <pc:sldMasterChg chg="del delSldLayout">
        <pc:chgData name="Wei Li" userId="fae33518c2e5a771" providerId="LiveId" clId="{9F90E46A-48FF-4D7C-962C-6CAEB56ED217}" dt="2024-09-22T03:26:29.108" v="4" actId="47"/>
        <pc:sldMasterMkLst>
          <pc:docMk/>
          <pc:sldMasterMk cId="742967080" sldId="2147484761"/>
        </pc:sldMasterMkLst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3120669327" sldId="2147484762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3024913867" sldId="2147484763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4231806610" sldId="2147484764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2246842483" sldId="2147484765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3371490336" sldId="2147484766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3386528323" sldId="2147484767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3326932214" sldId="2147484768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4083616235" sldId="2147484769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3717870715" sldId="2147484770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4077258151" sldId="2147484771"/>
          </pc:sldLayoutMkLst>
        </pc:sldLayoutChg>
        <pc:sldLayoutChg chg="del">
          <pc:chgData name="Wei Li" userId="fae33518c2e5a771" providerId="LiveId" clId="{9F90E46A-48FF-4D7C-962C-6CAEB56ED217}" dt="2024-09-22T03:26:29.108" v="4" actId="47"/>
          <pc:sldLayoutMkLst>
            <pc:docMk/>
            <pc:sldMasterMk cId="742967080" sldId="2147484761"/>
            <pc:sldLayoutMk cId="2183885823" sldId="2147484772"/>
          </pc:sldLayoutMkLst>
        </pc:sldLayoutChg>
      </pc:sldMasterChg>
      <pc:sldMasterChg chg="del delSldLayout">
        <pc:chgData name="Wei Li" userId="fae33518c2e5a771" providerId="LiveId" clId="{9F90E46A-48FF-4D7C-962C-6CAEB56ED217}" dt="2024-09-22T03:26:41.195" v="5" actId="47"/>
        <pc:sldMasterMkLst>
          <pc:docMk/>
          <pc:sldMasterMk cId="3577415074" sldId="2147484783"/>
        </pc:sldMasterMkLst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4230070606" sldId="2147484784"/>
          </pc:sldLayoutMkLst>
        </pc:sldLayoutChg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2974929477" sldId="2147484785"/>
          </pc:sldLayoutMkLst>
        </pc:sldLayoutChg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4085004399" sldId="2147484786"/>
          </pc:sldLayoutMkLst>
        </pc:sldLayoutChg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1784770275" sldId="2147484787"/>
          </pc:sldLayoutMkLst>
        </pc:sldLayoutChg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186322715" sldId="2147484788"/>
          </pc:sldLayoutMkLst>
        </pc:sldLayoutChg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605450558" sldId="2147484789"/>
          </pc:sldLayoutMkLst>
        </pc:sldLayoutChg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745213282" sldId="2147484790"/>
          </pc:sldLayoutMkLst>
        </pc:sldLayoutChg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1730853407" sldId="2147484791"/>
          </pc:sldLayoutMkLst>
        </pc:sldLayoutChg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3795797184" sldId="2147484792"/>
          </pc:sldLayoutMkLst>
        </pc:sldLayoutChg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517205443" sldId="2147484793"/>
          </pc:sldLayoutMkLst>
        </pc:sldLayoutChg>
        <pc:sldLayoutChg chg="del">
          <pc:chgData name="Wei Li" userId="fae33518c2e5a771" providerId="LiveId" clId="{9F90E46A-48FF-4D7C-962C-6CAEB56ED217}" dt="2024-09-22T03:26:41.195" v="5" actId="47"/>
          <pc:sldLayoutMkLst>
            <pc:docMk/>
            <pc:sldMasterMk cId="3577415074" sldId="2147484783"/>
            <pc:sldLayoutMk cId="654443517" sldId="2147484794"/>
          </pc:sldLayoutMkLst>
        </pc:sldLayoutChg>
      </pc:sldMasterChg>
      <pc:sldMasterChg chg="del delSldLayout">
        <pc:chgData name="Wei Li" userId="fae33518c2e5a771" providerId="LiveId" clId="{9F90E46A-48FF-4D7C-962C-6CAEB56ED217}" dt="2024-09-22T03:29:03.046" v="6" actId="47"/>
        <pc:sldMasterMkLst>
          <pc:docMk/>
          <pc:sldMasterMk cId="3924301890" sldId="2147484795"/>
        </pc:sldMasterMkLst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1329143877" sldId="2147484796"/>
          </pc:sldLayoutMkLst>
        </pc:sldLayoutChg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3819824764" sldId="2147484797"/>
          </pc:sldLayoutMkLst>
        </pc:sldLayoutChg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1837864283" sldId="2147484798"/>
          </pc:sldLayoutMkLst>
        </pc:sldLayoutChg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3156078288" sldId="2147484799"/>
          </pc:sldLayoutMkLst>
        </pc:sldLayoutChg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1333558444" sldId="2147484800"/>
          </pc:sldLayoutMkLst>
        </pc:sldLayoutChg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1457510201" sldId="2147484801"/>
          </pc:sldLayoutMkLst>
        </pc:sldLayoutChg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438746666" sldId="2147484802"/>
          </pc:sldLayoutMkLst>
        </pc:sldLayoutChg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634396396" sldId="2147484803"/>
          </pc:sldLayoutMkLst>
        </pc:sldLayoutChg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2651060189" sldId="2147484804"/>
          </pc:sldLayoutMkLst>
        </pc:sldLayoutChg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304586828" sldId="2147484805"/>
          </pc:sldLayoutMkLst>
        </pc:sldLayoutChg>
        <pc:sldLayoutChg chg="del">
          <pc:chgData name="Wei Li" userId="fae33518c2e5a771" providerId="LiveId" clId="{9F90E46A-48FF-4D7C-962C-6CAEB56ED217}" dt="2024-09-22T03:29:03.046" v="6" actId="47"/>
          <pc:sldLayoutMkLst>
            <pc:docMk/>
            <pc:sldMasterMk cId="3924301890" sldId="2147484795"/>
            <pc:sldLayoutMk cId="3327658923" sldId="2147484806"/>
          </pc:sldLayoutMkLst>
        </pc:sldLayoutChg>
      </pc:sldMasterChg>
      <pc:sldMasterChg chg="del delSldLayout">
        <pc:chgData name="Wei Li" userId="fae33518c2e5a771" providerId="LiveId" clId="{9F90E46A-48FF-4D7C-962C-6CAEB56ED217}" dt="2024-09-22T03:25:24.699" v="0" actId="47"/>
        <pc:sldMasterMkLst>
          <pc:docMk/>
          <pc:sldMasterMk cId="1657588526" sldId="2147484807"/>
        </pc:sldMasterMkLst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3700269953" sldId="2147484808"/>
          </pc:sldLayoutMkLst>
        </pc:sldLayoutChg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53089137" sldId="2147484809"/>
          </pc:sldLayoutMkLst>
        </pc:sldLayoutChg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3727357590" sldId="2147484810"/>
          </pc:sldLayoutMkLst>
        </pc:sldLayoutChg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34578703" sldId="2147484811"/>
          </pc:sldLayoutMkLst>
        </pc:sldLayoutChg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981172149" sldId="2147484812"/>
          </pc:sldLayoutMkLst>
        </pc:sldLayoutChg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2308498558" sldId="2147484813"/>
          </pc:sldLayoutMkLst>
        </pc:sldLayoutChg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3674577017" sldId="2147484814"/>
          </pc:sldLayoutMkLst>
        </pc:sldLayoutChg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2735734078" sldId="2147484815"/>
          </pc:sldLayoutMkLst>
        </pc:sldLayoutChg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1115234433" sldId="2147484816"/>
          </pc:sldLayoutMkLst>
        </pc:sldLayoutChg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2387903382" sldId="2147484817"/>
          </pc:sldLayoutMkLst>
        </pc:sldLayoutChg>
        <pc:sldLayoutChg chg="del">
          <pc:chgData name="Wei Li" userId="fae33518c2e5a771" providerId="LiveId" clId="{9F90E46A-48FF-4D7C-962C-6CAEB56ED217}" dt="2024-09-22T03:25:24.699" v="0" actId="47"/>
          <pc:sldLayoutMkLst>
            <pc:docMk/>
            <pc:sldMasterMk cId="1657588526" sldId="2147484807"/>
            <pc:sldLayoutMk cId="3968027979" sldId="2147484818"/>
          </pc:sldLayoutMkLst>
        </pc:sldLayoutChg>
      </pc:sldMasterChg>
    </pc:docChg>
  </pc:docChgLst>
  <pc:docChgLst>
    <pc:chgData name="Wei Li" userId="fae33518c2e5a771" providerId="LiveId" clId="{5D8576A6-D47C-425B-850E-78A78CDC38AD}"/>
    <pc:docChg chg="custSel delSld modSld delMainMaster">
      <pc:chgData name="Wei Li" userId="fae33518c2e5a771" providerId="LiveId" clId="{5D8576A6-D47C-425B-850E-78A78CDC38AD}" dt="2024-10-27T12:43:09.768" v="47" actId="27636"/>
      <pc:docMkLst>
        <pc:docMk/>
      </pc:docMkLst>
      <pc:sldChg chg="del">
        <pc:chgData name="Wei Li" userId="fae33518c2e5a771" providerId="LiveId" clId="{5D8576A6-D47C-425B-850E-78A78CDC38AD}" dt="2024-10-27T01:26:39.817" v="0" actId="47"/>
        <pc:sldMkLst>
          <pc:docMk/>
          <pc:sldMk cId="3561314539" sldId="257"/>
        </pc:sldMkLst>
      </pc:sldChg>
      <pc:sldChg chg="del">
        <pc:chgData name="Wei Li" userId="fae33518c2e5a771" providerId="LiveId" clId="{5D8576A6-D47C-425B-850E-78A78CDC38AD}" dt="2024-10-27T01:26:39.817" v="0" actId="47"/>
        <pc:sldMkLst>
          <pc:docMk/>
          <pc:sldMk cId="3790701380" sldId="258"/>
        </pc:sldMkLst>
      </pc:sldChg>
      <pc:sldChg chg="del">
        <pc:chgData name="Wei Li" userId="fae33518c2e5a771" providerId="LiveId" clId="{5D8576A6-D47C-425B-850E-78A78CDC38AD}" dt="2024-10-27T01:26:39.817" v="0" actId="47"/>
        <pc:sldMkLst>
          <pc:docMk/>
          <pc:sldMk cId="2670934604" sldId="259"/>
        </pc:sldMkLst>
      </pc:sldChg>
      <pc:sldChg chg="del">
        <pc:chgData name="Wei Li" userId="fae33518c2e5a771" providerId="LiveId" clId="{5D8576A6-D47C-425B-850E-78A78CDC38AD}" dt="2024-10-27T01:26:39.817" v="0" actId="47"/>
        <pc:sldMkLst>
          <pc:docMk/>
          <pc:sldMk cId="2201836758" sldId="260"/>
        </pc:sldMkLst>
      </pc:sldChg>
      <pc:sldChg chg="del">
        <pc:chgData name="Wei Li" userId="fae33518c2e5a771" providerId="LiveId" clId="{5D8576A6-D47C-425B-850E-78A78CDC38AD}" dt="2024-10-27T02:02:08.143" v="36" actId="47"/>
        <pc:sldMkLst>
          <pc:docMk/>
          <pc:sldMk cId="1643321112" sldId="261"/>
        </pc:sldMkLst>
      </pc:sldChg>
      <pc:sldChg chg="del">
        <pc:chgData name="Wei Li" userId="fae33518c2e5a771" providerId="LiveId" clId="{5D8576A6-D47C-425B-850E-78A78CDC38AD}" dt="2024-10-27T02:02:08.143" v="36" actId="47"/>
        <pc:sldMkLst>
          <pc:docMk/>
          <pc:sldMk cId="3065023629" sldId="262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270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271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272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274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275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276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277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278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279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280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281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282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283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284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285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286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287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288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289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290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291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292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293"/>
        </pc:sldMkLst>
      </pc:sldChg>
      <pc:sldChg chg="del">
        <pc:chgData name="Wei Li" userId="fae33518c2e5a771" providerId="LiveId" clId="{5D8576A6-D47C-425B-850E-78A78CDC38AD}" dt="2024-10-27T01:26:55.584" v="1" actId="47"/>
        <pc:sldMkLst>
          <pc:docMk/>
          <pc:sldMk cId="0" sldId="316"/>
        </pc:sldMkLst>
      </pc:sldChg>
      <pc:sldChg chg="del">
        <pc:chgData name="Wei Li" userId="fae33518c2e5a771" providerId="LiveId" clId="{5D8576A6-D47C-425B-850E-78A78CDC38AD}" dt="2024-10-27T01:26:55.584" v="1" actId="47"/>
        <pc:sldMkLst>
          <pc:docMk/>
          <pc:sldMk cId="0" sldId="317"/>
        </pc:sldMkLst>
      </pc:sldChg>
      <pc:sldChg chg="del">
        <pc:chgData name="Wei Li" userId="fae33518c2e5a771" providerId="LiveId" clId="{5D8576A6-D47C-425B-850E-78A78CDC38AD}" dt="2024-10-27T01:35:10.602" v="6" actId="47"/>
        <pc:sldMkLst>
          <pc:docMk/>
          <pc:sldMk cId="407784251" sldId="421"/>
        </pc:sldMkLst>
      </pc:sldChg>
      <pc:sldChg chg="del">
        <pc:chgData name="Wei Li" userId="fae33518c2e5a771" providerId="LiveId" clId="{5D8576A6-D47C-425B-850E-78A78CDC38AD}" dt="2024-10-27T01:26:39.817" v="0" actId="47"/>
        <pc:sldMkLst>
          <pc:docMk/>
          <pc:sldMk cId="3833153572" sldId="693"/>
        </pc:sldMkLst>
      </pc:sldChg>
      <pc:sldChg chg="del">
        <pc:chgData name="Wei Li" userId="fae33518c2e5a771" providerId="LiveId" clId="{5D8576A6-D47C-425B-850E-78A78CDC38AD}" dt="2024-10-27T01:26:39.817" v="0" actId="47"/>
        <pc:sldMkLst>
          <pc:docMk/>
          <pc:sldMk cId="100900236" sldId="697"/>
        </pc:sldMkLst>
      </pc:sldChg>
      <pc:sldChg chg="del">
        <pc:chgData name="Wei Li" userId="fae33518c2e5a771" providerId="LiveId" clId="{5D8576A6-D47C-425B-850E-78A78CDC38AD}" dt="2024-10-27T01:26:39.817" v="0" actId="47"/>
        <pc:sldMkLst>
          <pc:docMk/>
          <pc:sldMk cId="3931434056" sldId="706"/>
        </pc:sldMkLst>
      </pc:sldChg>
      <pc:sldChg chg="del">
        <pc:chgData name="Wei Li" userId="fae33518c2e5a771" providerId="LiveId" clId="{5D8576A6-D47C-425B-850E-78A78CDC38AD}" dt="2024-10-27T01:26:55.584" v="1" actId="47"/>
        <pc:sldMkLst>
          <pc:docMk/>
          <pc:sldMk cId="2334135046" sldId="805"/>
        </pc:sldMkLst>
      </pc:sldChg>
      <pc:sldChg chg="del">
        <pc:chgData name="Wei Li" userId="fae33518c2e5a771" providerId="LiveId" clId="{5D8576A6-D47C-425B-850E-78A78CDC38AD}" dt="2024-10-27T01:26:55.584" v="1" actId="47"/>
        <pc:sldMkLst>
          <pc:docMk/>
          <pc:sldMk cId="2494787714" sldId="808"/>
        </pc:sldMkLst>
      </pc:sldChg>
      <pc:sldChg chg="del">
        <pc:chgData name="Wei Li" userId="fae33518c2e5a771" providerId="LiveId" clId="{5D8576A6-D47C-425B-850E-78A78CDC38AD}" dt="2024-10-27T01:26:55.584" v="1" actId="47"/>
        <pc:sldMkLst>
          <pc:docMk/>
          <pc:sldMk cId="474973093" sldId="809"/>
        </pc:sldMkLst>
      </pc:sldChg>
      <pc:sldChg chg="del">
        <pc:chgData name="Wei Li" userId="fae33518c2e5a771" providerId="LiveId" clId="{5D8576A6-D47C-425B-850E-78A78CDC38AD}" dt="2024-10-27T01:26:55.584" v="1" actId="47"/>
        <pc:sldMkLst>
          <pc:docMk/>
          <pc:sldMk cId="728917976" sldId="810"/>
        </pc:sldMkLst>
      </pc:sldChg>
      <pc:sldChg chg="del">
        <pc:chgData name="Wei Li" userId="fae33518c2e5a771" providerId="LiveId" clId="{5D8576A6-D47C-425B-850E-78A78CDC38AD}" dt="2024-10-27T01:26:55.584" v="1" actId="47"/>
        <pc:sldMkLst>
          <pc:docMk/>
          <pc:sldMk cId="2102440477" sldId="811"/>
        </pc:sldMkLst>
      </pc:sldChg>
      <pc:sldChg chg="del">
        <pc:chgData name="Wei Li" userId="fae33518c2e5a771" providerId="LiveId" clId="{5D8576A6-D47C-425B-850E-78A78CDC38AD}" dt="2024-10-27T01:35:10.602" v="6" actId="47"/>
        <pc:sldMkLst>
          <pc:docMk/>
          <pc:sldMk cId="0" sldId="888"/>
        </pc:sldMkLst>
      </pc:sldChg>
      <pc:sldChg chg="del">
        <pc:chgData name="Wei Li" userId="fae33518c2e5a771" providerId="LiveId" clId="{5D8576A6-D47C-425B-850E-78A78CDC38AD}" dt="2024-10-27T01:35:10.602" v="6" actId="47"/>
        <pc:sldMkLst>
          <pc:docMk/>
          <pc:sldMk cId="4156970286" sldId="898"/>
        </pc:sldMkLst>
      </pc:sldChg>
      <pc:sldChg chg="del">
        <pc:chgData name="Wei Li" userId="fae33518c2e5a771" providerId="LiveId" clId="{5D8576A6-D47C-425B-850E-78A78CDC38AD}" dt="2024-10-27T01:35:10.602" v="6" actId="47"/>
        <pc:sldMkLst>
          <pc:docMk/>
          <pc:sldMk cId="0" sldId="914"/>
        </pc:sldMkLst>
      </pc:sldChg>
      <pc:sldChg chg="del">
        <pc:chgData name="Wei Li" userId="fae33518c2e5a771" providerId="LiveId" clId="{5D8576A6-D47C-425B-850E-78A78CDC38AD}" dt="2024-10-27T01:35:10.602" v="6" actId="47"/>
        <pc:sldMkLst>
          <pc:docMk/>
          <pc:sldMk cId="1843798762" sldId="943"/>
        </pc:sldMkLst>
      </pc:sldChg>
      <pc:sldChg chg="del">
        <pc:chgData name="Wei Li" userId="fae33518c2e5a771" providerId="LiveId" clId="{5D8576A6-D47C-425B-850E-78A78CDC38AD}" dt="2024-10-27T01:35:10.602" v="6" actId="47"/>
        <pc:sldMkLst>
          <pc:docMk/>
          <pc:sldMk cId="4050538613" sldId="944"/>
        </pc:sldMkLst>
      </pc:sldChg>
      <pc:sldChg chg="del">
        <pc:chgData name="Wei Li" userId="fae33518c2e5a771" providerId="LiveId" clId="{5D8576A6-D47C-425B-850E-78A78CDC38AD}" dt="2024-10-27T01:35:10.602" v="6" actId="47"/>
        <pc:sldMkLst>
          <pc:docMk/>
          <pc:sldMk cId="1755720024" sldId="946"/>
        </pc:sldMkLst>
      </pc:sldChg>
      <pc:sldChg chg="del">
        <pc:chgData name="Wei Li" userId="fae33518c2e5a771" providerId="LiveId" clId="{5D8576A6-D47C-425B-850E-78A78CDC38AD}" dt="2024-10-27T01:35:10.602" v="6" actId="47"/>
        <pc:sldMkLst>
          <pc:docMk/>
          <pc:sldMk cId="2170835919" sldId="947"/>
        </pc:sldMkLst>
      </pc:sldChg>
      <pc:sldChg chg="del">
        <pc:chgData name="Wei Li" userId="fae33518c2e5a771" providerId="LiveId" clId="{5D8576A6-D47C-425B-850E-78A78CDC38AD}" dt="2024-10-27T01:35:10.602" v="6" actId="47"/>
        <pc:sldMkLst>
          <pc:docMk/>
          <pc:sldMk cId="45717966" sldId="949"/>
        </pc:sldMkLst>
      </pc:sldChg>
      <pc:sldChg chg="del">
        <pc:chgData name="Wei Li" userId="fae33518c2e5a771" providerId="LiveId" clId="{5D8576A6-D47C-425B-850E-78A78CDC38AD}" dt="2024-10-27T01:35:10.602" v="6" actId="47"/>
        <pc:sldMkLst>
          <pc:docMk/>
          <pc:sldMk cId="1721107923" sldId="950"/>
        </pc:sldMkLst>
      </pc:sldChg>
      <pc:sldChg chg="del">
        <pc:chgData name="Wei Li" userId="fae33518c2e5a771" providerId="LiveId" clId="{5D8576A6-D47C-425B-850E-78A78CDC38AD}" dt="2024-10-27T01:35:10.602" v="6" actId="47"/>
        <pc:sldMkLst>
          <pc:docMk/>
          <pc:sldMk cId="4116574544" sldId="952"/>
        </pc:sldMkLst>
      </pc:sldChg>
      <pc:sldChg chg="del">
        <pc:chgData name="Wei Li" userId="fae33518c2e5a771" providerId="LiveId" clId="{5D8576A6-D47C-425B-850E-78A78CDC38AD}" dt="2024-10-27T01:35:10.602" v="6" actId="47"/>
        <pc:sldMkLst>
          <pc:docMk/>
          <pc:sldMk cId="2922793335" sldId="953"/>
        </pc:sldMkLst>
      </pc:sldChg>
      <pc:sldChg chg="del">
        <pc:chgData name="Wei Li" userId="fae33518c2e5a771" providerId="LiveId" clId="{5D8576A6-D47C-425B-850E-78A78CDC38AD}" dt="2024-10-27T01:35:10.602" v="6" actId="47"/>
        <pc:sldMkLst>
          <pc:docMk/>
          <pc:sldMk cId="1328805008" sldId="954"/>
        </pc:sldMkLst>
      </pc:sldChg>
      <pc:sldChg chg="del">
        <pc:chgData name="Wei Li" userId="fae33518c2e5a771" providerId="LiveId" clId="{5D8576A6-D47C-425B-850E-78A78CDC38AD}" dt="2024-10-27T01:35:10.602" v="6" actId="47"/>
        <pc:sldMkLst>
          <pc:docMk/>
          <pc:sldMk cId="3577421383" sldId="957"/>
        </pc:sldMkLst>
      </pc:sldChg>
      <pc:sldChg chg="del">
        <pc:chgData name="Wei Li" userId="fae33518c2e5a771" providerId="LiveId" clId="{5D8576A6-D47C-425B-850E-78A78CDC38AD}" dt="2024-10-27T01:35:10.602" v="6" actId="47"/>
        <pc:sldMkLst>
          <pc:docMk/>
          <pc:sldMk cId="687565961" sldId="958"/>
        </pc:sldMkLst>
      </pc:sldChg>
      <pc:sldChg chg="del">
        <pc:chgData name="Wei Li" userId="fae33518c2e5a771" providerId="LiveId" clId="{5D8576A6-D47C-425B-850E-78A78CDC38AD}" dt="2024-10-27T01:35:10.602" v="6" actId="47"/>
        <pc:sldMkLst>
          <pc:docMk/>
          <pc:sldMk cId="3565373812" sldId="959"/>
        </pc:sldMkLst>
      </pc:sldChg>
      <pc:sldChg chg="del">
        <pc:chgData name="Wei Li" userId="fae33518c2e5a771" providerId="LiveId" clId="{5D8576A6-D47C-425B-850E-78A78CDC38AD}" dt="2024-10-27T01:35:13.104" v="7" actId="47"/>
        <pc:sldMkLst>
          <pc:docMk/>
          <pc:sldMk cId="653807848" sldId="961"/>
        </pc:sldMkLst>
      </pc:sldChg>
      <pc:sldChg chg="del">
        <pc:chgData name="Wei Li" userId="fae33518c2e5a771" providerId="LiveId" clId="{5D8576A6-D47C-425B-850E-78A78CDC38AD}" dt="2024-10-27T01:35:10.602" v="6" actId="47"/>
        <pc:sldMkLst>
          <pc:docMk/>
          <pc:sldMk cId="381736380" sldId="962"/>
        </pc:sldMkLst>
      </pc:sldChg>
      <pc:sldChg chg="del">
        <pc:chgData name="Wei Li" userId="fae33518c2e5a771" providerId="LiveId" clId="{5D8576A6-D47C-425B-850E-78A78CDC38AD}" dt="2024-10-27T01:35:10.602" v="6" actId="47"/>
        <pc:sldMkLst>
          <pc:docMk/>
          <pc:sldMk cId="1778202799" sldId="963"/>
        </pc:sldMkLst>
      </pc:sldChg>
      <pc:sldChg chg="del">
        <pc:chgData name="Wei Li" userId="fae33518c2e5a771" providerId="LiveId" clId="{5D8576A6-D47C-425B-850E-78A78CDC38AD}" dt="2024-10-27T01:26:39.817" v="0" actId="47"/>
        <pc:sldMkLst>
          <pc:docMk/>
          <pc:sldMk cId="3863413057" sldId="2633"/>
        </pc:sldMkLst>
      </pc:sldChg>
      <pc:sldChg chg="del">
        <pc:chgData name="Wei Li" userId="fae33518c2e5a771" providerId="LiveId" clId="{5D8576A6-D47C-425B-850E-78A78CDC38AD}" dt="2024-10-27T01:26:39.817" v="0" actId="47"/>
        <pc:sldMkLst>
          <pc:docMk/>
          <pc:sldMk cId="977555515" sldId="2636"/>
        </pc:sldMkLst>
      </pc:sldChg>
      <pc:sldChg chg="del">
        <pc:chgData name="Wei Li" userId="fae33518c2e5a771" providerId="LiveId" clId="{5D8576A6-D47C-425B-850E-78A78CDC38AD}" dt="2024-10-27T01:26:39.817" v="0" actId="47"/>
        <pc:sldMkLst>
          <pc:docMk/>
          <pc:sldMk cId="3872973400" sldId="2637"/>
        </pc:sldMkLst>
      </pc:sldChg>
      <pc:sldChg chg="del">
        <pc:chgData name="Wei Li" userId="fae33518c2e5a771" providerId="LiveId" clId="{5D8576A6-D47C-425B-850E-78A78CDC38AD}" dt="2024-10-27T01:26:39.817" v="0" actId="47"/>
        <pc:sldMkLst>
          <pc:docMk/>
          <pc:sldMk cId="4144202738" sldId="2639"/>
        </pc:sldMkLst>
      </pc:sldChg>
      <pc:sldChg chg="del">
        <pc:chgData name="Wei Li" userId="fae33518c2e5a771" providerId="LiveId" clId="{5D8576A6-D47C-425B-850E-78A78CDC38AD}" dt="2024-10-27T01:26:39.817" v="0" actId="47"/>
        <pc:sldMkLst>
          <pc:docMk/>
          <pc:sldMk cId="4006252900" sldId="4394"/>
        </pc:sldMkLst>
      </pc:sldChg>
      <pc:sldChg chg="del">
        <pc:chgData name="Wei Li" userId="fae33518c2e5a771" providerId="LiveId" clId="{5D8576A6-D47C-425B-850E-78A78CDC38AD}" dt="2024-10-27T01:26:39.817" v="0" actId="47"/>
        <pc:sldMkLst>
          <pc:docMk/>
          <pc:sldMk cId="3065391724" sldId="4395"/>
        </pc:sldMkLst>
      </pc:sldChg>
      <pc:sldChg chg="del">
        <pc:chgData name="Wei Li" userId="fae33518c2e5a771" providerId="LiveId" clId="{5D8576A6-D47C-425B-850E-78A78CDC38AD}" dt="2024-10-27T01:26:39.817" v="0" actId="47"/>
        <pc:sldMkLst>
          <pc:docMk/>
          <pc:sldMk cId="1278371042" sldId="4396"/>
        </pc:sldMkLst>
      </pc:sldChg>
      <pc:sldChg chg="del">
        <pc:chgData name="Wei Li" userId="fae33518c2e5a771" providerId="LiveId" clId="{5D8576A6-D47C-425B-850E-78A78CDC38AD}" dt="2024-10-27T01:26:39.817" v="0" actId="47"/>
        <pc:sldMkLst>
          <pc:docMk/>
          <pc:sldMk cId="2199186197" sldId="4397"/>
        </pc:sldMkLst>
      </pc:sldChg>
      <pc:sldChg chg="del">
        <pc:chgData name="Wei Li" userId="fae33518c2e5a771" providerId="LiveId" clId="{5D8576A6-D47C-425B-850E-78A78CDC38AD}" dt="2024-10-27T01:26:39.817" v="0" actId="47"/>
        <pc:sldMkLst>
          <pc:docMk/>
          <pc:sldMk cId="3939986588" sldId="4445"/>
        </pc:sldMkLst>
      </pc:sldChg>
      <pc:sldChg chg="del">
        <pc:chgData name="Wei Li" userId="fae33518c2e5a771" providerId="LiveId" clId="{5D8576A6-D47C-425B-850E-78A78CDC38AD}" dt="2024-10-27T01:26:39.817" v="0" actId="47"/>
        <pc:sldMkLst>
          <pc:docMk/>
          <pc:sldMk cId="3686091360" sldId="4447"/>
        </pc:sldMkLst>
      </pc:sldChg>
      <pc:sldChg chg="del">
        <pc:chgData name="Wei Li" userId="fae33518c2e5a771" providerId="LiveId" clId="{5D8576A6-D47C-425B-850E-78A78CDC38AD}" dt="2024-10-27T01:26:39.817" v="0" actId="47"/>
        <pc:sldMkLst>
          <pc:docMk/>
          <pc:sldMk cId="2274605663" sldId="4448"/>
        </pc:sldMkLst>
      </pc:sldChg>
      <pc:sldChg chg="del">
        <pc:chgData name="Wei Li" userId="fae33518c2e5a771" providerId="LiveId" clId="{5D8576A6-D47C-425B-850E-78A78CDC38AD}" dt="2024-10-27T01:27:49.058" v="2" actId="47"/>
        <pc:sldMkLst>
          <pc:docMk/>
          <pc:sldMk cId="2417170538" sldId="5347"/>
        </pc:sldMkLst>
      </pc:sldChg>
      <pc:sldChg chg="del">
        <pc:chgData name="Wei Li" userId="fae33518c2e5a771" providerId="LiveId" clId="{5D8576A6-D47C-425B-850E-78A78CDC38AD}" dt="2024-10-27T01:28:02.569" v="3" actId="47"/>
        <pc:sldMkLst>
          <pc:docMk/>
          <pc:sldMk cId="3187313564" sldId="5352"/>
        </pc:sldMkLst>
      </pc:sldChg>
      <pc:sldChg chg="del">
        <pc:chgData name="Wei Li" userId="fae33518c2e5a771" providerId="LiveId" clId="{5D8576A6-D47C-425B-850E-78A78CDC38AD}" dt="2024-10-27T01:28:02.569" v="3" actId="47"/>
        <pc:sldMkLst>
          <pc:docMk/>
          <pc:sldMk cId="2994614902" sldId="5353"/>
        </pc:sldMkLst>
      </pc:sldChg>
      <pc:sldChg chg="del">
        <pc:chgData name="Wei Li" userId="fae33518c2e5a771" providerId="LiveId" clId="{5D8576A6-D47C-425B-850E-78A78CDC38AD}" dt="2024-10-27T01:28:02.569" v="3" actId="47"/>
        <pc:sldMkLst>
          <pc:docMk/>
          <pc:sldMk cId="2309835260" sldId="5354"/>
        </pc:sldMkLst>
      </pc:sldChg>
      <pc:sldChg chg="del">
        <pc:chgData name="Wei Li" userId="fae33518c2e5a771" providerId="LiveId" clId="{5D8576A6-D47C-425B-850E-78A78CDC38AD}" dt="2024-10-27T01:28:02.569" v="3" actId="47"/>
        <pc:sldMkLst>
          <pc:docMk/>
          <pc:sldMk cId="316389901" sldId="5355"/>
        </pc:sldMkLst>
      </pc:sldChg>
      <pc:sldChg chg="del">
        <pc:chgData name="Wei Li" userId="fae33518c2e5a771" providerId="LiveId" clId="{5D8576A6-D47C-425B-850E-78A78CDC38AD}" dt="2024-10-27T01:28:02.569" v="3" actId="47"/>
        <pc:sldMkLst>
          <pc:docMk/>
          <pc:sldMk cId="2013135065" sldId="5356"/>
        </pc:sldMkLst>
      </pc:sldChg>
      <pc:sldChg chg="del">
        <pc:chgData name="Wei Li" userId="fae33518c2e5a771" providerId="LiveId" clId="{5D8576A6-D47C-425B-850E-78A78CDC38AD}" dt="2024-10-27T01:28:02.569" v="3" actId="47"/>
        <pc:sldMkLst>
          <pc:docMk/>
          <pc:sldMk cId="2249461243" sldId="5357"/>
        </pc:sldMkLst>
      </pc:sldChg>
      <pc:sldChg chg="del">
        <pc:chgData name="Wei Li" userId="fae33518c2e5a771" providerId="LiveId" clId="{5D8576A6-D47C-425B-850E-78A78CDC38AD}" dt="2024-10-27T02:02:08.143" v="36" actId="47"/>
        <pc:sldMkLst>
          <pc:docMk/>
          <pc:sldMk cId="0" sldId="5628"/>
        </pc:sldMkLst>
      </pc:sldChg>
      <pc:sldChg chg="del">
        <pc:chgData name="Wei Li" userId="fae33518c2e5a771" providerId="LiveId" clId="{5D8576A6-D47C-425B-850E-78A78CDC38AD}" dt="2024-10-27T01:35:10.602" v="6" actId="47"/>
        <pc:sldMkLst>
          <pc:docMk/>
          <pc:sldMk cId="3132069002" sldId="5791"/>
        </pc:sldMkLst>
      </pc:sldChg>
      <pc:sldChg chg="del">
        <pc:chgData name="Wei Li" userId="fae33518c2e5a771" providerId="LiveId" clId="{5D8576A6-D47C-425B-850E-78A78CDC38AD}" dt="2024-10-27T01:26:55.584" v="1" actId="47"/>
        <pc:sldMkLst>
          <pc:docMk/>
          <pc:sldMk cId="0" sldId="5792"/>
        </pc:sldMkLst>
      </pc:sldChg>
      <pc:sldChg chg="del">
        <pc:chgData name="Wei Li" userId="fae33518c2e5a771" providerId="LiveId" clId="{5D8576A6-D47C-425B-850E-78A78CDC38AD}" dt="2024-10-27T02:02:08.143" v="36" actId="47"/>
        <pc:sldMkLst>
          <pc:docMk/>
          <pc:sldMk cId="0" sldId="5793"/>
        </pc:sldMkLst>
      </pc:sldChg>
      <pc:sldChg chg="del">
        <pc:chgData name="Wei Li" userId="fae33518c2e5a771" providerId="LiveId" clId="{5D8576A6-D47C-425B-850E-78A78CDC38AD}" dt="2024-10-27T02:02:08.143" v="36" actId="47"/>
        <pc:sldMkLst>
          <pc:docMk/>
          <pc:sldMk cId="0" sldId="5794"/>
        </pc:sldMkLst>
      </pc:sldChg>
      <pc:sldChg chg="del">
        <pc:chgData name="Wei Li" userId="fae33518c2e5a771" providerId="LiveId" clId="{5D8576A6-D47C-425B-850E-78A78CDC38AD}" dt="2024-10-27T02:02:08.143" v="36" actId="47"/>
        <pc:sldMkLst>
          <pc:docMk/>
          <pc:sldMk cId="1780166562" sldId="5795"/>
        </pc:sldMkLst>
      </pc:sldChg>
      <pc:sldChg chg="del">
        <pc:chgData name="Wei Li" userId="fae33518c2e5a771" providerId="LiveId" clId="{5D8576A6-D47C-425B-850E-78A78CDC38AD}" dt="2024-10-27T02:02:08.143" v="36" actId="47"/>
        <pc:sldMkLst>
          <pc:docMk/>
          <pc:sldMk cId="2567681485" sldId="5796"/>
        </pc:sldMkLst>
      </pc:sldChg>
      <pc:sldChg chg="del">
        <pc:chgData name="Wei Li" userId="fae33518c2e5a771" providerId="LiveId" clId="{5D8576A6-D47C-425B-850E-78A78CDC38AD}" dt="2024-10-27T02:02:08.143" v="36" actId="47"/>
        <pc:sldMkLst>
          <pc:docMk/>
          <pc:sldMk cId="3712147117" sldId="5797"/>
        </pc:sldMkLst>
      </pc:sldChg>
      <pc:sldChg chg="del">
        <pc:chgData name="Wei Li" userId="fae33518c2e5a771" providerId="LiveId" clId="{5D8576A6-D47C-425B-850E-78A78CDC38AD}" dt="2024-10-27T01:28:02.569" v="3" actId="47"/>
        <pc:sldMkLst>
          <pc:docMk/>
          <pc:sldMk cId="0" sldId="5798"/>
        </pc:sldMkLst>
      </pc:sldChg>
      <pc:sldChg chg="del">
        <pc:chgData name="Wei Li" userId="fae33518c2e5a771" providerId="LiveId" clId="{5D8576A6-D47C-425B-850E-78A78CDC38AD}" dt="2024-10-27T01:28:02.569" v="3" actId="47"/>
        <pc:sldMkLst>
          <pc:docMk/>
          <pc:sldMk cId="0" sldId="5799"/>
        </pc:sldMkLst>
      </pc:sldChg>
      <pc:sldChg chg="del">
        <pc:chgData name="Wei Li" userId="fae33518c2e5a771" providerId="LiveId" clId="{5D8576A6-D47C-425B-850E-78A78CDC38AD}" dt="2024-10-27T01:28:02.569" v="3" actId="47"/>
        <pc:sldMkLst>
          <pc:docMk/>
          <pc:sldMk cId="0" sldId="5800"/>
        </pc:sldMkLst>
      </pc:sldChg>
      <pc:sldChg chg="del">
        <pc:chgData name="Wei Li" userId="fae33518c2e5a771" providerId="LiveId" clId="{5D8576A6-D47C-425B-850E-78A78CDC38AD}" dt="2024-10-27T01:41:35.998" v="14" actId="47"/>
        <pc:sldMkLst>
          <pc:docMk/>
          <pc:sldMk cId="977971804" sldId="5801"/>
        </pc:sldMkLst>
      </pc:sldChg>
      <pc:sldChg chg="del">
        <pc:chgData name="Wei Li" userId="fae33518c2e5a771" providerId="LiveId" clId="{5D8576A6-D47C-425B-850E-78A78CDC38AD}" dt="2024-10-27T01:41:37.856" v="15" actId="47"/>
        <pc:sldMkLst>
          <pc:docMk/>
          <pc:sldMk cId="2251180482" sldId="5802"/>
        </pc:sldMkLst>
      </pc:sldChg>
      <pc:sldChg chg="modSp mod">
        <pc:chgData name="Wei Li" userId="fae33518c2e5a771" providerId="LiveId" clId="{5D8576A6-D47C-425B-850E-78A78CDC38AD}" dt="2024-10-27T12:43:09.768" v="47" actId="27636"/>
        <pc:sldMkLst>
          <pc:docMk/>
          <pc:sldMk cId="0" sldId="5806"/>
        </pc:sldMkLst>
      </pc:sldChg>
      <pc:sldChg chg="del">
        <pc:chgData name="Wei Li" userId="fae33518c2e5a771" providerId="LiveId" clId="{5D8576A6-D47C-425B-850E-78A78CDC38AD}" dt="2024-10-27T01:50:27.636" v="25" actId="47"/>
        <pc:sldMkLst>
          <pc:docMk/>
          <pc:sldMk cId="3177274626" sldId="5806"/>
        </pc:sldMkLst>
      </pc:sldChg>
      <pc:sldChg chg="modSp del mod">
        <pc:chgData name="Wei Li" userId="fae33518c2e5a771" providerId="LiveId" clId="{5D8576A6-D47C-425B-850E-78A78CDC38AD}" dt="2024-10-27T12:42:39.855" v="41" actId="47"/>
        <pc:sldMkLst>
          <pc:docMk/>
          <pc:sldMk cId="0" sldId="5807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5808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5809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5810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5811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5812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5813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5814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5815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5816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5817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5818"/>
        </pc:sldMkLst>
      </pc:sldChg>
      <pc:sldChg chg="del">
        <pc:chgData name="Wei Li" userId="fae33518c2e5a771" providerId="LiveId" clId="{5D8576A6-D47C-425B-850E-78A78CDC38AD}" dt="2024-10-27T12:42:39.855" v="41" actId="47"/>
        <pc:sldMkLst>
          <pc:docMk/>
          <pc:sldMk cId="0" sldId="5819"/>
        </pc:sldMkLst>
      </pc:sldChg>
      <pc:sldMasterChg chg="del delSldLayout">
        <pc:chgData name="Wei Li" userId="fae33518c2e5a771" providerId="LiveId" clId="{5D8576A6-D47C-425B-850E-78A78CDC38AD}" dt="2024-10-27T01:35:13.104" v="7" actId="47"/>
        <pc:sldMasterMkLst>
          <pc:docMk/>
          <pc:sldMasterMk cId="4243503931" sldId="2147484807"/>
        </pc:sldMasterMkLst>
        <pc:sldLayoutChg chg="del">
          <pc:chgData name="Wei Li" userId="fae33518c2e5a771" providerId="LiveId" clId="{5D8576A6-D47C-425B-850E-78A78CDC38AD}" dt="2024-10-27T01:35:13.104" v="7" actId="47"/>
          <pc:sldLayoutMkLst>
            <pc:docMk/>
            <pc:sldMasterMk cId="4243503931" sldId="2147484807"/>
            <pc:sldLayoutMk cId="753799386" sldId="2147484808"/>
          </pc:sldLayoutMkLst>
        </pc:sldLayoutChg>
        <pc:sldLayoutChg chg="del">
          <pc:chgData name="Wei Li" userId="fae33518c2e5a771" providerId="LiveId" clId="{5D8576A6-D47C-425B-850E-78A78CDC38AD}" dt="2024-10-27T01:35:13.104" v="7" actId="47"/>
          <pc:sldLayoutMkLst>
            <pc:docMk/>
            <pc:sldMasterMk cId="4243503931" sldId="2147484807"/>
            <pc:sldLayoutMk cId="275282651" sldId="2147484809"/>
          </pc:sldLayoutMkLst>
        </pc:sldLayoutChg>
        <pc:sldLayoutChg chg="del">
          <pc:chgData name="Wei Li" userId="fae33518c2e5a771" providerId="LiveId" clId="{5D8576A6-D47C-425B-850E-78A78CDC38AD}" dt="2024-10-27T01:35:13.104" v="7" actId="47"/>
          <pc:sldLayoutMkLst>
            <pc:docMk/>
            <pc:sldMasterMk cId="4243503931" sldId="2147484807"/>
            <pc:sldLayoutMk cId="1302035925" sldId="2147484810"/>
          </pc:sldLayoutMkLst>
        </pc:sldLayoutChg>
        <pc:sldLayoutChg chg="del">
          <pc:chgData name="Wei Li" userId="fae33518c2e5a771" providerId="LiveId" clId="{5D8576A6-D47C-425B-850E-78A78CDC38AD}" dt="2024-10-27T01:35:13.104" v="7" actId="47"/>
          <pc:sldLayoutMkLst>
            <pc:docMk/>
            <pc:sldMasterMk cId="4243503931" sldId="2147484807"/>
            <pc:sldLayoutMk cId="3752853753" sldId="2147484811"/>
          </pc:sldLayoutMkLst>
        </pc:sldLayoutChg>
        <pc:sldLayoutChg chg="del">
          <pc:chgData name="Wei Li" userId="fae33518c2e5a771" providerId="LiveId" clId="{5D8576A6-D47C-425B-850E-78A78CDC38AD}" dt="2024-10-27T01:35:13.104" v="7" actId="47"/>
          <pc:sldLayoutMkLst>
            <pc:docMk/>
            <pc:sldMasterMk cId="4243503931" sldId="2147484807"/>
            <pc:sldLayoutMk cId="1743637089" sldId="2147484812"/>
          </pc:sldLayoutMkLst>
        </pc:sldLayoutChg>
        <pc:sldLayoutChg chg="del">
          <pc:chgData name="Wei Li" userId="fae33518c2e5a771" providerId="LiveId" clId="{5D8576A6-D47C-425B-850E-78A78CDC38AD}" dt="2024-10-27T01:35:13.104" v="7" actId="47"/>
          <pc:sldLayoutMkLst>
            <pc:docMk/>
            <pc:sldMasterMk cId="4243503931" sldId="2147484807"/>
            <pc:sldLayoutMk cId="813391682" sldId="2147484813"/>
          </pc:sldLayoutMkLst>
        </pc:sldLayoutChg>
        <pc:sldLayoutChg chg="del">
          <pc:chgData name="Wei Li" userId="fae33518c2e5a771" providerId="LiveId" clId="{5D8576A6-D47C-425B-850E-78A78CDC38AD}" dt="2024-10-27T01:35:13.104" v="7" actId="47"/>
          <pc:sldLayoutMkLst>
            <pc:docMk/>
            <pc:sldMasterMk cId="4243503931" sldId="2147484807"/>
            <pc:sldLayoutMk cId="2372099846" sldId="2147484814"/>
          </pc:sldLayoutMkLst>
        </pc:sldLayoutChg>
        <pc:sldLayoutChg chg="del">
          <pc:chgData name="Wei Li" userId="fae33518c2e5a771" providerId="LiveId" clId="{5D8576A6-D47C-425B-850E-78A78CDC38AD}" dt="2024-10-27T01:35:13.104" v="7" actId="47"/>
          <pc:sldLayoutMkLst>
            <pc:docMk/>
            <pc:sldMasterMk cId="4243503931" sldId="2147484807"/>
            <pc:sldLayoutMk cId="3397578911" sldId="2147484815"/>
          </pc:sldLayoutMkLst>
        </pc:sldLayoutChg>
        <pc:sldLayoutChg chg="del">
          <pc:chgData name="Wei Li" userId="fae33518c2e5a771" providerId="LiveId" clId="{5D8576A6-D47C-425B-850E-78A78CDC38AD}" dt="2024-10-27T01:35:13.104" v="7" actId="47"/>
          <pc:sldLayoutMkLst>
            <pc:docMk/>
            <pc:sldMasterMk cId="4243503931" sldId="2147484807"/>
            <pc:sldLayoutMk cId="1108638262" sldId="2147484816"/>
          </pc:sldLayoutMkLst>
        </pc:sldLayoutChg>
        <pc:sldLayoutChg chg="del">
          <pc:chgData name="Wei Li" userId="fae33518c2e5a771" providerId="LiveId" clId="{5D8576A6-D47C-425B-850E-78A78CDC38AD}" dt="2024-10-27T01:35:13.104" v="7" actId="47"/>
          <pc:sldLayoutMkLst>
            <pc:docMk/>
            <pc:sldMasterMk cId="4243503931" sldId="2147484807"/>
            <pc:sldLayoutMk cId="4040116981" sldId="2147484817"/>
          </pc:sldLayoutMkLst>
        </pc:sldLayoutChg>
        <pc:sldLayoutChg chg="del">
          <pc:chgData name="Wei Li" userId="fae33518c2e5a771" providerId="LiveId" clId="{5D8576A6-D47C-425B-850E-78A78CDC38AD}" dt="2024-10-27T01:35:13.104" v="7" actId="47"/>
          <pc:sldLayoutMkLst>
            <pc:docMk/>
            <pc:sldMasterMk cId="4243503931" sldId="2147484807"/>
            <pc:sldLayoutMk cId="81448401" sldId="2147484818"/>
          </pc:sldLayoutMkLst>
        </pc:sldLayoutChg>
      </pc:sldMasterChg>
      <pc:sldMasterChg chg="del delSldLayout">
        <pc:chgData name="Wei Li" userId="fae33518c2e5a771" providerId="LiveId" clId="{5D8576A6-D47C-425B-850E-78A78CDC38AD}" dt="2024-10-27T01:26:39.817" v="0" actId="47"/>
        <pc:sldMasterMkLst>
          <pc:docMk/>
          <pc:sldMasterMk cId="2347970435" sldId="2147484819"/>
        </pc:sldMasterMkLst>
        <pc:sldLayoutChg chg="del">
          <pc:chgData name="Wei Li" userId="fae33518c2e5a771" providerId="LiveId" clId="{5D8576A6-D47C-425B-850E-78A78CDC38AD}" dt="2024-10-27T01:26:39.817" v="0" actId="47"/>
          <pc:sldLayoutMkLst>
            <pc:docMk/>
            <pc:sldMasterMk cId="2347970435" sldId="2147484819"/>
            <pc:sldLayoutMk cId="3261968621" sldId="2147484820"/>
          </pc:sldLayoutMkLst>
        </pc:sldLayoutChg>
        <pc:sldLayoutChg chg="del">
          <pc:chgData name="Wei Li" userId="fae33518c2e5a771" providerId="LiveId" clId="{5D8576A6-D47C-425B-850E-78A78CDC38AD}" dt="2024-10-27T01:26:39.817" v="0" actId="47"/>
          <pc:sldLayoutMkLst>
            <pc:docMk/>
            <pc:sldMasterMk cId="2347970435" sldId="2147484819"/>
            <pc:sldLayoutMk cId="3803534207" sldId="2147484821"/>
          </pc:sldLayoutMkLst>
        </pc:sldLayoutChg>
        <pc:sldLayoutChg chg="del">
          <pc:chgData name="Wei Li" userId="fae33518c2e5a771" providerId="LiveId" clId="{5D8576A6-D47C-425B-850E-78A78CDC38AD}" dt="2024-10-27T01:26:39.817" v="0" actId="47"/>
          <pc:sldLayoutMkLst>
            <pc:docMk/>
            <pc:sldMasterMk cId="2347970435" sldId="2147484819"/>
            <pc:sldLayoutMk cId="1195595063" sldId="2147484822"/>
          </pc:sldLayoutMkLst>
        </pc:sldLayoutChg>
        <pc:sldLayoutChg chg="del">
          <pc:chgData name="Wei Li" userId="fae33518c2e5a771" providerId="LiveId" clId="{5D8576A6-D47C-425B-850E-78A78CDC38AD}" dt="2024-10-27T01:26:39.817" v="0" actId="47"/>
          <pc:sldLayoutMkLst>
            <pc:docMk/>
            <pc:sldMasterMk cId="2347970435" sldId="2147484819"/>
            <pc:sldLayoutMk cId="3286922027" sldId="2147484823"/>
          </pc:sldLayoutMkLst>
        </pc:sldLayoutChg>
        <pc:sldLayoutChg chg="del">
          <pc:chgData name="Wei Li" userId="fae33518c2e5a771" providerId="LiveId" clId="{5D8576A6-D47C-425B-850E-78A78CDC38AD}" dt="2024-10-27T01:26:39.817" v="0" actId="47"/>
          <pc:sldLayoutMkLst>
            <pc:docMk/>
            <pc:sldMasterMk cId="2347970435" sldId="2147484819"/>
            <pc:sldLayoutMk cId="2182324832" sldId="2147484824"/>
          </pc:sldLayoutMkLst>
        </pc:sldLayoutChg>
        <pc:sldLayoutChg chg="del">
          <pc:chgData name="Wei Li" userId="fae33518c2e5a771" providerId="LiveId" clId="{5D8576A6-D47C-425B-850E-78A78CDC38AD}" dt="2024-10-27T01:26:39.817" v="0" actId="47"/>
          <pc:sldLayoutMkLst>
            <pc:docMk/>
            <pc:sldMasterMk cId="2347970435" sldId="2147484819"/>
            <pc:sldLayoutMk cId="4187676847" sldId="2147484825"/>
          </pc:sldLayoutMkLst>
        </pc:sldLayoutChg>
        <pc:sldLayoutChg chg="del">
          <pc:chgData name="Wei Li" userId="fae33518c2e5a771" providerId="LiveId" clId="{5D8576A6-D47C-425B-850E-78A78CDC38AD}" dt="2024-10-27T01:26:39.817" v="0" actId="47"/>
          <pc:sldLayoutMkLst>
            <pc:docMk/>
            <pc:sldMasterMk cId="2347970435" sldId="2147484819"/>
            <pc:sldLayoutMk cId="389561078" sldId="2147484826"/>
          </pc:sldLayoutMkLst>
        </pc:sldLayoutChg>
        <pc:sldLayoutChg chg="del">
          <pc:chgData name="Wei Li" userId="fae33518c2e5a771" providerId="LiveId" clId="{5D8576A6-D47C-425B-850E-78A78CDC38AD}" dt="2024-10-27T01:26:39.817" v="0" actId="47"/>
          <pc:sldLayoutMkLst>
            <pc:docMk/>
            <pc:sldMasterMk cId="2347970435" sldId="2147484819"/>
            <pc:sldLayoutMk cId="2551391398" sldId="2147484827"/>
          </pc:sldLayoutMkLst>
        </pc:sldLayoutChg>
        <pc:sldLayoutChg chg="del">
          <pc:chgData name="Wei Li" userId="fae33518c2e5a771" providerId="LiveId" clId="{5D8576A6-D47C-425B-850E-78A78CDC38AD}" dt="2024-10-27T01:26:39.817" v="0" actId="47"/>
          <pc:sldLayoutMkLst>
            <pc:docMk/>
            <pc:sldMasterMk cId="2347970435" sldId="2147484819"/>
            <pc:sldLayoutMk cId="1295364447" sldId="2147484828"/>
          </pc:sldLayoutMkLst>
        </pc:sldLayoutChg>
        <pc:sldLayoutChg chg="del">
          <pc:chgData name="Wei Li" userId="fae33518c2e5a771" providerId="LiveId" clId="{5D8576A6-D47C-425B-850E-78A78CDC38AD}" dt="2024-10-27T01:26:39.817" v="0" actId="47"/>
          <pc:sldLayoutMkLst>
            <pc:docMk/>
            <pc:sldMasterMk cId="2347970435" sldId="2147484819"/>
            <pc:sldLayoutMk cId="3202850895" sldId="2147484829"/>
          </pc:sldLayoutMkLst>
        </pc:sldLayoutChg>
        <pc:sldLayoutChg chg="del">
          <pc:chgData name="Wei Li" userId="fae33518c2e5a771" providerId="LiveId" clId="{5D8576A6-D47C-425B-850E-78A78CDC38AD}" dt="2024-10-27T01:26:39.817" v="0" actId="47"/>
          <pc:sldLayoutMkLst>
            <pc:docMk/>
            <pc:sldMasterMk cId="2347970435" sldId="2147484819"/>
            <pc:sldLayoutMk cId="1770916073" sldId="2147484830"/>
          </pc:sldLayoutMkLst>
        </pc:sldLayoutChg>
      </pc:sldMasterChg>
      <pc:sldMasterChg chg="del delSldLayout">
        <pc:chgData name="Wei Li" userId="fae33518c2e5a771" providerId="LiveId" clId="{5D8576A6-D47C-425B-850E-78A78CDC38AD}" dt="2024-10-27T01:26:55.584" v="1" actId="47"/>
        <pc:sldMasterMkLst>
          <pc:docMk/>
          <pc:sldMasterMk cId="4241616410" sldId="2147484831"/>
        </pc:sldMasterMkLst>
        <pc:sldLayoutChg chg="del">
          <pc:chgData name="Wei Li" userId="fae33518c2e5a771" providerId="LiveId" clId="{5D8576A6-D47C-425B-850E-78A78CDC38AD}" dt="2024-10-27T01:26:55.584" v="1" actId="47"/>
          <pc:sldLayoutMkLst>
            <pc:docMk/>
            <pc:sldMasterMk cId="4241616410" sldId="2147484831"/>
            <pc:sldLayoutMk cId="2260148016" sldId="2147484832"/>
          </pc:sldLayoutMkLst>
        </pc:sldLayoutChg>
        <pc:sldLayoutChg chg="del">
          <pc:chgData name="Wei Li" userId="fae33518c2e5a771" providerId="LiveId" clId="{5D8576A6-D47C-425B-850E-78A78CDC38AD}" dt="2024-10-27T01:26:55.584" v="1" actId="47"/>
          <pc:sldLayoutMkLst>
            <pc:docMk/>
            <pc:sldMasterMk cId="4241616410" sldId="2147484831"/>
            <pc:sldLayoutMk cId="734458319" sldId="2147484833"/>
          </pc:sldLayoutMkLst>
        </pc:sldLayoutChg>
        <pc:sldLayoutChg chg="del">
          <pc:chgData name="Wei Li" userId="fae33518c2e5a771" providerId="LiveId" clId="{5D8576A6-D47C-425B-850E-78A78CDC38AD}" dt="2024-10-27T01:26:55.584" v="1" actId="47"/>
          <pc:sldLayoutMkLst>
            <pc:docMk/>
            <pc:sldMasterMk cId="4241616410" sldId="2147484831"/>
            <pc:sldLayoutMk cId="960978869" sldId="2147484834"/>
          </pc:sldLayoutMkLst>
        </pc:sldLayoutChg>
        <pc:sldLayoutChg chg="del">
          <pc:chgData name="Wei Li" userId="fae33518c2e5a771" providerId="LiveId" clId="{5D8576A6-D47C-425B-850E-78A78CDC38AD}" dt="2024-10-27T01:26:55.584" v="1" actId="47"/>
          <pc:sldLayoutMkLst>
            <pc:docMk/>
            <pc:sldMasterMk cId="4241616410" sldId="2147484831"/>
            <pc:sldLayoutMk cId="2925112209" sldId="2147484835"/>
          </pc:sldLayoutMkLst>
        </pc:sldLayoutChg>
        <pc:sldLayoutChg chg="del">
          <pc:chgData name="Wei Li" userId="fae33518c2e5a771" providerId="LiveId" clId="{5D8576A6-D47C-425B-850E-78A78CDC38AD}" dt="2024-10-27T01:26:55.584" v="1" actId="47"/>
          <pc:sldLayoutMkLst>
            <pc:docMk/>
            <pc:sldMasterMk cId="4241616410" sldId="2147484831"/>
            <pc:sldLayoutMk cId="2526288268" sldId="2147484836"/>
          </pc:sldLayoutMkLst>
        </pc:sldLayoutChg>
        <pc:sldLayoutChg chg="del">
          <pc:chgData name="Wei Li" userId="fae33518c2e5a771" providerId="LiveId" clId="{5D8576A6-D47C-425B-850E-78A78CDC38AD}" dt="2024-10-27T01:26:55.584" v="1" actId="47"/>
          <pc:sldLayoutMkLst>
            <pc:docMk/>
            <pc:sldMasterMk cId="4241616410" sldId="2147484831"/>
            <pc:sldLayoutMk cId="3658586933" sldId="2147484837"/>
          </pc:sldLayoutMkLst>
        </pc:sldLayoutChg>
        <pc:sldLayoutChg chg="del">
          <pc:chgData name="Wei Li" userId="fae33518c2e5a771" providerId="LiveId" clId="{5D8576A6-D47C-425B-850E-78A78CDC38AD}" dt="2024-10-27T01:26:55.584" v="1" actId="47"/>
          <pc:sldLayoutMkLst>
            <pc:docMk/>
            <pc:sldMasterMk cId="4241616410" sldId="2147484831"/>
            <pc:sldLayoutMk cId="3892189753" sldId="2147484838"/>
          </pc:sldLayoutMkLst>
        </pc:sldLayoutChg>
        <pc:sldLayoutChg chg="del">
          <pc:chgData name="Wei Li" userId="fae33518c2e5a771" providerId="LiveId" clId="{5D8576A6-D47C-425B-850E-78A78CDC38AD}" dt="2024-10-27T01:26:55.584" v="1" actId="47"/>
          <pc:sldLayoutMkLst>
            <pc:docMk/>
            <pc:sldMasterMk cId="4241616410" sldId="2147484831"/>
            <pc:sldLayoutMk cId="1299415335" sldId="2147484839"/>
          </pc:sldLayoutMkLst>
        </pc:sldLayoutChg>
        <pc:sldLayoutChg chg="del">
          <pc:chgData name="Wei Li" userId="fae33518c2e5a771" providerId="LiveId" clId="{5D8576A6-D47C-425B-850E-78A78CDC38AD}" dt="2024-10-27T01:26:55.584" v="1" actId="47"/>
          <pc:sldLayoutMkLst>
            <pc:docMk/>
            <pc:sldMasterMk cId="4241616410" sldId="2147484831"/>
            <pc:sldLayoutMk cId="2665347047" sldId="2147484840"/>
          </pc:sldLayoutMkLst>
        </pc:sldLayoutChg>
        <pc:sldLayoutChg chg="del">
          <pc:chgData name="Wei Li" userId="fae33518c2e5a771" providerId="LiveId" clId="{5D8576A6-D47C-425B-850E-78A78CDC38AD}" dt="2024-10-27T01:26:55.584" v="1" actId="47"/>
          <pc:sldLayoutMkLst>
            <pc:docMk/>
            <pc:sldMasterMk cId="4241616410" sldId="2147484831"/>
            <pc:sldLayoutMk cId="1847209378" sldId="2147484841"/>
          </pc:sldLayoutMkLst>
        </pc:sldLayoutChg>
        <pc:sldLayoutChg chg="del">
          <pc:chgData name="Wei Li" userId="fae33518c2e5a771" providerId="LiveId" clId="{5D8576A6-D47C-425B-850E-78A78CDC38AD}" dt="2024-10-27T01:26:55.584" v="1" actId="47"/>
          <pc:sldLayoutMkLst>
            <pc:docMk/>
            <pc:sldMasterMk cId="4241616410" sldId="2147484831"/>
            <pc:sldLayoutMk cId="3833393119" sldId="2147484842"/>
          </pc:sldLayoutMkLst>
        </pc:sldLayoutChg>
      </pc:sldMasterChg>
      <pc:sldMasterChg chg="del delSldLayout">
        <pc:chgData name="Wei Li" userId="fae33518c2e5a771" providerId="LiveId" clId="{5D8576A6-D47C-425B-850E-78A78CDC38AD}" dt="2024-10-27T02:02:08.143" v="36" actId="47"/>
        <pc:sldMasterMkLst>
          <pc:docMk/>
          <pc:sldMasterMk cId="485537887" sldId="2147484843"/>
        </pc:sldMasterMkLst>
        <pc:sldLayoutChg chg="del">
          <pc:chgData name="Wei Li" userId="fae33518c2e5a771" providerId="LiveId" clId="{5D8576A6-D47C-425B-850E-78A78CDC38AD}" dt="2024-10-27T02:02:08.143" v="36" actId="47"/>
          <pc:sldLayoutMkLst>
            <pc:docMk/>
            <pc:sldMasterMk cId="485537887" sldId="2147484843"/>
            <pc:sldLayoutMk cId="3959552306" sldId="2147484844"/>
          </pc:sldLayoutMkLst>
        </pc:sldLayoutChg>
      </pc:sldMasterChg>
      <pc:sldMasterChg chg="del delSldLayout">
        <pc:chgData name="Wei Li" userId="fae33518c2e5a771" providerId="LiveId" clId="{5D8576A6-D47C-425B-850E-78A78CDC38AD}" dt="2024-10-27T02:02:08.143" v="36" actId="47"/>
        <pc:sldMasterMkLst>
          <pc:docMk/>
          <pc:sldMasterMk cId="2448407526" sldId="2147484845"/>
        </pc:sldMasterMkLst>
        <pc:sldLayoutChg chg="del">
          <pc:chgData name="Wei Li" userId="fae33518c2e5a771" providerId="LiveId" clId="{5D8576A6-D47C-425B-850E-78A78CDC38AD}" dt="2024-10-27T02:02:08.143" v="36" actId="47"/>
          <pc:sldLayoutMkLst>
            <pc:docMk/>
            <pc:sldMasterMk cId="2448407526" sldId="2147484845"/>
            <pc:sldLayoutMk cId="2978279015" sldId="2147484846"/>
          </pc:sldLayoutMkLst>
        </pc:sldLayoutChg>
        <pc:sldLayoutChg chg="del">
          <pc:chgData name="Wei Li" userId="fae33518c2e5a771" providerId="LiveId" clId="{5D8576A6-D47C-425B-850E-78A78CDC38AD}" dt="2024-10-27T02:02:08.143" v="36" actId="47"/>
          <pc:sldLayoutMkLst>
            <pc:docMk/>
            <pc:sldMasterMk cId="2448407526" sldId="2147484845"/>
            <pc:sldLayoutMk cId="1360553459" sldId="2147484847"/>
          </pc:sldLayoutMkLst>
        </pc:sldLayoutChg>
        <pc:sldLayoutChg chg="del">
          <pc:chgData name="Wei Li" userId="fae33518c2e5a771" providerId="LiveId" clId="{5D8576A6-D47C-425B-850E-78A78CDC38AD}" dt="2024-10-27T02:02:08.143" v="36" actId="47"/>
          <pc:sldLayoutMkLst>
            <pc:docMk/>
            <pc:sldMasterMk cId="2448407526" sldId="2147484845"/>
            <pc:sldLayoutMk cId="1966731496" sldId="2147484848"/>
          </pc:sldLayoutMkLst>
        </pc:sldLayoutChg>
        <pc:sldLayoutChg chg="del">
          <pc:chgData name="Wei Li" userId="fae33518c2e5a771" providerId="LiveId" clId="{5D8576A6-D47C-425B-850E-78A78CDC38AD}" dt="2024-10-27T02:02:08.143" v="36" actId="47"/>
          <pc:sldLayoutMkLst>
            <pc:docMk/>
            <pc:sldMasterMk cId="2448407526" sldId="2147484845"/>
            <pc:sldLayoutMk cId="3505299996" sldId="2147484849"/>
          </pc:sldLayoutMkLst>
        </pc:sldLayoutChg>
        <pc:sldLayoutChg chg="del">
          <pc:chgData name="Wei Li" userId="fae33518c2e5a771" providerId="LiveId" clId="{5D8576A6-D47C-425B-850E-78A78CDC38AD}" dt="2024-10-27T02:02:08.143" v="36" actId="47"/>
          <pc:sldLayoutMkLst>
            <pc:docMk/>
            <pc:sldMasterMk cId="2448407526" sldId="2147484845"/>
            <pc:sldLayoutMk cId="2468104062" sldId="2147484850"/>
          </pc:sldLayoutMkLst>
        </pc:sldLayoutChg>
        <pc:sldLayoutChg chg="del">
          <pc:chgData name="Wei Li" userId="fae33518c2e5a771" providerId="LiveId" clId="{5D8576A6-D47C-425B-850E-78A78CDC38AD}" dt="2024-10-27T02:02:08.143" v="36" actId="47"/>
          <pc:sldLayoutMkLst>
            <pc:docMk/>
            <pc:sldMasterMk cId="2448407526" sldId="2147484845"/>
            <pc:sldLayoutMk cId="2279679990" sldId="2147484851"/>
          </pc:sldLayoutMkLst>
        </pc:sldLayoutChg>
        <pc:sldLayoutChg chg="del">
          <pc:chgData name="Wei Li" userId="fae33518c2e5a771" providerId="LiveId" clId="{5D8576A6-D47C-425B-850E-78A78CDC38AD}" dt="2024-10-27T02:02:08.143" v="36" actId="47"/>
          <pc:sldLayoutMkLst>
            <pc:docMk/>
            <pc:sldMasterMk cId="2448407526" sldId="2147484845"/>
            <pc:sldLayoutMk cId="439426078" sldId="2147484852"/>
          </pc:sldLayoutMkLst>
        </pc:sldLayoutChg>
        <pc:sldLayoutChg chg="del">
          <pc:chgData name="Wei Li" userId="fae33518c2e5a771" providerId="LiveId" clId="{5D8576A6-D47C-425B-850E-78A78CDC38AD}" dt="2024-10-27T02:02:08.143" v="36" actId="47"/>
          <pc:sldLayoutMkLst>
            <pc:docMk/>
            <pc:sldMasterMk cId="2448407526" sldId="2147484845"/>
            <pc:sldLayoutMk cId="3780841530" sldId="2147484853"/>
          </pc:sldLayoutMkLst>
        </pc:sldLayoutChg>
        <pc:sldLayoutChg chg="del">
          <pc:chgData name="Wei Li" userId="fae33518c2e5a771" providerId="LiveId" clId="{5D8576A6-D47C-425B-850E-78A78CDC38AD}" dt="2024-10-27T02:02:08.143" v="36" actId="47"/>
          <pc:sldLayoutMkLst>
            <pc:docMk/>
            <pc:sldMasterMk cId="2448407526" sldId="2147484845"/>
            <pc:sldLayoutMk cId="4294198722" sldId="2147484854"/>
          </pc:sldLayoutMkLst>
        </pc:sldLayoutChg>
        <pc:sldLayoutChg chg="del">
          <pc:chgData name="Wei Li" userId="fae33518c2e5a771" providerId="LiveId" clId="{5D8576A6-D47C-425B-850E-78A78CDC38AD}" dt="2024-10-27T02:02:08.143" v="36" actId="47"/>
          <pc:sldLayoutMkLst>
            <pc:docMk/>
            <pc:sldMasterMk cId="2448407526" sldId="2147484845"/>
            <pc:sldLayoutMk cId="555694439" sldId="2147484855"/>
          </pc:sldLayoutMkLst>
        </pc:sldLayoutChg>
        <pc:sldLayoutChg chg="del">
          <pc:chgData name="Wei Li" userId="fae33518c2e5a771" providerId="LiveId" clId="{5D8576A6-D47C-425B-850E-78A78CDC38AD}" dt="2024-10-27T02:02:08.143" v="36" actId="47"/>
          <pc:sldLayoutMkLst>
            <pc:docMk/>
            <pc:sldMasterMk cId="2448407526" sldId="2147484845"/>
            <pc:sldLayoutMk cId="1719219985" sldId="2147484856"/>
          </pc:sldLayoutMkLst>
        </pc:sldLayoutChg>
      </pc:sldMasterChg>
      <pc:sldMasterChg chg="del delSldLayout">
        <pc:chgData name="Wei Li" userId="fae33518c2e5a771" providerId="LiveId" clId="{5D8576A6-D47C-425B-850E-78A78CDC38AD}" dt="2024-10-27T12:42:39.855" v="41" actId="47"/>
        <pc:sldMasterMkLst>
          <pc:docMk/>
          <pc:sldMasterMk cId="2244139140" sldId="2147484906"/>
        </pc:sldMasterMkLst>
        <pc:sldLayoutChg chg="del">
          <pc:chgData name="Wei Li" userId="fae33518c2e5a771" providerId="LiveId" clId="{5D8576A6-D47C-425B-850E-78A78CDC38AD}" dt="2024-10-27T12:42:39.855" v="41" actId="47"/>
          <pc:sldLayoutMkLst>
            <pc:docMk/>
            <pc:sldMasterMk cId="2244139140" sldId="2147484906"/>
            <pc:sldLayoutMk cId="2758873434" sldId="2147484907"/>
          </pc:sldLayoutMkLst>
        </pc:sldLayoutChg>
        <pc:sldLayoutChg chg="del">
          <pc:chgData name="Wei Li" userId="fae33518c2e5a771" providerId="LiveId" clId="{5D8576A6-D47C-425B-850E-78A78CDC38AD}" dt="2024-10-27T12:42:39.855" v="41" actId="47"/>
          <pc:sldLayoutMkLst>
            <pc:docMk/>
            <pc:sldMasterMk cId="2244139140" sldId="2147484906"/>
            <pc:sldLayoutMk cId="2162772505" sldId="2147484908"/>
          </pc:sldLayoutMkLst>
        </pc:sldLayoutChg>
        <pc:sldLayoutChg chg="del">
          <pc:chgData name="Wei Li" userId="fae33518c2e5a771" providerId="LiveId" clId="{5D8576A6-D47C-425B-850E-78A78CDC38AD}" dt="2024-10-27T12:42:39.855" v="41" actId="47"/>
          <pc:sldLayoutMkLst>
            <pc:docMk/>
            <pc:sldMasterMk cId="2244139140" sldId="2147484906"/>
            <pc:sldLayoutMk cId="3163357333" sldId="2147484909"/>
          </pc:sldLayoutMkLst>
        </pc:sldLayoutChg>
        <pc:sldLayoutChg chg="del">
          <pc:chgData name="Wei Li" userId="fae33518c2e5a771" providerId="LiveId" clId="{5D8576A6-D47C-425B-850E-78A78CDC38AD}" dt="2024-10-27T12:42:39.855" v="41" actId="47"/>
          <pc:sldLayoutMkLst>
            <pc:docMk/>
            <pc:sldMasterMk cId="2244139140" sldId="2147484906"/>
            <pc:sldLayoutMk cId="1843594491" sldId="2147484910"/>
          </pc:sldLayoutMkLst>
        </pc:sldLayoutChg>
        <pc:sldLayoutChg chg="del">
          <pc:chgData name="Wei Li" userId="fae33518c2e5a771" providerId="LiveId" clId="{5D8576A6-D47C-425B-850E-78A78CDC38AD}" dt="2024-10-27T12:42:39.855" v="41" actId="47"/>
          <pc:sldLayoutMkLst>
            <pc:docMk/>
            <pc:sldMasterMk cId="2244139140" sldId="2147484906"/>
            <pc:sldLayoutMk cId="1777316579" sldId="2147484911"/>
          </pc:sldLayoutMkLst>
        </pc:sldLayoutChg>
        <pc:sldLayoutChg chg="del">
          <pc:chgData name="Wei Li" userId="fae33518c2e5a771" providerId="LiveId" clId="{5D8576A6-D47C-425B-850E-78A78CDC38AD}" dt="2024-10-27T12:42:39.855" v="41" actId="47"/>
          <pc:sldLayoutMkLst>
            <pc:docMk/>
            <pc:sldMasterMk cId="2244139140" sldId="2147484906"/>
            <pc:sldLayoutMk cId="1138763053" sldId="2147484912"/>
          </pc:sldLayoutMkLst>
        </pc:sldLayoutChg>
        <pc:sldLayoutChg chg="del">
          <pc:chgData name="Wei Li" userId="fae33518c2e5a771" providerId="LiveId" clId="{5D8576A6-D47C-425B-850E-78A78CDC38AD}" dt="2024-10-27T12:42:39.855" v="41" actId="47"/>
          <pc:sldLayoutMkLst>
            <pc:docMk/>
            <pc:sldMasterMk cId="2244139140" sldId="2147484906"/>
            <pc:sldLayoutMk cId="2603424427" sldId="2147484913"/>
          </pc:sldLayoutMkLst>
        </pc:sldLayoutChg>
        <pc:sldLayoutChg chg="del">
          <pc:chgData name="Wei Li" userId="fae33518c2e5a771" providerId="LiveId" clId="{5D8576A6-D47C-425B-850E-78A78CDC38AD}" dt="2024-10-27T12:42:39.855" v="41" actId="47"/>
          <pc:sldLayoutMkLst>
            <pc:docMk/>
            <pc:sldMasterMk cId="2244139140" sldId="2147484906"/>
            <pc:sldLayoutMk cId="1408698608" sldId="2147484914"/>
          </pc:sldLayoutMkLst>
        </pc:sldLayoutChg>
        <pc:sldLayoutChg chg="del">
          <pc:chgData name="Wei Li" userId="fae33518c2e5a771" providerId="LiveId" clId="{5D8576A6-D47C-425B-850E-78A78CDC38AD}" dt="2024-10-27T12:42:39.855" v="41" actId="47"/>
          <pc:sldLayoutMkLst>
            <pc:docMk/>
            <pc:sldMasterMk cId="2244139140" sldId="2147484906"/>
            <pc:sldLayoutMk cId="3522464732" sldId="2147484915"/>
          </pc:sldLayoutMkLst>
        </pc:sldLayoutChg>
        <pc:sldLayoutChg chg="del">
          <pc:chgData name="Wei Li" userId="fae33518c2e5a771" providerId="LiveId" clId="{5D8576A6-D47C-425B-850E-78A78CDC38AD}" dt="2024-10-27T12:42:39.855" v="41" actId="47"/>
          <pc:sldLayoutMkLst>
            <pc:docMk/>
            <pc:sldMasterMk cId="2244139140" sldId="2147484906"/>
            <pc:sldLayoutMk cId="3399126728" sldId="2147484916"/>
          </pc:sldLayoutMkLst>
        </pc:sldLayoutChg>
        <pc:sldLayoutChg chg="del">
          <pc:chgData name="Wei Li" userId="fae33518c2e5a771" providerId="LiveId" clId="{5D8576A6-D47C-425B-850E-78A78CDC38AD}" dt="2024-10-27T12:42:39.855" v="41" actId="47"/>
          <pc:sldLayoutMkLst>
            <pc:docMk/>
            <pc:sldMasterMk cId="2244139140" sldId="2147484906"/>
            <pc:sldLayoutMk cId="2959010919" sldId="2147484917"/>
          </pc:sldLayoutMkLst>
        </pc:sldLayoutChg>
        <pc:sldLayoutChg chg="del">
          <pc:chgData name="Wei Li" userId="fae33518c2e5a771" providerId="LiveId" clId="{5D8576A6-D47C-425B-850E-78A78CDC38AD}" dt="2024-10-27T12:42:39.855" v="41" actId="47"/>
          <pc:sldLayoutMkLst>
            <pc:docMk/>
            <pc:sldMasterMk cId="2244139140" sldId="2147484906"/>
            <pc:sldLayoutMk cId="633622769" sldId="2147484918"/>
          </pc:sldLayoutMkLst>
        </pc:sldLayoutChg>
        <pc:sldLayoutChg chg="del">
          <pc:chgData name="Wei Li" userId="fae33518c2e5a771" providerId="LiveId" clId="{5D8576A6-D47C-425B-850E-78A78CDC38AD}" dt="2024-10-27T12:42:39.855" v="41" actId="47"/>
          <pc:sldLayoutMkLst>
            <pc:docMk/>
            <pc:sldMasterMk cId="2244139140" sldId="2147484906"/>
            <pc:sldLayoutMk cId="3872164168" sldId="2147484919"/>
          </pc:sldLayoutMkLst>
        </pc:sldLayoutChg>
        <pc:sldLayoutChg chg="del">
          <pc:chgData name="Wei Li" userId="fae33518c2e5a771" providerId="LiveId" clId="{5D8576A6-D47C-425B-850E-78A78CDC38AD}" dt="2024-10-27T12:42:39.855" v="41" actId="47"/>
          <pc:sldLayoutMkLst>
            <pc:docMk/>
            <pc:sldMasterMk cId="2244139140" sldId="2147484906"/>
            <pc:sldLayoutMk cId="3556548521" sldId="2147484920"/>
          </pc:sldLayoutMkLst>
        </pc:sldLayoutChg>
        <pc:sldLayoutChg chg="del">
          <pc:chgData name="Wei Li" userId="fae33518c2e5a771" providerId="LiveId" clId="{5D8576A6-D47C-425B-850E-78A78CDC38AD}" dt="2024-10-27T12:42:39.855" v="41" actId="47"/>
          <pc:sldLayoutMkLst>
            <pc:docMk/>
            <pc:sldMasterMk cId="2244139140" sldId="2147484906"/>
            <pc:sldLayoutMk cId="2461755255" sldId="2147484921"/>
          </pc:sldLayoutMkLst>
        </pc:sldLayoutChg>
      </pc:sldMasterChg>
    </pc:docChg>
  </pc:docChgLst>
  <pc:docChgLst>
    <pc:chgData name="Wei Li" userId="fae33518c2e5a771" providerId="LiveId" clId="{D51C8A3B-DBB5-47B4-A406-E140446813DB}"/>
    <pc:docChg chg="undo custSel addSld delSld modSld addMainMaster delMainMaster modMainMaster">
      <pc:chgData name="Wei Li" userId="fae33518c2e5a771" providerId="LiveId" clId="{D51C8A3B-DBB5-47B4-A406-E140446813DB}" dt="2025-09-14T01:32:07.734" v="47" actId="255"/>
      <pc:docMkLst>
        <pc:docMk/>
      </pc:docMkLst>
      <pc:sldChg chg="add del">
        <pc:chgData name="Wei Li" userId="fae33518c2e5a771" providerId="LiveId" clId="{D51C8A3B-DBB5-47B4-A406-E140446813DB}" dt="2025-09-14T01:22:47.346" v="4"/>
        <pc:sldMkLst>
          <pc:docMk/>
          <pc:sldMk cId="0" sldId="256"/>
        </pc:sldMkLst>
      </pc:sldChg>
      <pc:sldChg chg="add del">
        <pc:chgData name="Wei Li" userId="fae33518c2e5a771" providerId="LiveId" clId="{D51C8A3B-DBB5-47B4-A406-E140446813DB}" dt="2025-09-14T01:23:17.103" v="10"/>
        <pc:sldMkLst>
          <pc:docMk/>
          <pc:sldMk cId="1972015905" sldId="363"/>
        </pc:sldMkLst>
      </pc:sldChg>
      <pc:sldChg chg="add">
        <pc:chgData name="Wei Li" userId="fae33518c2e5a771" providerId="LiveId" clId="{D51C8A3B-DBB5-47B4-A406-E140446813DB}" dt="2025-09-14T01:22:47.346" v="4"/>
        <pc:sldMkLst>
          <pc:docMk/>
          <pc:sldMk cId="3043239291" sldId="364"/>
        </pc:sldMkLst>
      </pc:sldChg>
      <pc:sldChg chg="del">
        <pc:chgData name="Wei Li" userId="fae33518c2e5a771" providerId="LiveId" clId="{D51C8A3B-DBB5-47B4-A406-E140446813DB}" dt="2025-09-14T01:22:44.819" v="3" actId="47"/>
        <pc:sldMkLst>
          <pc:docMk/>
          <pc:sldMk cId="1462467344" sldId="365"/>
        </pc:sldMkLst>
      </pc:sldChg>
      <pc:sldChg chg="add">
        <pc:chgData name="Wei Li" userId="fae33518c2e5a771" providerId="LiveId" clId="{D51C8A3B-DBB5-47B4-A406-E140446813DB}" dt="2025-09-14T01:22:47.346" v="4"/>
        <pc:sldMkLst>
          <pc:docMk/>
          <pc:sldMk cId="2278692919" sldId="365"/>
        </pc:sldMkLst>
      </pc:sldChg>
      <pc:sldChg chg="del">
        <pc:chgData name="Wei Li" userId="fae33518c2e5a771" providerId="LiveId" clId="{D51C8A3B-DBB5-47B4-A406-E140446813DB}" dt="2025-09-14T01:22:44.819" v="3" actId="47"/>
        <pc:sldMkLst>
          <pc:docMk/>
          <pc:sldMk cId="2045275051" sldId="366"/>
        </pc:sldMkLst>
      </pc:sldChg>
      <pc:sldChg chg="add">
        <pc:chgData name="Wei Li" userId="fae33518c2e5a771" providerId="LiveId" clId="{D51C8A3B-DBB5-47B4-A406-E140446813DB}" dt="2025-09-14T01:22:47.346" v="4"/>
        <pc:sldMkLst>
          <pc:docMk/>
          <pc:sldMk cId="4159523407" sldId="366"/>
        </pc:sldMkLst>
      </pc:sldChg>
      <pc:sldChg chg="add">
        <pc:chgData name="Wei Li" userId="fae33518c2e5a771" providerId="LiveId" clId="{D51C8A3B-DBB5-47B4-A406-E140446813DB}" dt="2025-09-14T01:22:47.346" v="4"/>
        <pc:sldMkLst>
          <pc:docMk/>
          <pc:sldMk cId="2079195635" sldId="367"/>
        </pc:sldMkLst>
      </pc:sldChg>
      <pc:sldChg chg="add">
        <pc:chgData name="Wei Li" userId="fae33518c2e5a771" providerId="LiveId" clId="{D51C8A3B-DBB5-47B4-A406-E140446813DB}" dt="2025-09-14T01:22:47.346" v="4"/>
        <pc:sldMkLst>
          <pc:docMk/>
          <pc:sldMk cId="3699091993" sldId="368"/>
        </pc:sldMkLst>
      </pc:sldChg>
      <pc:sldChg chg="add">
        <pc:chgData name="Wei Li" userId="fae33518c2e5a771" providerId="LiveId" clId="{D51C8A3B-DBB5-47B4-A406-E140446813DB}" dt="2025-09-14T01:22:47.346" v="4"/>
        <pc:sldMkLst>
          <pc:docMk/>
          <pc:sldMk cId="1967823639" sldId="369"/>
        </pc:sldMkLst>
      </pc:sldChg>
      <pc:sldChg chg="add">
        <pc:chgData name="Wei Li" userId="fae33518c2e5a771" providerId="LiveId" clId="{D51C8A3B-DBB5-47B4-A406-E140446813DB}" dt="2025-09-14T01:22:47.346" v="4"/>
        <pc:sldMkLst>
          <pc:docMk/>
          <pc:sldMk cId="3825012540" sldId="370"/>
        </pc:sldMkLst>
      </pc:sldChg>
      <pc:sldChg chg="add">
        <pc:chgData name="Wei Li" userId="fae33518c2e5a771" providerId="LiveId" clId="{D51C8A3B-DBB5-47B4-A406-E140446813DB}" dt="2025-09-14T01:22:47.346" v="4"/>
        <pc:sldMkLst>
          <pc:docMk/>
          <pc:sldMk cId="372297987" sldId="371"/>
        </pc:sldMkLst>
      </pc:sldChg>
      <pc:sldChg chg="add">
        <pc:chgData name="Wei Li" userId="fae33518c2e5a771" providerId="LiveId" clId="{D51C8A3B-DBB5-47B4-A406-E140446813DB}" dt="2025-09-14T01:22:47.346" v="4"/>
        <pc:sldMkLst>
          <pc:docMk/>
          <pc:sldMk cId="1813001285" sldId="372"/>
        </pc:sldMkLst>
      </pc:sldChg>
      <pc:sldChg chg="add">
        <pc:chgData name="Wei Li" userId="fae33518c2e5a771" providerId="LiveId" clId="{D51C8A3B-DBB5-47B4-A406-E140446813DB}" dt="2025-09-14T01:22:47.346" v="4"/>
        <pc:sldMkLst>
          <pc:docMk/>
          <pc:sldMk cId="1007094921" sldId="373"/>
        </pc:sldMkLst>
      </pc:sldChg>
      <pc:sldChg chg="add">
        <pc:chgData name="Wei Li" userId="fae33518c2e5a771" providerId="LiveId" clId="{D51C8A3B-DBB5-47B4-A406-E140446813DB}" dt="2025-09-14T01:22:47.346" v="4"/>
        <pc:sldMkLst>
          <pc:docMk/>
          <pc:sldMk cId="3831976633" sldId="374"/>
        </pc:sldMkLst>
      </pc:sldChg>
      <pc:sldChg chg="add">
        <pc:chgData name="Wei Li" userId="fae33518c2e5a771" providerId="LiveId" clId="{D51C8A3B-DBB5-47B4-A406-E140446813DB}" dt="2025-09-14T01:22:47.346" v="4"/>
        <pc:sldMkLst>
          <pc:docMk/>
          <pc:sldMk cId="3374770302" sldId="375"/>
        </pc:sldMkLst>
      </pc:sldChg>
      <pc:sldChg chg="add">
        <pc:chgData name="Wei Li" userId="fae33518c2e5a771" providerId="LiveId" clId="{D51C8A3B-DBB5-47B4-A406-E140446813DB}" dt="2025-09-14T01:22:47.346" v="4"/>
        <pc:sldMkLst>
          <pc:docMk/>
          <pc:sldMk cId="2095338698" sldId="376"/>
        </pc:sldMkLst>
      </pc:sldChg>
      <pc:sldChg chg="add">
        <pc:chgData name="Wei Li" userId="fae33518c2e5a771" providerId="LiveId" clId="{D51C8A3B-DBB5-47B4-A406-E140446813DB}" dt="2025-09-14T01:22:47.346" v="4"/>
        <pc:sldMkLst>
          <pc:docMk/>
          <pc:sldMk cId="921137116" sldId="377"/>
        </pc:sldMkLst>
      </pc:sldChg>
      <pc:sldChg chg="add">
        <pc:chgData name="Wei Li" userId="fae33518c2e5a771" providerId="LiveId" clId="{D51C8A3B-DBB5-47B4-A406-E140446813DB}" dt="2025-09-14T01:22:47.346" v="4"/>
        <pc:sldMkLst>
          <pc:docMk/>
          <pc:sldMk cId="1775003318" sldId="378"/>
        </pc:sldMkLst>
      </pc:sldChg>
      <pc:sldChg chg="add">
        <pc:chgData name="Wei Li" userId="fae33518c2e5a771" providerId="LiveId" clId="{D51C8A3B-DBB5-47B4-A406-E140446813DB}" dt="2025-09-14T01:22:47.346" v="4"/>
        <pc:sldMkLst>
          <pc:docMk/>
          <pc:sldMk cId="2503631426" sldId="379"/>
        </pc:sldMkLst>
      </pc:sldChg>
      <pc:sldChg chg="add">
        <pc:chgData name="Wei Li" userId="fae33518c2e5a771" providerId="LiveId" clId="{D51C8A3B-DBB5-47B4-A406-E140446813DB}" dt="2025-09-14T01:22:47.346" v="4"/>
        <pc:sldMkLst>
          <pc:docMk/>
          <pc:sldMk cId="545423715" sldId="380"/>
        </pc:sldMkLst>
      </pc:sldChg>
      <pc:sldChg chg="add">
        <pc:chgData name="Wei Li" userId="fae33518c2e5a771" providerId="LiveId" clId="{D51C8A3B-DBB5-47B4-A406-E140446813DB}" dt="2025-09-14T01:22:47.346" v="4"/>
        <pc:sldMkLst>
          <pc:docMk/>
          <pc:sldMk cId="921046936" sldId="381"/>
        </pc:sldMkLst>
      </pc:sldChg>
      <pc:sldChg chg="add">
        <pc:chgData name="Wei Li" userId="fae33518c2e5a771" providerId="LiveId" clId="{D51C8A3B-DBB5-47B4-A406-E140446813DB}" dt="2025-09-14T01:22:47.346" v="4"/>
        <pc:sldMkLst>
          <pc:docMk/>
          <pc:sldMk cId="33223538" sldId="382"/>
        </pc:sldMkLst>
      </pc:sldChg>
      <pc:sldChg chg="add">
        <pc:chgData name="Wei Li" userId="fae33518c2e5a771" providerId="LiveId" clId="{D51C8A3B-DBB5-47B4-A406-E140446813DB}" dt="2025-09-14T01:22:47.346" v="4"/>
        <pc:sldMkLst>
          <pc:docMk/>
          <pc:sldMk cId="1535684770" sldId="384"/>
        </pc:sldMkLst>
      </pc:sldChg>
      <pc:sldChg chg="add">
        <pc:chgData name="Wei Li" userId="fae33518c2e5a771" providerId="LiveId" clId="{D51C8A3B-DBB5-47B4-A406-E140446813DB}" dt="2025-09-14T01:22:47.346" v="4"/>
        <pc:sldMkLst>
          <pc:docMk/>
          <pc:sldMk cId="2657205867" sldId="386"/>
        </pc:sldMkLst>
      </pc:sldChg>
      <pc:sldChg chg="add">
        <pc:chgData name="Wei Li" userId="fae33518c2e5a771" providerId="LiveId" clId="{D51C8A3B-DBB5-47B4-A406-E140446813DB}" dt="2025-09-14T01:22:47.346" v="4"/>
        <pc:sldMkLst>
          <pc:docMk/>
          <pc:sldMk cId="2924627448" sldId="387"/>
        </pc:sldMkLst>
      </pc:sldChg>
      <pc:sldChg chg="add">
        <pc:chgData name="Wei Li" userId="fae33518c2e5a771" providerId="LiveId" clId="{D51C8A3B-DBB5-47B4-A406-E140446813DB}" dt="2025-09-14T01:22:47.346" v="4"/>
        <pc:sldMkLst>
          <pc:docMk/>
          <pc:sldMk cId="2502597861" sldId="388"/>
        </pc:sldMkLst>
      </pc:sldChg>
      <pc:sldChg chg="add">
        <pc:chgData name="Wei Li" userId="fae33518c2e5a771" providerId="LiveId" clId="{D51C8A3B-DBB5-47B4-A406-E140446813DB}" dt="2025-09-14T01:22:47.346" v="4"/>
        <pc:sldMkLst>
          <pc:docMk/>
          <pc:sldMk cId="681004677" sldId="389"/>
        </pc:sldMkLst>
      </pc:sldChg>
      <pc:sldChg chg="add">
        <pc:chgData name="Wei Li" userId="fae33518c2e5a771" providerId="LiveId" clId="{D51C8A3B-DBB5-47B4-A406-E140446813DB}" dt="2025-09-14T01:22:47.346" v="4"/>
        <pc:sldMkLst>
          <pc:docMk/>
          <pc:sldMk cId="3547369698" sldId="390"/>
        </pc:sldMkLst>
      </pc:sldChg>
      <pc:sldChg chg="add">
        <pc:chgData name="Wei Li" userId="fae33518c2e5a771" providerId="LiveId" clId="{D51C8A3B-DBB5-47B4-A406-E140446813DB}" dt="2025-09-14T01:22:47.346" v="4"/>
        <pc:sldMkLst>
          <pc:docMk/>
          <pc:sldMk cId="2294441434" sldId="391"/>
        </pc:sldMkLst>
      </pc:sldChg>
      <pc:sldChg chg="add">
        <pc:chgData name="Wei Li" userId="fae33518c2e5a771" providerId="LiveId" clId="{D51C8A3B-DBB5-47B4-A406-E140446813DB}" dt="2025-09-14T01:22:47.346" v="4"/>
        <pc:sldMkLst>
          <pc:docMk/>
          <pc:sldMk cId="1478216136" sldId="392"/>
        </pc:sldMkLst>
      </pc:sldChg>
      <pc:sldChg chg="add">
        <pc:chgData name="Wei Li" userId="fae33518c2e5a771" providerId="LiveId" clId="{D51C8A3B-DBB5-47B4-A406-E140446813DB}" dt="2025-09-14T01:22:47.346" v="4"/>
        <pc:sldMkLst>
          <pc:docMk/>
          <pc:sldMk cId="3276126159" sldId="393"/>
        </pc:sldMkLst>
      </pc:sldChg>
      <pc:sldChg chg="add">
        <pc:chgData name="Wei Li" userId="fae33518c2e5a771" providerId="LiveId" clId="{D51C8A3B-DBB5-47B4-A406-E140446813DB}" dt="2025-09-14T01:22:47.346" v="4"/>
        <pc:sldMkLst>
          <pc:docMk/>
          <pc:sldMk cId="604214121" sldId="394"/>
        </pc:sldMkLst>
      </pc:sldChg>
      <pc:sldChg chg="add">
        <pc:chgData name="Wei Li" userId="fae33518c2e5a771" providerId="LiveId" clId="{D51C8A3B-DBB5-47B4-A406-E140446813DB}" dt="2025-09-14T01:23:17.103" v="10"/>
        <pc:sldMkLst>
          <pc:docMk/>
          <pc:sldMk cId="1871905436" sldId="395"/>
        </pc:sldMkLst>
      </pc:sldChg>
      <pc:sldChg chg="add">
        <pc:chgData name="Wei Li" userId="fae33518c2e5a771" providerId="LiveId" clId="{D51C8A3B-DBB5-47B4-A406-E140446813DB}" dt="2025-09-14T01:23:17.103" v="10"/>
        <pc:sldMkLst>
          <pc:docMk/>
          <pc:sldMk cId="3915405270" sldId="396"/>
        </pc:sldMkLst>
      </pc:sldChg>
      <pc:sldChg chg="add">
        <pc:chgData name="Wei Li" userId="fae33518c2e5a771" providerId="LiveId" clId="{D51C8A3B-DBB5-47B4-A406-E140446813DB}" dt="2025-09-14T01:23:17.103" v="10"/>
        <pc:sldMkLst>
          <pc:docMk/>
          <pc:sldMk cId="975735479" sldId="397"/>
        </pc:sldMkLst>
      </pc:sldChg>
      <pc:sldChg chg="add">
        <pc:chgData name="Wei Li" userId="fae33518c2e5a771" providerId="LiveId" clId="{D51C8A3B-DBB5-47B4-A406-E140446813DB}" dt="2025-09-14T01:22:47.346" v="4"/>
        <pc:sldMkLst>
          <pc:docMk/>
          <pc:sldMk cId="1249244220" sldId="398"/>
        </pc:sldMkLst>
      </pc:sldChg>
      <pc:sldChg chg="add">
        <pc:chgData name="Wei Li" userId="fae33518c2e5a771" providerId="LiveId" clId="{D51C8A3B-DBB5-47B4-A406-E140446813DB}" dt="2025-09-14T01:22:47.346" v="4"/>
        <pc:sldMkLst>
          <pc:docMk/>
          <pc:sldMk cId="1013834522" sldId="399"/>
        </pc:sldMkLst>
      </pc:sldChg>
      <pc:sldChg chg="add">
        <pc:chgData name="Wei Li" userId="fae33518c2e5a771" providerId="LiveId" clId="{D51C8A3B-DBB5-47B4-A406-E140446813DB}" dt="2025-09-14T01:23:17.103" v="10"/>
        <pc:sldMkLst>
          <pc:docMk/>
          <pc:sldMk cId="4114493527" sldId="400"/>
        </pc:sldMkLst>
      </pc:sldChg>
      <pc:sldChg chg="add">
        <pc:chgData name="Wei Li" userId="fae33518c2e5a771" providerId="LiveId" clId="{D51C8A3B-DBB5-47B4-A406-E140446813DB}" dt="2025-09-14T01:23:17.103" v="10"/>
        <pc:sldMkLst>
          <pc:docMk/>
          <pc:sldMk cId="198259088" sldId="401"/>
        </pc:sldMkLst>
      </pc:sldChg>
      <pc:sldChg chg="add">
        <pc:chgData name="Wei Li" userId="fae33518c2e5a771" providerId="LiveId" clId="{D51C8A3B-DBB5-47B4-A406-E140446813DB}" dt="2025-09-14T01:23:17.103" v="10"/>
        <pc:sldMkLst>
          <pc:docMk/>
          <pc:sldMk cId="3743302648" sldId="402"/>
        </pc:sldMkLst>
      </pc:sldChg>
      <pc:sldChg chg="add">
        <pc:chgData name="Wei Li" userId="fae33518c2e5a771" providerId="LiveId" clId="{D51C8A3B-DBB5-47B4-A406-E140446813DB}" dt="2025-09-14T01:23:17.103" v="10"/>
        <pc:sldMkLst>
          <pc:docMk/>
          <pc:sldMk cId="1613205216" sldId="403"/>
        </pc:sldMkLst>
      </pc:sldChg>
      <pc:sldChg chg="del">
        <pc:chgData name="Wei Li" userId="fae33518c2e5a771" providerId="LiveId" clId="{D51C8A3B-DBB5-47B4-A406-E140446813DB}" dt="2025-09-14T01:22:44.819" v="3" actId="47"/>
        <pc:sldMkLst>
          <pc:docMk/>
          <pc:sldMk cId="1231847409" sldId="423"/>
        </pc:sldMkLst>
      </pc:sldChg>
      <pc:sldChg chg="del">
        <pc:chgData name="Wei Li" userId="fae33518c2e5a771" providerId="LiveId" clId="{D51C8A3B-DBB5-47B4-A406-E140446813DB}" dt="2025-09-14T01:22:44.819" v="3" actId="47"/>
        <pc:sldMkLst>
          <pc:docMk/>
          <pc:sldMk cId="3505237100" sldId="426"/>
        </pc:sldMkLst>
      </pc:sldChg>
      <pc:sldChg chg="del">
        <pc:chgData name="Wei Li" userId="fae33518c2e5a771" providerId="LiveId" clId="{D51C8A3B-DBB5-47B4-A406-E140446813DB}" dt="2025-09-14T01:22:44.819" v="3" actId="47"/>
        <pc:sldMkLst>
          <pc:docMk/>
          <pc:sldMk cId="22433476" sldId="427"/>
        </pc:sldMkLst>
      </pc:sldChg>
      <pc:sldChg chg="del">
        <pc:chgData name="Wei Li" userId="fae33518c2e5a771" providerId="LiveId" clId="{D51C8A3B-DBB5-47B4-A406-E140446813DB}" dt="2025-09-14T01:22:44.819" v="3" actId="47"/>
        <pc:sldMkLst>
          <pc:docMk/>
          <pc:sldMk cId="3223884666" sldId="428"/>
        </pc:sldMkLst>
      </pc:sldChg>
      <pc:sldChg chg="del">
        <pc:chgData name="Wei Li" userId="fae33518c2e5a771" providerId="LiveId" clId="{D51C8A3B-DBB5-47B4-A406-E140446813DB}" dt="2025-09-14T01:22:44.819" v="3" actId="47"/>
        <pc:sldMkLst>
          <pc:docMk/>
          <pc:sldMk cId="2059926204" sldId="429"/>
        </pc:sldMkLst>
      </pc:sldChg>
      <pc:sldChg chg="del">
        <pc:chgData name="Wei Li" userId="fae33518c2e5a771" providerId="LiveId" clId="{D51C8A3B-DBB5-47B4-A406-E140446813DB}" dt="2025-09-14T01:22:44.819" v="3" actId="47"/>
        <pc:sldMkLst>
          <pc:docMk/>
          <pc:sldMk cId="1554669389" sldId="430"/>
        </pc:sldMkLst>
      </pc:sldChg>
      <pc:sldChg chg="del">
        <pc:chgData name="Wei Li" userId="fae33518c2e5a771" providerId="LiveId" clId="{D51C8A3B-DBB5-47B4-A406-E140446813DB}" dt="2025-09-14T01:22:44.819" v="3" actId="47"/>
        <pc:sldMkLst>
          <pc:docMk/>
          <pc:sldMk cId="3957244837" sldId="431"/>
        </pc:sldMkLst>
      </pc:sldChg>
      <pc:sldChg chg="del">
        <pc:chgData name="Wei Li" userId="fae33518c2e5a771" providerId="LiveId" clId="{D51C8A3B-DBB5-47B4-A406-E140446813DB}" dt="2025-09-14T01:22:44.819" v="3" actId="47"/>
        <pc:sldMkLst>
          <pc:docMk/>
          <pc:sldMk cId="3036114930" sldId="432"/>
        </pc:sldMkLst>
      </pc:sldChg>
      <pc:sldChg chg="del">
        <pc:chgData name="Wei Li" userId="fae33518c2e5a771" providerId="LiveId" clId="{D51C8A3B-DBB5-47B4-A406-E140446813DB}" dt="2025-09-14T01:22:44.819" v="3" actId="47"/>
        <pc:sldMkLst>
          <pc:docMk/>
          <pc:sldMk cId="2756469011" sldId="433"/>
        </pc:sldMkLst>
      </pc:sldChg>
      <pc:sldChg chg="del">
        <pc:chgData name="Wei Li" userId="fae33518c2e5a771" providerId="LiveId" clId="{D51C8A3B-DBB5-47B4-A406-E140446813DB}" dt="2025-09-14T01:22:44.819" v="3" actId="47"/>
        <pc:sldMkLst>
          <pc:docMk/>
          <pc:sldMk cId="721673428" sldId="434"/>
        </pc:sldMkLst>
      </pc:sldChg>
      <pc:sldChg chg="del">
        <pc:chgData name="Wei Li" userId="fae33518c2e5a771" providerId="LiveId" clId="{D51C8A3B-DBB5-47B4-A406-E140446813DB}" dt="2025-09-14T01:22:44.819" v="3" actId="47"/>
        <pc:sldMkLst>
          <pc:docMk/>
          <pc:sldMk cId="3082335802" sldId="436"/>
        </pc:sldMkLst>
      </pc:sldChg>
      <pc:sldChg chg="del">
        <pc:chgData name="Wei Li" userId="fae33518c2e5a771" providerId="LiveId" clId="{D51C8A3B-DBB5-47B4-A406-E140446813DB}" dt="2025-09-14T01:22:44.819" v="3" actId="47"/>
        <pc:sldMkLst>
          <pc:docMk/>
          <pc:sldMk cId="3722034503" sldId="437"/>
        </pc:sldMkLst>
      </pc:sldChg>
      <pc:sldChg chg="del">
        <pc:chgData name="Wei Li" userId="fae33518c2e5a771" providerId="LiveId" clId="{D51C8A3B-DBB5-47B4-A406-E140446813DB}" dt="2025-09-14T01:22:44.819" v="3" actId="47"/>
        <pc:sldMkLst>
          <pc:docMk/>
          <pc:sldMk cId="2259540029" sldId="438"/>
        </pc:sldMkLst>
      </pc:sldChg>
      <pc:sldChg chg="del">
        <pc:chgData name="Wei Li" userId="fae33518c2e5a771" providerId="LiveId" clId="{D51C8A3B-DBB5-47B4-A406-E140446813DB}" dt="2025-09-14T01:22:44.819" v="3" actId="47"/>
        <pc:sldMkLst>
          <pc:docMk/>
          <pc:sldMk cId="3283888706" sldId="439"/>
        </pc:sldMkLst>
      </pc:sldChg>
      <pc:sldChg chg="del">
        <pc:chgData name="Wei Li" userId="fae33518c2e5a771" providerId="LiveId" clId="{D51C8A3B-DBB5-47B4-A406-E140446813DB}" dt="2025-09-14T01:22:44.819" v="3" actId="47"/>
        <pc:sldMkLst>
          <pc:docMk/>
          <pc:sldMk cId="1034343008" sldId="440"/>
        </pc:sldMkLst>
      </pc:sldChg>
      <pc:sldChg chg="del">
        <pc:chgData name="Wei Li" userId="fae33518c2e5a771" providerId="LiveId" clId="{D51C8A3B-DBB5-47B4-A406-E140446813DB}" dt="2025-09-14T01:22:44.819" v="3" actId="47"/>
        <pc:sldMkLst>
          <pc:docMk/>
          <pc:sldMk cId="3229347680" sldId="441"/>
        </pc:sldMkLst>
      </pc:sldChg>
      <pc:sldChg chg="del">
        <pc:chgData name="Wei Li" userId="fae33518c2e5a771" providerId="LiveId" clId="{D51C8A3B-DBB5-47B4-A406-E140446813DB}" dt="2025-09-14T01:22:44.819" v="3" actId="47"/>
        <pc:sldMkLst>
          <pc:docMk/>
          <pc:sldMk cId="1076770752" sldId="442"/>
        </pc:sldMkLst>
      </pc:sldChg>
      <pc:sldChg chg="del">
        <pc:chgData name="Wei Li" userId="fae33518c2e5a771" providerId="LiveId" clId="{D51C8A3B-DBB5-47B4-A406-E140446813DB}" dt="2025-09-14T01:22:44.819" v="3" actId="47"/>
        <pc:sldMkLst>
          <pc:docMk/>
          <pc:sldMk cId="3814773682" sldId="443"/>
        </pc:sldMkLst>
      </pc:sldChg>
      <pc:sldChg chg="del">
        <pc:chgData name="Wei Li" userId="fae33518c2e5a771" providerId="LiveId" clId="{D51C8A3B-DBB5-47B4-A406-E140446813DB}" dt="2025-09-14T01:22:44.819" v="3" actId="47"/>
        <pc:sldMkLst>
          <pc:docMk/>
          <pc:sldMk cId="1603178694" sldId="444"/>
        </pc:sldMkLst>
      </pc:sldChg>
      <pc:sldChg chg="del">
        <pc:chgData name="Wei Li" userId="fae33518c2e5a771" providerId="LiveId" clId="{D51C8A3B-DBB5-47B4-A406-E140446813DB}" dt="2025-09-14T01:22:44.819" v="3" actId="47"/>
        <pc:sldMkLst>
          <pc:docMk/>
          <pc:sldMk cId="2555510114" sldId="445"/>
        </pc:sldMkLst>
      </pc:sldChg>
      <pc:sldChg chg="del">
        <pc:chgData name="Wei Li" userId="fae33518c2e5a771" providerId="LiveId" clId="{D51C8A3B-DBB5-47B4-A406-E140446813DB}" dt="2025-09-14T01:22:44.819" v="3" actId="47"/>
        <pc:sldMkLst>
          <pc:docMk/>
          <pc:sldMk cId="788930994" sldId="446"/>
        </pc:sldMkLst>
      </pc:sldChg>
      <pc:sldChg chg="del">
        <pc:chgData name="Wei Li" userId="fae33518c2e5a771" providerId="LiveId" clId="{D51C8A3B-DBB5-47B4-A406-E140446813DB}" dt="2025-09-14T01:22:44.819" v="3" actId="47"/>
        <pc:sldMkLst>
          <pc:docMk/>
          <pc:sldMk cId="123236919" sldId="447"/>
        </pc:sldMkLst>
      </pc:sldChg>
      <pc:sldChg chg="add del">
        <pc:chgData name="Wei Li" userId="fae33518c2e5a771" providerId="LiveId" clId="{D51C8A3B-DBB5-47B4-A406-E140446813DB}" dt="2025-09-14T01:23:14.268" v="9" actId="47"/>
        <pc:sldMkLst>
          <pc:docMk/>
          <pc:sldMk cId="3438406671" sldId="448"/>
        </pc:sldMkLst>
      </pc:sldChg>
      <pc:sldChg chg="add del">
        <pc:chgData name="Wei Li" userId="fae33518c2e5a771" providerId="LiveId" clId="{D51C8A3B-DBB5-47B4-A406-E140446813DB}" dt="2025-09-14T01:23:14.268" v="9" actId="47"/>
        <pc:sldMkLst>
          <pc:docMk/>
          <pc:sldMk cId="47137226" sldId="449"/>
        </pc:sldMkLst>
      </pc:sldChg>
      <pc:sldChg chg="add del">
        <pc:chgData name="Wei Li" userId="fae33518c2e5a771" providerId="LiveId" clId="{D51C8A3B-DBB5-47B4-A406-E140446813DB}" dt="2025-09-14T01:23:14.268" v="9" actId="47"/>
        <pc:sldMkLst>
          <pc:docMk/>
          <pc:sldMk cId="529182034" sldId="450"/>
        </pc:sldMkLst>
      </pc:sldChg>
      <pc:sldChg chg="add del">
        <pc:chgData name="Wei Li" userId="fae33518c2e5a771" providerId="LiveId" clId="{D51C8A3B-DBB5-47B4-A406-E140446813DB}" dt="2025-09-14T01:23:14.268" v="9" actId="47"/>
        <pc:sldMkLst>
          <pc:docMk/>
          <pc:sldMk cId="3464222007" sldId="451"/>
        </pc:sldMkLst>
      </pc:sldChg>
      <pc:sldChg chg="add del">
        <pc:chgData name="Wei Li" userId="fae33518c2e5a771" providerId="LiveId" clId="{D51C8A3B-DBB5-47B4-A406-E140446813DB}" dt="2025-09-14T01:23:14.268" v="9" actId="47"/>
        <pc:sldMkLst>
          <pc:docMk/>
          <pc:sldMk cId="11142334" sldId="452"/>
        </pc:sldMkLst>
      </pc:sldChg>
      <pc:sldChg chg="add del">
        <pc:chgData name="Wei Li" userId="fae33518c2e5a771" providerId="LiveId" clId="{D51C8A3B-DBB5-47B4-A406-E140446813DB}" dt="2025-09-14T01:23:14.268" v="9" actId="47"/>
        <pc:sldMkLst>
          <pc:docMk/>
          <pc:sldMk cId="4141253992" sldId="453"/>
        </pc:sldMkLst>
      </pc:sldChg>
      <pc:sldChg chg="add del">
        <pc:chgData name="Wei Li" userId="fae33518c2e5a771" providerId="LiveId" clId="{D51C8A3B-DBB5-47B4-A406-E140446813DB}" dt="2025-09-14T01:23:14.268" v="9" actId="47"/>
        <pc:sldMkLst>
          <pc:docMk/>
          <pc:sldMk cId="3650302071" sldId="454"/>
        </pc:sldMkLst>
      </pc:sldChg>
      <pc:sldChg chg="add del">
        <pc:chgData name="Wei Li" userId="fae33518c2e5a771" providerId="LiveId" clId="{D51C8A3B-DBB5-47B4-A406-E140446813DB}" dt="2025-09-14T01:23:14.268" v="9" actId="47"/>
        <pc:sldMkLst>
          <pc:docMk/>
          <pc:sldMk cId="1990607142" sldId="455"/>
        </pc:sldMkLst>
      </pc:sldChg>
      <pc:sldChg chg="add del">
        <pc:chgData name="Wei Li" userId="fae33518c2e5a771" providerId="LiveId" clId="{D51C8A3B-DBB5-47B4-A406-E140446813DB}" dt="2025-09-14T01:23:14.268" v="9" actId="47"/>
        <pc:sldMkLst>
          <pc:docMk/>
          <pc:sldMk cId="763565856" sldId="456"/>
        </pc:sldMkLst>
      </pc:sldChg>
      <pc:sldChg chg="add del">
        <pc:chgData name="Wei Li" userId="fae33518c2e5a771" providerId="LiveId" clId="{D51C8A3B-DBB5-47B4-A406-E140446813DB}" dt="2025-09-14T01:23:14.268" v="9" actId="47"/>
        <pc:sldMkLst>
          <pc:docMk/>
          <pc:sldMk cId="2609234635" sldId="466"/>
        </pc:sldMkLst>
      </pc:sldChg>
      <pc:sldChg chg="add del">
        <pc:chgData name="Wei Li" userId="fae33518c2e5a771" providerId="LiveId" clId="{D51C8A3B-DBB5-47B4-A406-E140446813DB}" dt="2025-09-14T01:23:14.268" v="9" actId="47"/>
        <pc:sldMkLst>
          <pc:docMk/>
          <pc:sldMk cId="3549961536" sldId="467"/>
        </pc:sldMkLst>
      </pc:sldChg>
      <pc:sldChg chg="add del">
        <pc:chgData name="Wei Li" userId="fae33518c2e5a771" providerId="LiveId" clId="{D51C8A3B-DBB5-47B4-A406-E140446813DB}" dt="2025-09-14T01:23:14.268" v="9" actId="47"/>
        <pc:sldMkLst>
          <pc:docMk/>
          <pc:sldMk cId="484122179" sldId="468"/>
        </pc:sldMkLst>
      </pc:sldChg>
      <pc:sldChg chg="add del">
        <pc:chgData name="Wei Li" userId="fae33518c2e5a771" providerId="LiveId" clId="{D51C8A3B-DBB5-47B4-A406-E140446813DB}" dt="2025-09-14T01:23:14.268" v="9" actId="47"/>
        <pc:sldMkLst>
          <pc:docMk/>
          <pc:sldMk cId="646750478" sldId="472"/>
        </pc:sldMkLst>
      </pc:sldChg>
      <pc:sldChg chg="add del">
        <pc:chgData name="Wei Li" userId="fae33518c2e5a771" providerId="LiveId" clId="{D51C8A3B-DBB5-47B4-A406-E140446813DB}" dt="2025-09-14T01:23:14.268" v="9" actId="47"/>
        <pc:sldMkLst>
          <pc:docMk/>
          <pc:sldMk cId="1613030657" sldId="473"/>
        </pc:sldMkLst>
      </pc:sldChg>
      <pc:sldChg chg="add del">
        <pc:chgData name="Wei Li" userId="fae33518c2e5a771" providerId="LiveId" clId="{D51C8A3B-DBB5-47B4-A406-E140446813DB}" dt="2025-09-14T01:23:14.268" v="9" actId="47"/>
        <pc:sldMkLst>
          <pc:docMk/>
          <pc:sldMk cId="2219941751" sldId="475"/>
        </pc:sldMkLst>
      </pc:sldChg>
      <pc:sldChg chg="add del">
        <pc:chgData name="Wei Li" userId="fae33518c2e5a771" providerId="LiveId" clId="{D51C8A3B-DBB5-47B4-A406-E140446813DB}" dt="2025-09-14T01:23:14.268" v="9" actId="47"/>
        <pc:sldMkLst>
          <pc:docMk/>
          <pc:sldMk cId="3107997956" sldId="477"/>
        </pc:sldMkLst>
      </pc:sldChg>
      <pc:sldChg chg="add del">
        <pc:chgData name="Wei Li" userId="fae33518c2e5a771" providerId="LiveId" clId="{D51C8A3B-DBB5-47B4-A406-E140446813DB}" dt="2025-09-14T01:23:14.268" v="9" actId="47"/>
        <pc:sldMkLst>
          <pc:docMk/>
          <pc:sldMk cId="74507233" sldId="478"/>
        </pc:sldMkLst>
      </pc:sldChg>
      <pc:sldChg chg="add del">
        <pc:chgData name="Wei Li" userId="fae33518c2e5a771" providerId="LiveId" clId="{D51C8A3B-DBB5-47B4-A406-E140446813DB}" dt="2025-09-14T01:23:14.268" v="9" actId="47"/>
        <pc:sldMkLst>
          <pc:docMk/>
          <pc:sldMk cId="1333535479" sldId="479"/>
        </pc:sldMkLst>
      </pc:sldChg>
      <pc:sldChg chg="add del">
        <pc:chgData name="Wei Li" userId="fae33518c2e5a771" providerId="LiveId" clId="{D51C8A3B-DBB5-47B4-A406-E140446813DB}" dt="2025-09-14T01:23:14.268" v="9" actId="47"/>
        <pc:sldMkLst>
          <pc:docMk/>
          <pc:sldMk cId="3218469674" sldId="480"/>
        </pc:sldMkLst>
      </pc:sldChg>
      <pc:sldChg chg="add del">
        <pc:chgData name="Wei Li" userId="fae33518c2e5a771" providerId="LiveId" clId="{D51C8A3B-DBB5-47B4-A406-E140446813DB}" dt="2025-09-14T01:21:34.790" v="1"/>
        <pc:sldMkLst>
          <pc:docMk/>
          <pc:sldMk cId="0" sldId="888"/>
        </pc:sldMkLst>
      </pc:sldChg>
      <pc:sldChg chg="modSp mod">
        <pc:chgData name="Wei Li" userId="fae33518c2e5a771" providerId="LiveId" clId="{D51C8A3B-DBB5-47B4-A406-E140446813DB}" dt="2025-09-14T01:32:07.734" v="47" actId="255"/>
        <pc:sldMkLst>
          <pc:docMk/>
          <pc:sldMk cId="252876147" sldId="960"/>
        </pc:sldMkLst>
      </pc:sldChg>
      <pc:sldChg chg="add del">
        <pc:chgData name="Wei Li" userId="fae33518c2e5a771" providerId="LiveId" clId="{D51C8A3B-DBB5-47B4-A406-E140446813DB}" dt="2025-09-14T01:21:34.790" v="1"/>
        <pc:sldMkLst>
          <pc:docMk/>
          <pc:sldMk cId="407784251" sldId="1009"/>
        </pc:sldMkLst>
      </pc:sldChg>
      <pc:sldChg chg="del">
        <pc:chgData name="Wei Li" userId="fae33518c2e5a771" providerId="LiveId" clId="{D51C8A3B-DBB5-47B4-A406-E140446813DB}" dt="2025-09-14T01:21:32.389" v="0" actId="47"/>
        <pc:sldMkLst>
          <pc:docMk/>
          <pc:sldMk cId="0" sldId="1012"/>
        </pc:sldMkLst>
      </pc:sldChg>
      <pc:sldChg chg="del">
        <pc:chgData name="Wei Li" userId="fae33518c2e5a771" providerId="LiveId" clId="{D51C8A3B-DBB5-47B4-A406-E140446813DB}" dt="2025-09-14T01:21:32.389" v="0" actId="47"/>
        <pc:sldMkLst>
          <pc:docMk/>
          <pc:sldMk cId="808858900" sldId="1017"/>
        </pc:sldMkLst>
      </pc:sldChg>
      <pc:sldChg chg="del">
        <pc:chgData name="Wei Li" userId="fae33518c2e5a771" providerId="LiveId" clId="{D51C8A3B-DBB5-47B4-A406-E140446813DB}" dt="2025-09-14T01:21:32.389" v="0" actId="47"/>
        <pc:sldMkLst>
          <pc:docMk/>
          <pc:sldMk cId="4156970286" sldId="1018"/>
        </pc:sldMkLst>
      </pc:sldChg>
      <pc:sldChg chg="del">
        <pc:chgData name="Wei Li" userId="fae33518c2e5a771" providerId="LiveId" clId="{D51C8A3B-DBB5-47B4-A406-E140446813DB}" dt="2025-09-14T01:21:32.389" v="0" actId="47"/>
        <pc:sldMkLst>
          <pc:docMk/>
          <pc:sldMk cId="2693527701" sldId="1019"/>
        </pc:sldMkLst>
      </pc:sldChg>
      <pc:sldChg chg="del">
        <pc:chgData name="Wei Li" userId="fae33518c2e5a771" providerId="LiveId" clId="{D51C8A3B-DBB5-47B4-A406-E140446813DB}" dt="2025-09-14T01:21:32.389" v="0" actId="47"/>
        <pc:sldMkLst>
          <pc:docMk/>
          <pc:sldMk cId="103997407" sldId="1020"/>
        </pc:sldMkLst>
      </pc:sldChg>
      <pc:sldChg chg="del">
        <pc:chgData name="Wei Li" userId="fae33518c2e5a771" providerId="LiveId" clId="{D51C8A3B-DBB5-47B4-A406-E140446813DB}" dt="2025-09-14T01:21:32.389" v="0" actId="47"/>
        <pc:sldMkLst>
          <pc:docMk/>
          <pc:sldMk cId="206837248" sldId="1021"/>
        </pc:sldMkLst>
      </pc:sldChg>
      <pc:sldChg chg="del">
        <pc:chgData name="Wei Li" userId="fae33518c2e5a771" providerId="LiveId" clId="{D51C8A3B-DBB5-47B4-A406-E140446813DB}" dt="2025-09-14T01:21:32.389" v="0" actId="47"/>
        <pc:sldMkLst>
          <pc:docMk/>
          <pc:sldMk cId="2938190091" sldId="1022"/>
        </pc:sldMkLst>
      </pc:sldChg>
      <pc:sldChg chg="del">
        <pc:chgData name="Wei Li" userId="fae33518c2e5a771" providerId="LiveId" clId="{D51C8A3B-DBB5-47B4-A406-E140446813DB}" dt="2025-09-14T01:21:32.389" v="0" actId="47"/>
        <pc:sldMkLst>
          <pc:docMk/>
          <pc:sldMk cId="2725852779" sldId="1023"/>
        </pc:sldMkLst>
      </pc:sldChg>
      <pc:sldChg chg="del">
        <pc:chgData name="Wei Li" userId="fae33518c2e5a771" providerId="LiveId" clId="{D51C8A3B-DBB5-47B4-A406-E140446813DB}" dt="2025-09-14T01:21:32.389" v="0" actId="47"/>
        <pc:sldMkLst>
          <pc:docMk/>
          <pc:sldMk cId="1254036409" sldId="1024"/>
        </pc:sldMkLst>
      </pc:sldChg>
      <pc:sldChg chg="del">
        <pc:chgData name="Wei Li" userId="fae33518c2e5a771" providerId="LiveId" clId="{D51C8A3B-DBB5-47B4-A406-E140446813DB}" dt="2025-09-14T01:21:32.389" v="0" actId="47"/>
        <pc:sldMkLst>
          <pc:docMk/>
          <pc:sldMk cId="2266702749" sldId="1025"/>
        </pc:sldMkLst>
      </pc:sldChg>
      <pc:sldChg chg="add">
        <pc:chgData name="Wei Li" userId="fae33518c2e5a771" providerId="LiveId" clId="{D51C8A3B-DBB5-47B4-A406-E140446813DB}" dt="2025-09-14T01:21:34.790" v="1"/>
        <pc:sldMkLst>
          <pc:docMk/>
          <pc:sldMk cId="4156970286" sldId="1025"/>
        </pc:sldMkLst>
      </pc:sldChg>
      <pc:sldChg chg="add">
        <pc:chgData name="Wei Li" userId="fae33518c2e5a771" providerId="LiveId" clId="{D51C8A3B-DBB5-47B4-A406-E140446813DB}" dt="2025-09-14T01:21:34.790" v="1"/>
        <pc:sldMkLst>
          <pc:docMk/>
          <pc:sldMk cId="1443076884" sldId="1026"/>
        </pc:sldMkLst>
      </pc:sldChg>
      <pc:sldChg chg="del">
        <pc:chgData name="Wei Li" userId="fae33518c2e5a771" providerId="LiveId" clId="{D51C8A3B-DBB5-47B4-A406-E140446813DB}" dt="2025-09-14T01:21:32.389" v="0" actId="47"/>
        <pc:sldMkLst>
          <pc:docMk/>
          <pc:sldMk cId="2762361919" sldId="1026"/>
        </pc:sldMkLst>
      </pc:sldChg>
      <pc:sldChg chg="add">
        <pc:chgData name="Wei Li" userId="fae33518c2e5a771" providerId="LiveId" clId="{D51C8A3B-DBB5-47B4-A406-E140446813DB}" dt="2025-09-14T01:21:34.790" v="1"/>
        <pc:sldMkLst>
          <pc:docMk/>
          <pc:sldMk cId="153853231" sldId="1027"/>
        </pc:sldMkLst>
      </pc:sldChg>
      <pc:sldChg chg="add">
        <pc:chgData name="Wei Li" userId="fae33518c2e5a771" providerId="LiveId" clId="{D51C8A3B-DBB5-47B4-A406-E140446813DB}" dt="2025-09-14T01:21:34.790" v="1"/>
        <pc:sldMkLst>
          <pc:docMk/>
          <pc:sldMk cId="4092842400" sldId="1028"/>
        </pc:sldMkLst>
      </pc:sldChg>
      <pc:sldChg chg="add">
        <pc:chgData name="Wei Li" userId="fae33518c2e5a771" providerId="LiveId" clId="{D51C8A3B-DBB5-47B4-A406-E140446813DB}" dt="2025-09-14T01:21:34.790" v="1"/>
        <pc:sldMkLst>
          <pc:docMk/>
          <pc:sldMk cId="2861638438" sldId="1030"/>
        </pc:sldMkLst>
      </pc:sldChg>
      <pc:sldChg chg="del">
        <pc:chgData name="Wei Li" userId="fae33518c2e5a771" providerId="LiveId" clId="{D51C8A3B-DBB5-47B4-A406-E140446813DB}" dt="2025-09-14T01:21:32.389" v="0" actId="47"/>
        <pc:sldMkLst>
          <pc:docMk/>
          <pc:sldMk cId="292684450" sldId="1031"/>
        </pc:sldMkLst>
      </pc:sldChg>
      <pc:sldChg chg="add">
        <pc:chgData name="Wei Li" userId="fae33518c2e5a771" providerId="LiveId" clId="{D51C8A3B-DBB5-47B4-A406-E140446813DB}" dt="2025-09-14T01:21:34.790" v="1"/>
        <pc:sldMkLst>
          <pc:docMk/>
          <pc:sldMk cId="1286946230" sldId="1031"/>
        </pc:sldMkLst>
      </pc:sldChg>
      <pc:sldChg chg="del">
        <pc:chgData name="Wei Li" userId="fae33518c2e5a771" providerId="LiveId" clId="{D51C8A3B-DBB5-47B4-A406-E140446813DB}" dt="2025-09-14T01:21:32.389" v="0" actId="47"/>
        <pc:sldMkLst>
          <pc:docMk/>
          <pc:sldMk cId="4081919787" sldId="1032"/>
        </pc:sldMkLst>
      </pc:sldChg>
      <pc:sldChg chg="add">
        <pc:chgData name="Wei Li" userId="fae33518c2e5a771" providerId="LiveId" clId="{D51C8A3B-DBB5-47B4-A406-E140446813DB}" dt="2025-09-14T01:21:34.790" v="1"/>
        <pc:sldMkLst>
          <pc:docMk/>
          <pc:sldMk cId="1957931516" sldId="1033"/>
        </pc:sldMkLst>
      </pc:sldChg>
      <pc:sldChg chg="add">
        <pc:chgData name="Wei Li" userId="fae33518c2e5a771" providerId="LiveId" clId="{D51C8A3B-DBB5-47B4-A406-E140446813DB}" dt="2025-09-14T01:21:34.790" v="1"/>
        <pc:sldMkLst>
          <pc:docMk/>
          <pc:sldMk cId="2305507980" sldId="1034"/>
        </pc:sldMkLst>
      </pc:sldChg>
      <pc:sldChg chg="add">
        <pc:chgData name="Wei Li" userId="fae33518c2e5a771" providerId="LiveId" clId="{D51C8A3B-DBB5-47B4-A406-E140446813DB}" dt="2025-09-14T01:21:34.790" v="1"/>
        <pc:sldMkLst>
          <pc:docMk/>
          <pc:sldMk cId="1571867934" sldId="1035"/>
        </pc:sldMkLst>
      </pc:sldChg>
      <pc:sldChg chg="add">
        <pc:chgData name="Wei Li" userId="fae33518c2e5a771" providerId="LiveId" clId="{D51C8A3B-DBB5-47B4-A406-E140446813DB}" dt="2025-09-14T01:21:34.790" v="1"/>
        <pc:sldMkLst>
          <pc:docMk/>
          <pc:sldMk cId="558341424" sldId="1040"/>
        </pc:sldMkLst>
      </pc:sldChg>
      <pc:sldChg chg="add">
        <pc:chgData name="Wei Li" userId="fae33518c2e5a771" providerId="LiveId" clId="{D51C8A3B-DBB5-47B4-A406-E140446813DB}" dt="2025-09-14T01:21:34.790" v="1"/>
        <pc:sldMkLst>
          <pc:docMk/>
          <pc:sldMk cId="1703343206" sldId="1041"/>
        </pc:sldMkLst>
      </pc:sldChg>
      <pc:sldChg chg="add">
        <pc:chgData name="Wei Li" userId="fae33518c2e5a771" providerId="LiveId" clId="{D51C8A3B-DBB5-47B4-A406-E140446813DB}" dt="2025-09-14T01:21:34.790" v="1"/>
        <pc:sldMkLst>
          <pc:docMk/>
          <pc:sldMk cId="1668922219" sldId="1042"/>
        </pc:sldMkLst>
      </pc:sldChg>
      <pc:sldChg chg="add">
        <pc:chgData name="Wei Li" userId="fae33518c2e5a771" providerId="LiveId" clId="{D51C8A3B-DBB5-47B4-A406-E140446813DB}" dt="2025-09-14T01:21:34.790" v="1"/>
        <pc:sldMkLst>
          <pc:docMk/>
          <pc:sldMk cId="3725868257" sldId="1043"/>
        </pc:sldMkLst>
      </pc:sldChg>
      <pc:sldChg chg="add del">
        <pc:chgData name="Wei Li" userId="fae33518c2e5a771" providerId="LiveId" clId="{D51C8A3B-DBB5-47B4-A406-E140446813DB}" dt="2025-09-14T01:23:48.200" v="14"/>
        <pc:sldMkLst>
          <pc:docMk/>
          <pc:sldMk cId="2417170538" sldId="5347"/>
        </pc:sldMkLst>
      </pc:sldChg>
      <pc:sldChg chg="add del">
        <pc:chgData name="Wei Li" userId="fae33518c2e5a771" providerId="LiveId" clId="{D51C8A3B-DBB5-47B4-A406-E140446813DB}" dt="2025-09-14T01:23:45.595" v="13" actId="47"/>
        <pc:sldMkLst>
          <pc:docMk/>
          <pc:sldMk cId="2186876882" sldId="5350"/>
        </pc:sldMkLst>
      </pc:sldChg>
      <pc:sldChg chg="add del">
        <pc:chgData name="Wei Li" userId="fae33518c2e5a771" providerId="LiveId" clId="{D51C8A3B-DBB5-47B4-A406-E140446813DB}" dt="2025-09-14T01:23:45.595" v="13" actId="47"/>
        <pc:sldMkLst>
          <pc:docMk/>
          <pc:sldMk cId="3470140076" sldId="5351"/>
        </pc:sldMkLst>
      </pc:sldChg>
      <pc:sldChg chg="add del">
        <pc:chgData name="Wei Li" userId="fae33518c2e5a771" providerId="LiveId" clId="{D51C8A3B-DBB5-47B4-A406-E140446813DB}" dt="2025-09-14T01:23:45.595" v="13" actId="47"/>
        <pc:sldMkLst>
          <pc:docMk/>
          <pc:sldMk cId="1779482798" sldId="5352"/>
        </pc:sldMkLst>
      </pc:sldChg>
      <pc:sldChg chg="add del">
        <pc:chgData name="Wei Li" userId="fae33518c2e5a771" providerId="LiveId" clId="{D51C8A3B-DBB5-47B4-A406-E140446813DB}" dt="2025-09-14T01:23:45.595" v="13" actId="47"/>
        <pc:sldMkLst>
          <pc:docMk/>
          <pc:sldMk cId="2677008527" sldId="5353"/>
        </pc:sldMkLst>
      </pc:sldChg>
      <pc:sldChg chg="add">
        <pc:chgData name="Wei Li" userId="fae33518c2e5a771" providerId="LiveId" clId="{D51C8A3B-DBB5-47B4-A406-E140446813DB}" dt="2025-09-14T01:23:48.200" v="14"/>
        <pc:sldMkLst>
          <pc:docMk/>
          <pc:sldMk cId="657523705" sldId="5357"/>
        </pc:sldMkLst>
      </pc:sldChg>
      <pc:sldChg chg="add">
        <pc:chgData name="Wei Li" userId="fae33518c2e5a771" providerId="LiveId" clId="{D51C8A3B-DBB5-47B4-A406-E140446813DB}" dt="2025-09-14T01:23:48.200" v="14"/>
        <pc:sldMkLst>
          <pc:docMk/>
          <pc:sldMk cId="3948362528" sldId="5358"/>
        </pc:sldMkLst>
      </pc:sldChg>
      <pc:sldChg chg="add">
        <pc:chgData name="Wei Li" userId="fae33518c2e5a771" providerId="LiveId" clId="{D51C8A3B-DBB5-47B4-A406-E140446813DB}" dt="2025-09-14T01:23:48.200" v="14"/>
        <pc:sldMkLst>
          <pc:docMk/>
          <pc:sldMk cId="3909094286" sldId="5359"/>
        </pc:sldMkLst>
      </pc:sldChg>
      <pc:sldChg chg="add">
        <pc:chgData name="Wei Li" userId="fae33518c2e5a771" providerId="LiveId" clId="{D51C8A3B-DBB5-47B4-A406-E140446813DB}" dt="2025-09-14T01:23:48.200" v="14"/>
        <pc:sldMkLst>
          <pc:docMk/>
          <pc:sldMk cId="1990417425" sldId="5360"/>
        </pc:sldMkLst>
      </pc:sldChg>
      <pc:sldChg chg="del">
        <pc:chgData name="Wei Li" userId="fae33518c2e5a771" providerId="LiveId" clId="{D51C8A3B-DBB5-47B4-A406-E140446813DB}" dt="2025-09-14T01:21:32.389" v="0" actId="47"/>
        <pc:sldMkLst>
          <pc:docMk/>
          <pc:sldMk cId="1833093367" sldId="5629"/>
        </pc:sldMkLst>
      </pc:sldChg>
      <pc:sldChg chg="add del">
        <pc:chgData name="Wei Li" userId="fae33518c2e5a771" providerId="LiveId" clId="{D51C8A3B-DBB5-47B4-A406-E140446813DB}" dt="2025-09-14T01:23:14.268" v="9" actId="47"/>
        <pc:sldMkLst>
          <pc:docMk/>
          <pc:sldMk cId="3577296748" sldId="5962"/>
        </pc:sldMkLst>
      </pc:sldChg>
      <pc:sldChg chg="del">
        <pc:chgData name="Wei Li" userId="fae33518c2e5a771" providerId="LiveId" clId="{D51C8A3B-DBB5-47B4-A406-E140446813DB}" dt="2025-09-14T01:31:52.847" v="44" actId="47"/>
        <pc:sldMkLst>
          <pc:docMk/>
          <pc:sldMk cId="370378408" sldId="5963"/>
        </pc:sldMkLst>
      </pc:sldChg>
      <pc:sldChg chg="del">
        <pc:chgData name="Wei Li" userId="fae33518c2e5a771" providerId="LiveId" clId="{D51C8A3B-DBB5-47B4-A406-E140446813DB}" dt="2025-09-14T01:31:52.847" v="44" actId="47"/>
        <pc:sldMkLst>
          <pc:docMk/>
          <pc:sldMk cId="674225479" sldId="5964"/>
        </pc:sldMkLst>
      </pc:sldChg>
      <pc:sldChg chg="modSp add mod">
        <pc:chgData name="Wei Li" userId="fae33518c2e5a771" providerId="LiveId" clId="{D51C8A3B-DBB5-47B4-A406-E140446813DB}" dt="2025-09-14T01:28:22.446" v="35"/>
        <pc:sldMkLst>
          <pc:docMk/>
          <pc:sldMk cId="2107314387" sldId="5965"/>
        </pc:sldMkLst>
      </pc:sldChg>
      <pc:sldMasterChg chg="addSldLayout delSldLayout modSldLayout sldLayoutOrd">
        <pc:chgData name="Wei Li" userId="fae33518c2e5a771" providerId="LiveId" clId="{D51C8A3B-DBB5-47B4-A406-E140446813DB}" dt="2025-09-14T01:23:14.268" v="9" actId="47"/>
        <pc:sldMasterMkLst>
          <pc:docMk/>
          <pc:sldMasterMk cId="3029566627" sldId="2147485054"/>
        </pc:sldMasterMkLst>
        <pc:sldLayoutChg chg="del">
          <pc:chgData name="Wei Li" userId="fae33518c2e5a771" providerId="LiveId" clId="{D51C8A3B-DBB5-47B4-A406-E140446813DB}" dt="2025-09-14T01:22:44.819" v="3" actId="47"/>
          <pc:sldLayoutMkLst>
            <pc:docMk/>
            <pc:sldMasterMk cId="3029566627" sldId="2147485054"/>
            <pc:sldLayoutMk cId="954378259" sldId="2147485055"/>
          </pc:sldLayoutMkLst>
        </pc:sldLayoutChg>
        <pc:sldLayoutChg chg="add del">
          <pc:chgData name="Wei Li" userId="fae33518c2e5a771" providerId="LiveId" clId="{D51C8A3B-DBB5-47B4-A406-E140446813DB}" dt="2025-09-14T01:23:14.268" v="9" actId="47"/>
          <pc:sldLayoutMkLst>
            <pc:docMk/>
            <pc:sldMasterMk cId="3029566627" sldId="2147485054"/>
            <pc:sldLayoutMk cId="741670874" sldId="2147485087"/>
          </pc:sldLayoutMkLst>
        </pc:sldLayoutChg>
        <pc:sldLayoutChg chg="modSp mod ord">
          <pc:chgData name="Wei Li" userId="fae33518c2e5a771" providerId="LiveId" clId="{D51C8A3B-DBB5-47B4-A406-E140446813DB}" dt="2025-09-14T01:22:49.221" v="5"/>
          <pc:sldLayoutMkLst>
            <pc:docMk/>
            <pc:sldMasterMk cId="3029566627" sldId="2147485054"/>
            <pc:sldLayoutMk cId="3296299930" sldId="2147485290"/>
          </pc:sldLayoutMkLst>
        </pc:sldLayoutChg>
        <pc:sldLayoutChg chg="modSp mod ord">
          <pc:chgData name="Wei Li" userId="fae33518c2e5a771" providerId="LiveId" clId="{D51C8A3B-DBB5-47B4-A406-E140446813DB}" dt="2025-09-14T01:22:49.221" v="5"/>
          <pc:sldLayoutMkLst>
            <pc:docMk/>
            <pc:sldMasterMk cId="3029566627" sldId="2147485054"/>
            <pc:sldLayoutMk cId="2494688537" sldId="2147485291"/>
          </pc:sldLayoutMkLst>
        </pc:sldLayoutChg>
        <pc:sldLayoutChg chg="modSp mod ord">
          <pc:chgData name="Wei Li" userId="fae33518c2e5a771" providerId="LiveId" clId="{D51C8A3B-DBB5-47B4-A406-E140446813DB}" dt="2025-09-14T01:22:49.221" v="5"/>
          <pc:sldLayoutMkLst>
            <pc:docMk/>
            <pc:sldMasterMk cId="3029566627" sldId="2147485054"/>
            <pc:sldLayoutMk cId="3291845250" sldId="2147485292"/>
          </pc:sldLayoutMkLst>
        </pc:sldLayoutChg>
        <pc:sldLayoutChg chg="modSp mod ord">
          <pc:chgData name="Wei Li" userId="fae33518c2e5a771" providerId="LiveId" clId="{D51C8A3B-DBB5-47B4-A406-E140446813DB}" dt="2025-09-14T01:22:49.221" v="5"/>
          <pc:sldLayoutMkLst>
            <pc:docMk/>
            <pc:sldMasterMk cId="3029566627" sldId="2147485054"/>
            <pc:sldLayoutMk cId="2317354169" sldId="2147485293"/>
          </pc:sldLayoutMkLst>
        </pc:sldLayoutChg>
        <pc:sldLayoutChg chg="modSp mod ord">
          <pc:chgData name="Wei Li" userId="fae33518c2e5a771" providerId="LiveId" clId="{D51C8A3B-DBB5-47B4-A406-E140446813DB}" dt="2025-09-14T01:22:49.221" v="5"/>
          <pc:sldLayoutMkLst>
            <pc:docMk/>
            <pc:sldMasterMk cId="3029566627" sldId="2147485054"/>
            <pc:sldLayoutMk cId="573460644" sldId="2147485294"/>
          </pc:sldLayoutMkLst>
        </pc:sldLayoutChg>
        <pc:sldLayoutChg chg="modSp add del mod ord">
          <pc:chgData name="Wei Li" userId="fae33518c2e5a771" providerId="LiveId" clId="{D51C8A3B-DBB5-47B4-A406-E140446813DB}" dt="2025-09-14T01:23:14.268" v="9" actId="47"/>
          <pc:sldLayoutMkLst>
            <pc:docMk/>
            <pc:sldMasterMk cId="3029566627" sldId="2147485054"/>
            <pc:sldLayoutMk cId="1651224768" sldId="2147485295"/>
          </pc:sldLayoutMkLst>
        </pc:sldLayoutChg>
      </pc:sldMasterChg>
      <pc:sldMasterChg chg="del delSldLayout sldLayoutOrd">
        <pc:chgData name="Wei Li" userId="fae33518c2e5a771" providerId="LiveId" clId="{D51C8A3B-DBB5-47B4-A406-E140446813DB}" dt="2025-09-14T01:22:49.236" v="6"/>
        <pc:sldMasterMkLst>
          <pc:docMk/>
          <pc:sldMasterMk cId="4184987430" sldId="2147485288"/>
        </pc:sldMasterMkLst>
        <pc:sldLayoutChg chg="del">
          <pc:chgData name="Wei Li" userId="fae33518c2e5a771" providerId="LiveId" clId="{D51C8A3B-DBB5-47B4-A406-E140446813DB}" dt="2025-09-14T01:22:44.819" v="3" actId="47"/>
          <pc:sldLayoutMkLst>
            <pc:docMk/>
            <pc:sldMasterMk cId="4184987430" sldId="2147485288"/>
            <pc:sldLayoutMk cId="3799040587" sldId="2147485289"/>
          </pc:sldLayoutMkLst>
        </pc:sldLayoutChg>
        <pc:sldLayoutChg chg="del">
          <pc:chgData name="Wei Li" userId="fae33518c2e5a771" providerId="LiveId" clId="{D51C8A3B-DBB5-47B4-A406-E140446813DB}" dt="2025-09-14T01:22:44.819" v="3" actId="47"/>
          <pc:sldLayoutMkLst>
            <pc:docMk/>
            <pc:sldMasterMk cId="4184987430" sldId="2147485288"/>
            <pc:sldLayoutMk cId="3240797307" sldId="2147485296"/>
          </pc:sldLayoutMkLst>
        </pc:sldLayoutChg>
      </pc:sldMasterChg>
      <pc:sldMasterChg chg="del delSldLayout">
        <pc:chgData name="Wei Li" userId="fae33518c2e5a771" providerId="LiveId" clId="{D51C8A3B-DBB5-47B4-A406-E140446813DB}" dt="2025-09-14T01:21:32.389" v="0" actId="47"/>
        <pc:sldMasterMkLst>
          <pc:docMk/>
          <pc:sldMasterMk cId="2563698290" sldId="2147485297"/>
        </pc:sldMasterMkLst>
        <pc:sldLayoutChg chg="del">
          <pc:chgData name="Wei Li" userId="fae33518c2e5a771" providerId="LiveId" clId="{D51C8A3B-DBB5-47B4-A406-E140446813DB}" dt="2025-09-14T01:21:32.389" v="0" actId="47"/>
          <pc:sldLayoutMkLst>
            <pc:docMk/>
            <pc:sldMasterMk cId="2563698290" sldId="2147485297"/>
            <pc:sldLayoutMk cId="4018194733" sldId="2147485298"/>
          </pc:sldLayoutMkLst>
        </pc:sldLayoutChg>
        <pc:sldLayoutChg chg="del">
          <pc:chgData name="Wei Li" userId="fae33518c2e5a771" providerId="LiveId" clId="{D51C8A3B-DBB5-47B4-A406-E140446813DB}" dt="2025-09-14T01:21:32.389" v="0" actId="47"/>
          <pc:sldLayoutMkLst>
            <pc:docMk/>
            <pc:sldMasterMk cId="2563698290" sldId="2147485297"/>
            <pc:sldLayoutMk cId="3435254426" sldId="2147485299"/>
          </pc:sldLayoutMkLst>
        </pc:sldLayoutChg>
        <pc:sldLayoutChg chg="del">
          <pc:chgData name="Wei Li" userId="fae33518c2e5a771" providerId="LiveId" clId="{D51C8A3B-DBB5-47B4-A406-E140446813DB}" dt="2025-09-14T01:21:32.389" v="0" actId="47"/>
          <pc:sldLayoutMkLst>
            <pc:docMk/>
            <pc:sldMasterMk cId="2563698290" sldId="2147485297"/>
            <pc:sldLayoutMk cId="3327583381" sldId="2147485300"/>
          </pc:sldLayoutMkLst>
        </pc:sldLayoutChg>
        <pc:sldLayoutChg chg="del">
          <pc:chgData name="Wei Li" userId="fae33518c2e5a771" providerId="LiveId" clId="{D51C8A3B-DBB5-47B4-A406-E140446813DB}" dt="2025-09-14T01:21:32.389" v="0" actId="47"/>
          <pc:sldLayoutMkLst>
            <pc:docMk/>
            <pc:sldMasterMk cId="2563698290" sldId="2147485297"/>
            <pc:sldLayoutMk cId="235958842" sldId="2147485301"/>
          </pc:sldLayoutMkLst>
        </pc:sldLayoutChg>
        <pc:sldLayoutChg chg="del">
          <pc:chgData name="Wei Li" userId="fae33518c2e5a771" providerId="LiveId" clId="{D51C8A3B-DBB5-47B4-A406-E140446813DB}" dt="2025-09-14T01:21:32.389" v="0" actId="47"/>
          <pc:sldLayoutMkLst>
            <pc:docMk/>
            <pc:sldMasterMk cId="2563698290" sldId="2147485297"/>
            <pc:sldLayoutMk cId="1133436902" sldId="2147485302"/>
          </pc:sldLayoutMkLst>
        </pc:sldLayoutChg>
        <pc:sldLayoutChg chg="del">
          <pc:chgData name="Wei Li" userId="fae33518c2e5a771" providerId="LiveId" clId="{D51C8A3B-DBB5-47B4-A406-E140446813DB}" dt="2025-09-14T01:21:32.389" v="0" actId="47"/>
          <pc:sldLayoutMkLst>
            <pc:docMk/>
            <pc:sldMasterMk cId="2563698290" sldId="2147485297"/>
            <pc:sldLayoutMk cId="557575772" sldId="2147485303"/>
          </pc:sldLayoutMkLst>
        </pc:sldLayoutChg>
        <pc:sldLayoutChg chg="del">
          <pc:chgData name="Wei Li" userId="fae33518c2e5a771" providerId="LiveId" clId="{D51C8A3B-DBB5-47B4-A406-E140446813DB}" dt="2025-09-14T01:21:32.389" v="0" actId="47"/>
          <pc:sldLayoutMkLst>
            <pc:docMk/>
            <pc:sldMasterMk cId="2563698290" sldId="2147485297"/>
            <pc:sldLayoutMk cId="1490330029" sldId="2147485304"/>
          </pc:sldLayoutMkLst>
        </pc:sldLayoutChg>
        <pc:sldLayoutChg chg="del">
          <pc:chgData name="Wei Li" userId="fae33518c2e5a771" providerId="LiveId" clId="{D51C8A3B-DBB5-47B4-A406-E140446813DB}" dt="2025-09-14T01:21:32.389" v="0" actId="47"/>
          <pc:sldLayoutMkLst>
            <pc:docMk/>
            <pc:sldMasterMk cId="2563698290" sldId="2147485297"/>
            <pc:sldLayoutMk cId="2058630086" sldId="2147485305"/>
          </pc:sldLayoutMkLst>
        </pc:sldLayoutChg>
        <pc:sldLayoutChg chg="del">
          <pc:chgData name="Wei Li" userId="fae33518c2e5a771" providerId="LiveId" clId="{D51C8A3B-DBB5-47B4-A406-E140446813DB}" dt="2025-09-14T01:21:32.389" v="0" actId="47"/>
          <pc:sldLayoutMkLst>
            <pc:docMk/>
            <pc:sldMasterMk cId="2563698290" sldId="2147485297"/>
            <pc:sldLayoutMk cId="3390802169" sldId="2147485306"/>
          </pc:sldLayoutMkLst>
        </pc:sldLayoutChg>
        <pc:sldLayoutChg chg="del">
          <pc:chgData name="Wei Li" userId="fae33518c2e5a771" providerId="LiveId" clId="{D51C8A3B-DBB5-47B4-A406-E140446813DB}" dt="2025-09-14T01:21:32.389" v="0" actId="47"/>
          <pc:sldLayoutMkLst>
            <pc:docMk/>
            <pc:sldMasterMk cId="2563698290" sldId="2147485297"/>
            <pc:sldLayoutMk cId="2244564725" sldId="2147485307"/>
          </pc:sldLayoutMkLst>
        </pc:sldLayoutChg>
        <pc:sldLayoutChg chg="del">
          <pc:chgData name="Wei Li" userId="fae33518c2e5a771" providerId="LiveId" clId="{D51C8A3B-DBB5-47B4-A406-E140446813DB}" dt="2025-09-14T01:21:32.389" v="0" actId="47"/>
          <pc:sldLayoutMkLst>
            <pc:docMk/>
            <pc:sldMasterMk cId="2563698290" sldId="2147485297"/>
            <pc:sldLayoutMk cId="3630381611" sldId="2147485308"/>
          </pc:sldLayoutMkLst>
        </pc:sldLayoutChg>
      </pc:sldMasterChg>
      <pc:sldMasterChg chg="add del addSldLayout delSldLayout">
        <pc:chgData name="Wei Li" userId="fae33518c2e5a771" providerId="LiveId" clId="{D51C8A3B-DBB5-47B4-A406-E140446813DB}" dt="2025-09-14T01:23:45.595" v="13" actId="47"/>
        <pc:sldMasterMkLst>
          <pc:docMk/>
          <pc:sldMasterMk cId="3022554942" sldId="2147485309"/>
        </pc:sldMasterMkLst>
        <pc:sldLayoutChg chg="add del">
          <pc:chgData name="Wei Li" userId="fae33518c2e5a771" providerId="LiveId" clId="{D51C8A3B-DBB5-47B4-A406-E140446813DB}" dt="2025-09-14T01:23:45.595" v="13" actId="47"/>
          <pc:sldLayoutMkLst>
            <pc:docMk/>
            <pc:sldMasterMk cId="3022554942" sldId="2147485309"/>
            <pc:sldLayoutMk cId="3403702741" sldId="2147485310"/>
          </pc:sldLayoutMkLst>
        </pc:sldLayoutChg>
        <pc:sldLayoutChg chg="add del">
          <pc:chgData name="Wei Li" userId="fae33518c2e5a771" providerId="LiveId" clId="{D51C8A3B-DBB5-47B4-A406-E140446813DB}" dt="2025-09-14T01:23:45.595" v="13" actId="47"/>
          <pc:sldLayoutMkLst>
            <pc:docMk/>
            <pc:sldMasterMk cId="3022554942" sldId="2147485309"/>
            <pc:sldLayoutMk cId="861398497" sldId="2147485311"/>
          </pc:sldLayoutMkLst>
        </pc:sldLayoutChg>
        <pc:sldLayoutChg chg="add del">
          <pc:chgData name="Wei Li" userId="fae33518c2e5a771" providerId="LiveId" clId="{D51C8A3B-DBB5-47B4-A406-E140446813DB}" dt="2025-09-14T01:23:45.595" v="13" actId="47"/>
          <pc:sldLayoutMkLst>
            <pc:docMk/>
            <pc:sldMasterMk cId="3022554942" sldId="2147485309"/>
            <pc:sldLayoutMk cId="549081695" sldId="2147485312"/>
          </pc:sldLayoutMkLst>
        </pc:sldLayoutChg>
        <pc:sldLayoutChg chg="add del">
          <pc:chgData name="Wei Li" userId="fae33518c2e5a771" providerId="LiveId" clId="{D51C8A3B-DBB5-47B4-A406-E140446813DB}" dt="2025-09-14T01:23:45.595" v="13" actId="47"/>
          <pc:sldLayoutMkLst>
            <pc:docMk/>
            <pc:sldMasterMk cId="3022554942" sldId="2147485309"/>
            <pc:sldLayoutMk cId="1164559632" sldId="2147485313"/>
          </pc:sldLayoutMkLst>
        </pc:sldLayoutChg>
        <pc:sldLayoutChg chg="add del">
          <pc:chgData name="Wei Li" userId="fae33518c2e5a771" providerId="LiveId" clId="{D51C8A3B-DBB5-47B4-A406-E140446813DB}" dt="2025-09-14T01:23:45.595" v="13" actId="47"/>
          <pc:sldLayoutMkLst>
            <pc:docMk/>
            <pc:sldMasterMk cId="3022554942" sldId="2147485309"/>
            <pc:sldLayoutMk cId="680676216" sldId="2147485314"/>
          </pc:sldLayoutMkLst>
        </pc:sldLayoutChg>
        <pc:sldLayoutChg chg="add del">
          <pc:chgData name="Wei Li" userId="fae33518c2e5a771" providerId="LiveId" clId="{D51C8A3B-DBB5-47B4-A406-E140446813DB}" dt="2025-09-14T01:23:45.595" v="13" actId="47"/>
          <pc:sldLayoutMkLst>
            <pc:docMk/>
            <pc:sldMasterMk cId="3022554942" sldId="2147485309"/>
            <pc:sldLayoutMk cId="4087218703" sldId="2147485315"/>
          </pc:sldLayoutMkLst>
        </pc:sldLayoutChg>
        <pc:sldLayoutChg chg="add del">
          <pc:chgData name="Wei Li" userId="fae33518c2e5a771" providerId="LiveId" clId="{D51C8A3B-DBB5-47B4-A406-E140446813DB}" dt="2025-09-14T01:23:45.595" v="13" actId="47"/>
          <pc:sldLayoutMkLst>
            <pc:docMk/>
            <pc:sldMasterMk cId="3022554942" sldId="2147485309"/>
            <pc:sldLayoutMk cId="3530515822" sldId="2147485316"/>
          </pc:sldLayoutMkLst>
        </pc:sldLayoutChg>
        <pc:sldLayoutChg chg="add del">
          <pc:chgData name="Wei Li" userId="fae33518c2e5a771" providerId="LiveId" clId="{D51C8A3B-DBB5-47B4-A406-E140446813DB}" dt="2025-09-14T01:23:45.595" v="13" actId="47"/>
          <pc:sldLayoutMkLst>
            <pc:docMk/>
            <pc:sldMasterMk cId="3022554942" sldId="2147485309"/>
            <pc:sldLayoutMk cId="2403536459" sldId="2147485317"/>
          </pc:sldLayoutMkLst>
        </pc:sldLayoutChg>
        <pc:sldLayoutChg chg="add del">
          <pc:chgData name="Wei Li" userId="fae33518c2e5a771" providerId="LiveId" clId="{D51C8A3B-DBB5-47B4-A406-E140446813DB}" dt="2025-09-14T01:23:45.595" v="13" actId="47"/>
          <pc:sldLayoutMkLst>
            <pc:docMk/>
            <pc:sldMasterMk cId="3022554942" sldId="2147485309"/>
            <pc:sldLayoutMk cId="2637742777" sldId="2147485318"/>
          </pc:sldLayoutMkLst>
        </pc:sldLayoutChg>
        <pc:sldLayoutChg chg="add del">
          <pc:chgData name="Wei Li" userId="fae33518c2e5a771" providerId="LiveId" clId="{D51C8A3B-DBB5-47B4-A406-E140446813DB}" dt="2025-09-14T01:23:45.595" v="13" actId="47"/>
          <pc:sldLayoutMkLst>
            <pc:docMk/>
            <pc:sldMasterMk cId="3022554942" sldId="2147485309"/>
            <pc:sldLayoutMk cId="3808570915" sldId="2147485319"/>
          </pc:sldLayoutMkLst>
        </pc:sldLayoutChg>
        <pc:sldLayoutChg chg="add del">
          <pc:chgData name="Wei Li" userId="fae33518c2e5a771" providerId="LiveId" clId="{D51C8A3B-DBB5-47B4-A406-E140446813DB}" dt="2025-09-14T01:23:45.595" v="13" actId="47"/>
          <pc:sldLayoutMkLst>
            <pc:docMk/>
            <pc:sldMasterMk cId="3022554942" sldId="2147485309"/>
            <pc:sldLayoutMk cId="392574603" sldId="2147485320"/>
          </pc:sldLayoutMkLst>
        </pc:sldLayoutChg>
      </pc:sldMasterChg>
      <pc:sldMasterChg chg="del delSldLayout">
        <pc:chgData name="Wei Li" userId="fae33518c2e5a771" providerId="LiveId" clId="{D51C8A3B-DBB5-47B4-A406-E140446813DB}" dt="2025-09-14T01:21:32.389" v="0" actId="47"/>
        <pc:sldMasterMkLst>
          <pc:docMk/>
          <pc:sldMasterMk cId="688778687" sldId="2147485321"/>
        </pc:sldMasterMkLst>
        <pc:sldLayoutChg chg="del">
          <pc:chgData name="Wei Li" userId="fae33518c2e5a771" providerId="LiveId" clId="{D51C8A3B-DBB5-47B4-A406-E140446813DB}" dt="2025-09-14T01:21:32.389" v="0" actId="47"/>
          <pc:sldLayoutMkLst>
            <pc:docMk/>
            <pc:sldMasterMk cId="688778687" sldId="2147485321"/>
            <pc:sldLayoutMk cId="2610094673" sldId="2147485322"/>
          </pc:sldLayoutMkLst>
        </pc:sldLayoutChg>
        <pc:sldLayoutChg chg="del">
          <pc:chgData name="Wei Li" userId="fae33518c2e5a771" providerId="LiveId" clId="{D51C8A3B-DBB5-47B4-A406-E140446813DB}" dt="2025-09-14T01:21:32.389" v="0" actId="47"/>
          <pc:sldLayoutMkLst>
            <pc:docMk/>
            <pc:sldMasterMk cId="688778687" sldId="2147485321"/>
            <pc:sldLayoutMk cId="4136546453" sldId="2147485323"/>
          </pc:sldLayoutMkLst>
        </pc:sldLayoutChg>
        <pc:sldLayoutChg chg="del">
          <pc:chgData name="Wei Li" userId="fae33518c2e5a771" providerId="LiveId" clId="{D51C8A3B-DBB5-47B4-A406-E140446813DB}" dt="2025-09-14T01:21:32.389" v="0" actId="47"/>
          <pc:sldLayoutMkLst>
            <pc:docMk/>
            <pc:sldMasterMk cId="688778687" sldId="2147485321"/>
            <pc:sldLayoutMk cId="324342778" sldId="2147485324"/>
          </pc:sldLayoutMkLst>
        </pc:sldLayoutChg>
        <pc:sldLayoutChg chg="del">
          <pc:chgData name="Wei Li" userId="fae33518c2e5a771" providerId="LiveId" clId="{D51C8A3B-DBB5-47B4-A406-E140446813DB}" dt="2025-09-14T01:21:32.389" v="0" actId="47"/>
          <pc:sldLayoutMkLst>
            <pc:docMk/>
            <pc:sldMasterMk cId="688778687" sldId="2147485321"/>
            <pc:sldLayoutMk cId="2910661057" sldId="2147485325"/>
          </pc:sldLayoutMkLst>
        </pc:sldLayoutChg>
        <pc:sldLayoutChg chg="del">
          <pc:chgData name="Wei Li" userId="fae33518c2e5a771" providerId="LiveId" clId="{D51C8A3B-DBB5-47B4-A406-E140446813DB}" dt="2025-09-14T01:21:32.389" v="0" actId="47"/>
          <pc:sldLayoutMkLst>
            <pc:docMk/>
            <pc:sldMasterMk cId="688778687" sldId="2147485321"/>
            <pc:sldLayoutMk cId="1113932498" sldId="2147485326"/>
          </pc:sldLayoutMkLst>
        </pc:sldLayoutChg>
        <pc:sldLayoutChg chg="del">
          <pc:chgData name="Wei Li" userId="fae33518c2e5a771" providerId="LiveId" clId="{D51C8A3B-DBB5-47B4-A406-E140446813DB}" dt="2025-09-14T01:21:32.389" v="0" actId="47"/>
          <pc:sldLayoutMkLst>
            <pc:docMk/>
            <pc:sldMasterMk cId="688778687" sldId="2147485321"/>
            <pc:sldLayoutMk cId="2386131113" sldId="2147485327"/>
          </pc:sldLayoutMkLst>
        </pc:sldLayoutChg>
        <pc:sldLayoutChg chg="del">
          <pc:chgData name="Wei Li" userId="fae33518c2e5a771" providerId="LiveId" clId="{D51C8A3B-DBB5-47B4-A406-E140446813DB}" dt="2025-09-14T01:21:32.389" v="0" actId="47"/>
          <pc:sldLayoutMkLst>
            <pc:docMk/>
            <pc:sldMasterMk cId="688778687" sldId="2147485321"/>
            <pc:sldLayoutMk cId="1852390642" sldId="2147485328"/>
          </pc:sldLayoutMkLst>
        </pc:sldLayoutChg>
        <pc:sldLayoutChg chg="del">
          <pc:chgData name="Wei Li" userId="fae33518c2e5a771" providerId="LiveId" clId="{D51C8A3B-DBB5-47B4-A406-E140446813DB}" dt="2025-09-14T01:21:32.389" v="0" actId="47"/>
          <pc:sldLayoutMkLst>
            <pc:docMk/>
            <pc:sldMasterMk cId="688778687" sldId="2147485321"/>
            <pc:sldLayoutMk cId="2561216106" sldId="2147485329"/>
          </pc:sldLayoutMkLst>
        </pc:sldLayoutChg>
        <pc:sldLayoutChg chg="del">
          <pc:chgData name="Wei Li" userId="fae33518c2e5a771" providerId="LiveId" clId="{D51C8A3B-DBB5-47B4-A406-E140446813DB}" dt="2025-09-14T01:21:32.389" v="0" actId="47"/>
          <pc:sldLayoutMkLst>
            <pc:docMk/>
            <pc:sldMasterMk cId="688778687" sldId="2147485321"/>
            <pc:sldLayoutMk cId="2759987637" sldId="2147485330"/>
          </pc:sldLayoutMkLst>
        </pc:sldLayoutChg>
        <pc:sldLayoutChg chg="del">
          <pc:chgData name="Wei Li" userId="fae33518c2e5a771" providerId="LiveId" clId="{D51C8A3B-DBB5-47B4-A406-E140446813DB}" dt="2025-09-14T01:21:32.389" v="0" actId="47"/>
          <pc:sldLayoutMkLst>
            <pc:docMk/>
            <pc:sldMasterMk cId="688778687" sldId="2147485321"/>
            <pc:sldLayoutMk cId="3980526462" sldId="2147485331"/>
          </pc:sldLayoutMkLst>
        </pc:sldLayoutChg>
        <pc:sldLayoutChg chg="del">
          <pc:chgData name="Wei Li" userId="fae33518c2e5a771" providerId="LiveId" clId="{D51C8A3B-DBB5-47B4-A406-E140446813DB}" dt="2025-09-14T01:21:32.389" v="0" actId="47"/>
          <pc:sldLayoutMkLst>
            <pc:docMk/>
            <pc:sldMasterMk cId="688778687" sldId="2147485321"/>
            <pc:sldLayoutMk cId="35693961" sldId="2147485332"/>
          </pc:sldLayoutMkLst>
        </pc:sldLayoutChg>
      </pc:sldMasterChg>
    </pc:docChg>
  </pc:docChgLst>
  <pc:docChgLst>
    <pc:chgData name="Wei Li" userId="fae33518c2e5a771" providerId="LiveId" clId="{0F871CF8-2E81-435A-B20D-8982C8558FC0}"/>
    <pc:docChg chg="undo custSel addSld delSld modSld delMainMaster">
      <pc:chgData name="Wei Li" userId="fae33518c2e5a771" providerId="LiveId" clId="{0F871CF8-2E81-435A-B20D-8982C8558FC0}" dt="2024-06-09T05:08:35.190" v="119" actId="2696"/>
      <pc:docMkLst>
        <pc:docMk/>
      </pc:docMkLst>
      <pc:sldChg chg="del">
        <pc:chgData name="Wei Li" userId="fae33518c2e5a771" providerId="LiveId" clId="{0F871CF8-2E81-435A-B20D-8982C8558FC0}" dt="2024-06-09T04:41:39.901" v="43" actId="47"/>
        <pc:sldMkLst>
          <pc:docMk/>
          <pc:sldMk cId="2259308896" sldId="256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677767936" sldId="257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912464418" sldId="258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95663426" sldId="259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3153841569" sldId="260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2372117977" sldId="261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3668304794" sldId="262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3513454494" sldId="263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4013626649" sldId="264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4208652130" sldId="265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4190220480" sldId="266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4041554029" sldId="267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691493705" sldId="268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864113988" sldId="269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4132723494" sldId="270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613732920" sldId="271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856014129" sldId="272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2780495413" sldId="274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049027556" sldId="278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2059172141" sldId="279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2447515568" sldId="280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639562092" sldId="281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837391153" sldId="282"/>
        </pc:sldMkLst>
      </pc:sldChg>
      <pc:sldChg chg="del">
        <pc:chgData name="Wei Li" userId="fae33518c2e5a771" providerId="LiveId" clId="{0F871CF8-2E81-435A-B20D-8982C8558FC0}" dt="2024-06-09T04:41:39.901" v="43" actId="47"/>
        <pc:sldMkLst>
          <pc:docMk/>
          <pc:sldMk cId="1959768414" sldId="305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2088281543" sldId="319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4088434307" sldId="320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4256395657" sldId="321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3898766719" sldId="322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315200235" sldId="323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962027877" sldId="324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3271160130" sldId="325"/>
        </pc:sldMkLst>
      </pc:sldChg>
      <pc:sldChg chg="del">
        <pc:chgData name="Wei Li" userId="fae33518c2e5a771" providerId="LiveId" clId="{0F871CF8-2E81-435A-B20D-8982C8558FC0}" dt="2024-06-09T04:41:39.901" v="43" actId="47"/>
        <pc:sldMkLst>
          <pc:docMk/>
          <pc:sldMk cId="402824597" sldId="326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180051711" sldId="327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56934381" sldId="328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668645418" sldId="329"/>
        </pc:sldMkLst>
      </pc:sldChg>
      <pc:sldChg chg="del">
        <pc:chgData name="Wei Li" userId="fae33518c2e5a771" providerId="LiveId" clId="{0F871CF8-2E81-435A-B20D-8982C8558FC0}" dt="2024-06-09T04:41:39.901" v="43" actId="47"/>
        <pc:sldMkLst>
          <pc:docMk/>
          <pc:sldMk cId="281845442" sldId="330"/>
        </pc:sldMkLst>
      </pc:sldChg>
      <pc:sldChg chg="del">
        <pc:chgData name="Wei Li" userId="fae33518c2e5a771" providerId="LiveId" clId="{0F871CF8-2E81-435A-B20D-8982C8558FC0}" dt="2024-06-09T04:41:39.901" v="43" actId="47"/>
        <pc:sldMkLst>
          <pc:docMk/>
          <pc:sldMk cId="3874339318" sldId="331"/>
        </pc:sldMkLst>
      </pc:sldChg>
      <pc:sldChg chg="del">
        <pc:chgData name="Wei Li" userId="fae33518c2e5a771" providerId="LiveId" clId="{0F871CF8-2E81-435A-B20D-8982C8558FC0}" dt="2024-06-09T04:41:39.901" v="43" actId="47"/>
        <pc:sldMkLst>
          <pc:docMk/>
          <pc:sldMk cId="3261751277" sldId="332"/>
        </pc:sldMkLst>
      </pc:sldChg>
      <pc:sldChg chg="del">
        <pc:chgData name="Wei Li" userId="fae33518c2e5a771" providerId="LiveId" clId="{0F871CF8-2E81-435A-B20D-8982C8558FC0}" dt="2024-06-09T04:41:39.901" v="43" actId="47"/>
        <pc:sldMkLst>
          <pc:docMk/>
          <pc:sldMk cId="637158223" sldId="333"/>
        </pc:sldMkLst>
      </pc:sldChg>
      <pc:sldChg chg="del">
        <pc:chgData name="Wei Li" userId="fae33518c2e5a771" providerId="LiveId" clId="{0F871CF8-2E81-435A-B20D-8982C8558FC0}" dt="2024-06-09T04:41:39.901" v="43" actId="47"/>
        <pc:sldMkLst>
          <pc:docMk/>
          <pc:sldMk cId="3442421992" sldId="334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825162414" sldId="335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3117545068" sldId="336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2194438802" sldId="337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2967905526" sldId="338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4239807998" sldId="339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2142788712" sldId="340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1167297842" sldId="342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3353269162" sldId="343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3317744096" sldId="344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69897919" sldId="345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1366933224" sldId="346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3878800381" sldId="347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2007608166" sldId="348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3393106769" sldId="349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2607559212" sldId="350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2199892332" sldId="351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863628619" sldId="352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163339426" sldId="353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163222622" sldId="354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2587633461" sldId="355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2084845141" sldId="356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470561829" sldId="357"/>
        </pc:sldMkLst>
      </pc:sldChg>
      <pc:sldChg chg="del">
        <pc:chgData name="Wei Li" userId="fae33518c2e5a771" providerId="LiveId" clId="{0F871CF8-2E81-435A-B20D-8982C8558FC0}" dt="2024-06-09T04:56:51.022" v="107" actId="47"/>
        <pc:sldMkLst>
          <pc:docMk/>
          <pc:sldMk cId="2194933000" sldId="358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2955124755" sldId="360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8050331" sldId="361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407784251" sldId="421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0" sldId="562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0" sldId="757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4156970286" sldId="849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299215483" sldId="859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654608681" sldId="861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145325998" sldId="862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2645792373" sldId="863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1437828932" sldId="864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3919414659" sldId="865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2620608190" sldId="866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2089090073" sldId="867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1952388347" sldId="868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1469924806" sldId="870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3632763522" sldId="871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674883112" sldId="872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3765843569" sldId="874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1484732815" sldId="875"/>
        </pc:sldMkLst>
      </pc:sldChg>
      <pc:sldChg chg="del">
        <pc:chgData name="Wei Li" userId="fae33518c2e5a771" providerId="LiveId" clId="{0F871CF8-2E81-435A-B20D-8982C8558FC0}" dt="2024-06-09T04:39:30.085" v="1" actId="47"/>
        <pc:sldMkLst>
          <pc:docMk/>
          <pc:sldMk cId="3740141072" sldId="876"/>
        </pc:sldMkLst>
      </pc:sldChg>
      <pc:sldChg chg="modSp">
        <pc:chgData name="Wei Li" userId="fae33518c2e5a771" providerId="LiveId" clId="{0F871CF8-2E81-435A-B20D-8982C8558FC0}" dt="2024-06-09T05:02:16.070" v="109"/>
        <pc:sldMkLst>
          <pc:docMk/>
          <pc:sldMk cId="854789590" sldId="3843"/>
        </pc:sldMkLst>
      </pc:sldChg>
      <pc:sldChg chg="modSp mod">
        <pc:chgData name="Wei Li" userId="fae33518c2e5a771" providerId="LiveId" clId="{0F871CF8-2E81-435A-B20D-8982C8558FC0}" dt="2024-06-09T04:52:01.036" v="66" actId="20577"/>
        <pc:sldMkLst>
          <pc:docMk/>
          <pc:sldMk cId="521323180" sldId="3898"/>
        </pc:sldMkLst>
      </pc:sldChg>
      <pc:sldChg chg="modSp mod">
        <pc:chgData name="Wei Li" userId="fae33518c2e5a771" providerId="LiveId" clId="{0F871CF8-2E81-435A-B20D-8982C8558FC0}" dt="2024-06-09T04:46:54.374" v="52"/>
        <pc:sldMkLst>
          <pc:docMk/>
          <pc:sldMk cId="939554979" sldId="3976"/>
        </pc:sldMkLst>
      </pc:sldChg>
      <pc:sldChg chg="del">
        <pc:chgData name="Wei Li" userId="fae33518c2e5a771" providerId="LiveId" clId="{0F871CF8-2E81-435A-B20D-8982C8558FC0}" dt="2024-06-09T04:37:20.018" v="0" actId="2696"/>
        <pc:sldMkLst>
          <pc:docMk/>
          <pc:sldMk cId="1833093367" sldId="5629"/>
        </pc:sldMkLst>
      </pc:sldChg>
      <pc:sldChg chg="modSp mod">
        <pc:chgData name="Wei Li" userId="fae33518c2e5a771" providerId="LiveId" clId="{0F871CF8-2E81-435A-B20D-8982C8558FC0}" dt="2024-06-09T04:55:59.506" v="104" actId="20577"/>
        <pc:sldMkLst>
          <pc:docMk/>
          <pc:sldMk cId="1020159893" sldId="5732"/>
        </pc:sldMkLst>
      </pc:sldChg>
      <pc:sldChg chg="modSp mod">
        <pc:chgData name="Wei Li" userId="fae33518c2e5a771" providerId="LiveId" clId="{0F871CF8-2E81-435A-B20D-8982C8558FC0}" dt="2024-06-09T04:55:33.534" v="100" actId="20577"/>
        <pc:sldMkLst>
          <pc:docMk/>
          <pc:sldMk cId="2445843814" sldId="5733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415640745" sldId="5734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3927977157" sldId="5735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4033432232" sldId="5736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2359660861" sldId="5737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888018873" sldId="5738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3212325101" sldId="5739"/>
        </pc:sldMkLst>
      </pc:sldChg>
      <pc:sldChg chg="del">
        <pc:chgData name="Wei Li" userId="fae33518c2e5a771" providerId="LiveId" clId="{0F871CF8-2E81-435A-B20D-8982C8558FC0}" dt="2024-06-09T04:47:26.406" v="53" actId="47"/>
        <pc:sldMkLst>
          <pc:docMk/>
          <pc:sldMk cId="1100458821" sldId="5740"/>
        </pc:sldMkLst>
      </pc:sldChg>
      <pc:sldChg chg="del">
        <pc:chgData name="Wei Li" userId="fae33518c2e5a771" providerId="LiveId" clId="{0F871CF8-2E81-435A-B20D-8982C8558FC0}" dt="2024-06-09T04:41:39.901" v="43" actId="47"/>
        <pc:sldMkLst>
          <pc:docMk/>
          <pc:sldMk cId="2894551787" sldId="5741"/>
        </pc:sldMkLst>
      </pc:sldChg>
      <pc:sldChg chg="modSp mod">
        <pc:chgData name="Wei Li" userId="fae33518c2e5a771" providerId="LiveId" clId="{0F871CF8-2E81-435A-B20D-8982C8558FC0}" dt="2024-06-09T04:55:11.313" v="96" actId="20577"/>
        <pc:sldMkLst>
          <pc:docMk/>
          <pc:sldMk cId="2457818126" sldId="5742"/>
        </pc:sldMkLst>
      </pc:sldChg>
      <pc:sldChg chg="delSp modSp mod">
        <pc:chgData name="Wei Li" userId="fae33518c2e5a771" providerId="LiveId" clId="{0F871CF8-2E81-435A-B20D-8982C8558FC0}" dt="2024-06-09T04:42:56.301" v="46" actId="1076"/>
        <pc:sldMkLst>
          <pc:docMk/>
          <pc:sldMk cId="2483010979" sldId="5745"/>
        </pc:sldMkLst>
      </pc:sldChg>
      <pc:sldChg chg="modSp add mod">
        <pc:chgData name="Wei Li" userId="fae33518c2e5a771" providerId="LiveId" clId="{0F871CF8-2E81-435A-B20D-8982C8558FC0}" dt="2024-06-09T04:54:48.287" v="91" actId="6549"/>
        <pc:sldMkLst>
          <pc:docMk/>
          <pc:sldMk cId="3051508905" sldId="5749"/>
        </pc:sldMkLst>
      </pc:sldChg>
      <pc:sldChg chg="modSp add mod">
        <pc:chgData name="Wei Li" userId="fae33518c2e5a771" providerId="LiveId" clId="{0F871CF8-2E81-435A-B20D-8982C8558FC0}" dt="2024-06-09T04:54:32.523" v="87" actId="20577"/>
        <pc:sldMkLst>
          <pc:docMk/>
          <pc:sldMk cId="1885962111" sldId="5750"/>
        </pc:sldMkLst>
      </pc:sldChg>
      <pc:sldChg chg="modSp add mod">
        <pc:chgData name="Wei Li" userId="fae33518c2e5a771" providerId="LiveId" clId="{0F871CF8-2E81-435A-B20D-8982C8558FC0}" dt="2024-06-09T04:56:20.917" v="106" actId="20577"/>
        <pc:sldMkLst>
          <pc:docMk/>
          <pc:sldMk cId="1987632193" sldId="5751"/>
        </pc:sldMkLst>
      </pc:sldChg>
      <pc:sldChg chg="addSp delSp modSp new del modAnim">
        <pc:chgData name="Wei Li" userId="fae33518c2e5a771" providerId="LiveId" clId="{0F871CF8-2E81-435A-B20D-8982C8558FC0}" dt="2024-06-09T05:08:35.190" v="119" actId="2696"/>
        <pc:sldMkLst>
          <pc:docMk/>
          <pc:sldMk cId="290097001" sldId="5752"/>
        </pc:sldMkLst>
      </pc:sldChg>
      <pc:sldMasterChg chg="del delSldLayout">
        <pc:chgData name="Wei Li" userId="fae33518c2e5a771" providerId="LiveId" clId="{0F871CF8-2E81-435A-B20D-8982C8558FC0}" dt="2024-06-09T04:39:30.085" v="1" actId="47"/>
        <pc:sldMasterMkLst>
          <pc:docMk/>
          <pc:sldMasterMk cId="2553598052" sldId="2147484417"/>
        </pc:sldMasterMkLst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1787516935" sldId="2147484418"/>
          </pc:sldLayoutMkLst>
        </pc:sldLayoutChg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3964553088" sldId="2147484419"/>
          </pc:sldLayoutMkLst>
        </pc:sldLayoutChg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3627216710" sldId="2147484420"/>
          </pc:sldLayoutMkLst>
        </pc:sldLayoutChg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1131516010" sldId="2147484421"/>
          </pc:sldLayoutMkLst>
        </pc:sldLayoutChg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1057567643" sldId="2147484422"/>
          </pc:sldLayoutMkLst>
        </pc:sldLayoutChg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4219784334" sldId="2147484423"/>
          </pc:sldLayoutMkLst>
        </pc:sldLayoutChg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4016969976" sldId="2147484424"/>
          </pc:sldLayoutMkLst>
        </pc:sldLayoutChg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3628458614" sldId="2147484425"/>
          </pc:sldLayoutMkLst>
        </pc:sldLayoutChg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3455675430" sldId="2147484426"/>
          </pc:sldLayoutMkLst>
        </pc:sldLayoutChg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4172199386" sldId="2147484427"/>
          </pc:sldLayoutMkLst>
        </pc:sldLayoutChg>
        <pc:sldLayoutChg chg="del">
          <pc:chgData name="Wei Li" userId="fae33518c2e5a771" providerId="LiveId" clId="{0F871CF8-2E81-435A-B20D-8982C8558FC0}" dt="2024-06-09T04:39:30.085" v="1" actId="47"/>
          <pc:sldLayoutMkLst>
            <pc:docMk/>
            <pc:sldMasterMk cId="2553598052" sldId="2147484417"/>
            <pc:sldLayoutMk cId="3481804424" sldId="2147484428"/>
          </pc:sldLayoutMkLst>
        </pc:sldLayoutChg>
      </pc:sldMasterChg>
      <pc:sldMasterChg chg="del delSldLayout">
        <pc:chgData name="Wei Li" userId="fae33518c2e5a771" providerId="LiveId" clId="{0F871CF8-2E81-435A-B20D-8982C8558FC0}" dt="2024-06-09T04:37:20.018" v="0" actId="2696"/>
        <pc:sldMasterMkLst>
          <pc:docMk/>
          <pc:sldMasterMk cId="1594537532" sldId="2147484429"/>
        </pc:sldMasterMkLst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2371506615" sldId="2147484430"/>
          </pc:sldLayoutMkLst>
        </pc:sldLayoutChg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615757349" sldId="2147484431"/>
          </pc:sldLayoutMkLst>
        </pc:sldLayoutChg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856229528" sldId="2147484432"/>
          </pc:sldLayoutMkLst>
        </pc:sldLayoutChg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2756611491" sldId="2147484433"/>
          </pc:sldLayoutMkLst>
        </pc:sldLayoutChg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1262569091" sldId="2147484434"/>
          </pc:sldLayoutMkLst>
        </pc:sldLayoutChg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2862861684" sldId="2147484435"/>
          </pc:sldLayoutMkLst>
        </pc:sldLayoutChg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1354356408" sldId="2147484436"/>
          </pc:sldLayoutMkLst>
        </pc:sldLayoutChg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656884935" sldId="2147484437"/>
          </pc:sldLayoutMkLst>
        </pc:sldLayoutChg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2104755208" sldId="2147484438"/>
          </pc:sldLayoutMkLst>
        </pc:sldLayoutChg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2736421357" sldId="2147484439"/>
          </pc:sldLayoutMkLst>
        </pc:sldLayoutChg>
        <pc:sldLayoutChg chg="del">
          <pc:chgData name="Wei Li" userId="fae33518c2e5a771" providerId="LiveId" clId="{0F871CF8-2E81-435A-B20D-8982C8558FC0}" dt="2024-06-09T04:37:20.018" v="0" actId="2696"/>
          <pc:sldLayoutMkLst>
            <pc:docMk/>
            <pc:sldMasterMk cId="1594537532" sldId="2147484429"/>
            <pc:sldLayoutMk cId="1462693774" sldId="2147484440"/>
          </pc:sldLayoutMkLst>
        </pc:sldLayoutChg>
      </pc:sldMasterChg>
      <pc:sldMasterChg chg="del delSldLayout">
        <pc:chgData name="Wei Li" userId="fae33518c2e5a771" providerId="LiveId" clId="{0F871CF8-2E81-435A-B20D-8982C8558FC0}" dt="2024-06-09T04:41:39.901" v="43" actId="47"/>
        <pc:sldMasterMkLst>
          <pc:docMk/>
          <pc:sldMasterMk cId="4140914368" sldId="2147484441"/>
        </pc:sldMasterMkLst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286659816" sldId="2147484442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873133690" sldId="2147484443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824523348" sldId="2147484444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3447351904" sldId="2147484445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3481229252" sldId="2147484446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1388358080" sldId="2147484447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999201720" sldId="2147484448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1417272261" sldId="2147484449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3260794428" sldId="2147484450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2534145823" sldId="2147484451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4140914368" sldId="2147484441"/>
            <pc:sldLayoutMk cId="364163147" sldId="2147484452"/>
          </pc:sldLayoutMkLst>
        </pc:sldLayoutChg>
      </pc:sldMasterChg>
      <pc:sldMasterChg chg="del delSldLayout">
        <pc:chgData name="Wei Li" userId="fae33518c2e5a771" providerId="LiveId" clId="{0F871CF8-2E81-435A-B20D-8982C8558FC0}" dt="2024-06-09T04:41:39.901" v="43" actId="47"/>
        <pc:sldMasterMkLst>
          <pc:docMk/>
          <pc:sldMasterMk cId="3376691527" sldId="2147484453"/>
        </pc:sldMasterMkLst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2454008501" sldId="2147484454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3657447429" sldId="2147484455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4239059333" sldId="2147484456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860195217" sldId="2147484457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415036749" sldId="2147484458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597216433" sldId="2147484459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1058465264" sldId="2147484460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299309080" sldId="2147484461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3805006627" sldId="2147484462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1720399268" sldId="2147484463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3376691527" sldId="2147484453"/>
            <pc:sldLayoutMk cId="2703523749" sldId="2147484464"/>
          </pc:sldLayoutMkLst>
        </pc:sldLayoutChg>
      </pc:sldMasterChg>
      <pc:sldMasterChg chg="del delSldLayout">
        <pc:chgData name="Wei Li" userId="fae33518c2e5a771" providerId="LiveId" clId="{0F871CF8-2E81-435A-B20D-8982C8558FC0}" dt="2024-06-09T04:47:26.406" v="53" actId="47"/>
        <pc:sldMasterMkLst>
          <pc:docMk/>
          <pc:sldMasterMk cId="1808609165" sldId="2147484465"/>
        </pc:sldMasterMkLst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4063097140" sldId="2147484466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3680033305" sldId="2147484467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42120841" sldId="2147484468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821379970" sldId="2147484469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2569582829" sldId="2147484470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3166452250" sldId="2147484471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2628681879" sldId="2147484472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430195477" sldId="2147484473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77004442" sldId="2147484474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4066834954" sldId="2147484475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1808609165" sldId="2147484465"/>
            <pc:sldLayoutMk cId="2388063723" sldId="2147484476"/>
          </pc:sldLayoutMkLst>
        </pc:sldLayoutChg>
      </pc:sldMasterChg>
      <pc:sldMasterChg chg="del delSldLayout">
        <pc:chgData name="Wei Li" userId="fae33518c2e5a771" providerId="LiveId" clId="{0F871CF8-2E81-435A-B20D-8982C8558FC0}" dt="2024-06-09T04:47:26.406" v="53" actId="47"/>
        <pc:sldMasterMkLst>
          <pc:docMk/>
          <pc:sldMasterMk cId="4287801831" sldId="2147484477"/>
        </pc:sldMasterMkLst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2020968031" sldId="2147484478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1766856558" sldId="2147484479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2705793326" sldId="2147484480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789499961" sldId="2147484481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3157479100" sldId="2147484482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1800104973" sldId="2147484483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2816283171" sldId="2147484484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1001762050" sldId="2147484485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3826420813" sldId="2147484486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301974127" sldId="2147484487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4287801831" sldId="2147484477"/>
            <pc:sldLayoutMk cId="1447318876" sldId="2147484488"/>
          </pc:sldLayoutMkLst>
        </pc:sldLayoutChg>
      </pc:sldMasterChg>
      <pc:sldMasterChg chg="del delSldLayout">
        <pc:chgData name="Wei Li" userId="fae33518c2e5a771" providerId="LiveId" clId="{0F871CF8-2E81-435A-B20D-8982C8558FC0}" dt="2024-06-09T04:47:26.406" v="53" actId="47"/>
        <pc:sldMasterMkLst>
          <pc:docMk/>
          <pc:sldMasterMk cId="872619" sldId="2147484489"/>
        </pc:sldMasterMkLst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3233955385" sldId="2147484490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2897710373" sldId="2147484491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3774837431" sldId="2147484492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1708626379" sldId="2147484493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3717102912" sldId="2147484494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1636697618" sldId="2147484495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2155605648" sldId="2147484496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1666833303" sldId="2147484497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2250335254" sldId="2147484498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3042475948" sldId="2147484499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2912530353" sldId="2147484500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1702179426" sldId="2147484501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3216605385" sldId="2147484502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872619" sldId="2147484489"/>
            <pc:sldLayoutMk cId="2177386414" sldId="2147484503"/>
          </pc:sldLayoutMkLst>
        </pc:sldLayoutChg>
      </pc:sldMasterChg>
      <pc:sldMasterChg chg="del delSldLayout">
        <pc:chgData name="Wei Li" userId="fae33518c2e5a771" providerId="LiveId" clId="{0F871CF8-2E81-435A-B20D-8982C8558FC0}" dt="2024-06-09T04:47:26.406" v="53" actId="47"/>
        <pc:sldMasterMkLst>
          <pc:docMk/>
          <pc:sldMasterMk cId="2047307408" sldId="2147484504"/>
        </pc:sldMasterMkLst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3934831824" sldId="2147484505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1866572512" sldId="2147484506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588421654" sldId="2147484507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998547569" sldId="2147484508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3212371468" sldId="2147484509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3295696184" sldId="2147484510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2159903454" sldId="2147484511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701757320" sldId="2147484512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1138379120" sldId="2147484513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3177041217" sldId="2147484514"/>
          </pc:sldLayoutMkLst>
        </pc:sldLayoutChg>
        <pc:sldLayoutChg chg="del">
          <pc:chgData name="Wei Li" userId="fae33518c2e5a771" providerId="LiveId" clId="{0F871CF8-2E81-435A-B20D-8982C8558FC0}" dt="2024-06-09T04:47:26.406" v="53" actId="47"/>
          <pc:sldLayoutMkLst>
            <pc:docMk/>
            <pc:sldMasterMk cId="2047307408" sldId="2147484504"/>
            <pc:sldLayoutMk cId="111319137" sldId="2147484515"/>
          </pc:sldLayoutMkLst>
        </pc:sldLayoutChg>
      </pc:sldMasterChg>
      <pc:sldMasterChg chg="del delSldLayout">
        <pc:chgData name="Wei Li" userId="fae33518c2e5a771" providerId="LiveId" clId="{0F871CF8-2E81-435A-B20D-8982C8558FC0}" dt="2024-06-09T04:56:51.022" v="107" actId="47"/>
        <pc:sldMasterMkLst>
          <pc:docMk/>
          <pc:sldMasterMk cId="3237731563" sldId="2147484516"/>
        </pc:sldMasterMkLst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2856033735" sldId="2147484517"/>
          </pc:sldLayoutMkLst>
        </pc:sldLayoutChg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1928477798" sldId="2147484518"/>
          </pc:sldLayoutMkLst>
        </pc:sldLayoutChg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4009012757" sldId="2147484519"/>
          </pc:sldLayoutMkLst>
        </pc:sldLayoutChg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1405895903" sldId="2147484520"/>
          </pc:sldLayoutMkLst>
        </pc:sldLayoutChg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2734462004" sldId="2147484521"/>
          </pc:sldLayoutMkLst>
        </pc:sldLayoutChg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590499294" sldId="2147484522"/>
          </pc:sldLayoutMkLst>
        </pc:sldLayoutChg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1496843159" sldId="2147484523"/>
          </pc:sldLayoutMkLst>
        </pc:sldLayoutChg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2835257491" sldId="2147484524"/>
          </pc:sldLayoutMkLst>
        </pc:sldLayoutChg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1208870045" sldId="2147484525"/>
          </pc:sldLayoutMkLst>
        </pc:sldLayoutChg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3507207945" sldId="2147484526"/>
          </pc:sldLayoutMkLst>
        </pc:sldLayoutChg>
        <pc:sldLayoutChg chg="del">
          <pc:chgData name="Wei Li" userId="fae33518c2e5a771" providerId="LiveId" clId="{0F871CF8-2E81-435A-B20D-8982C8558FC0}" dt="2024-06-09T04:56:51.022" v="107" actId="47"/>
          <pc:sldLayoutMkLst>
            <pc:docMk/>
            <pc:sldMasterMk cId="3237731563" sldId="2147484516"/>
            <pc:sldLayoutMk cId="421950945" sldId="2147484527"/>
          </pc:sldLayoutMkLst>
        </pc:sldLayoutChg>
      </pc:sldMasterChg>
      <pc:sldMasterChg chg="del delSldLayout">
        <pc:chgData name="Wei Li" userId="fae33518c2e5a771" providerId="LiveId" clId="{0F871CF8-2E81-435A-B20D-8982C8558FC0}" dt="2024-06-09T04:41:39.901" v="43" actId="47"/>
        <pc:sldMasterMkLst>
          <pc:docMk/>
          <pc:sldMasterMk cId="2953926861" sldId="2147484528"/>
        </pc:sldMasterMkLst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2692229505" sldId="2147484529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2761593732" sldId="2147484530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3141414709" sldId="2147484531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273758811" sldId="2147484532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136308632" sldId="2147484533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1208793652" sldId="2147484534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4278939611" sldId="2147484535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2865391539" sldId="2147484536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775768210" sldId="2147484537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767132577" sldId="2147484538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2324043474" sldId="2147484539"/>
          </pc:sldLayoutMkLst>
        </pc:sldLayoutChg>
        <pc:sldLayoutChg chg="del">
          <pc:chgData name="Wei Li" userId="fae33518c2e5a771" providerId="LiveId" clId="{0F871CF8-2E81-435A-B20D-8982C8558FC0}" dt="2024-06-09T04:41:39.901" v="43" actId="47"/>
          <pc:sldLayoutMkLst>
            <pc:docMk/>
            <pc:sldMasterMk cId="2953926861" sldId="2147484528"/>
            <pc:sldLayoutMk cId="1926497861" sldId="2147484540"/>
          </pc:sldLayoutMkLst>
        </pc:sldLayoutChg>
      </pc:sldMasterChg>
    </pc:docChg>
  </pc:docChgLst>
  <pc:docChgLst>
    <pc:chgData name="Wei Li" userId="fae33518c2e5a771" providerId="LiveId" clId="{CFB0A273-EE9E-48D9-BFB7-4835007297E3}"/>
    <pc:docChg chg="custSel addSld delSld modSld delMainMaster modMainMaster">
      <pc:chgData name="Wei Li" userId="fae33518c2e5a771" providerId="LiveId" clId="{CFB0A273-EE9E-48D9-BFB7-4835007297E3}" dt="2025-06-08T12:55:40.725" v="164"/>
      <pc:docMkLst>
        <pc:docMk/>
      </pc:docMkLst>
      <pc:sldChg chg="add del">
        <pc:chgData name="Wei Li" userId="fae33518c2e5a771" providerId="LiveId" clId="{CFB0A273-EE9E-48D9-BFB7-4835007297E3}" dt="2025-06-08T12:55:40.725" v="164"/>
        <pc:sldMkLst>
          <pc:docMk/>
          <pc:sldMk cId="0" sldId="257"/>
        </pc:sldMkLst>
      </pc:sldChg>
      <pc:sldChg chg="del">
        <pc:chgData name="Wei Li" userId="fae33518c2e5a771" providerId="LiveId" clId="{CFB0A273-EE9E-48D9-BFB7-4835007297E3}" dt="2025-06-08T01:06:18.381" v="0" actId="47"/>
        <pc:sldMkLst>
          <pc:docMk/>
          <pc:sldMk cId="0" sldId="261"/>
        </pc:sldMkLst>
      </pc:sldChg>
      <pc:sldChg chg="del">
        <pc:chgData name="Wei Li" userId="fae33518c2e5a771" providerId="LiveId" clId="{CFB0A273-EE9E-48D9-BFB7-4835007297E3}" dt="2025-06-08T01:06:18.381" v="0" actId="47"/>
        <pc:sldMkLst>
          <pc:docMk/>
          <pc:sldMk cId="0" sldId="269"/>
        </pc:sldMkLst>
      </pc:sldChg>
      <pc:sldChg chg="add del">
        <pc:chgData name="Wei Li" userId="fae33518c2e5a771" providerId="LiveId" clId="{CFB0A273-EE9E-48D9-BFB7-4835007297E3}" dt="2025-06-08T12:55:40.725" v="164"/>
        <pc:sldMkLst>
          <pc:docMk/>
          <pc:sldMk cId="0" sldId="270"/>
        </pc:sldMkLst>
      </pc:sldChg>
      <pc:sldChg chg="add del">
        <pc:chgData name="Wei Li" userId="fae33518c2e5a771" providerId="LiveId" clId="{CFB0A273-EE9E-48D9-BFB7-4835007297E3}" dt="2025-06-08T12:55:36.579" v="163" actId="47"/>
        <pc:sldMkLst>
          <pc:docMk/>
          <pc:sldMk cId="0" sldId="271"/>
        </pc:sldMkLst>
      </pc:sldChg>
      <pc:sldChg chg="add del">
        <pc:chgData name="Wei Li" userId="fae33518c2e5a771" providerId="LiveId" clId="{CFB0A273-EE9E-48D9-BFB7-4835007297E3}" dt="2025-06-08T12:55:36.579" v="163" actId="47"/>
        <pc:sldMkLst>
          <pc:docMk/>
          <pc:sldMk cId="0" sldId="272"/>
        </pc:sldMkLst>
      </pc:sldChg>
      <pc:sldChg chg="add del">
        <pc:chgData name="Wei Li" userId="fae33518c2e5a771" providerId="LiveId" clId="{CFB0A273-EE9E-48D9-BFB7-4835007297E3}" dt="2025-06-08T12:55:40.725" v="164"/>
        <pc:sldMkLst>
          <pc:docMk/>
          <pc:sldMk cId="0" sldId="274"/>
        </pc:sldMkLst>
      </pc:sldChg>
      <pc:sldChg chg="add del">
        <pc:chgData name="Wei Li" userId="fae33518c2e5a771" providerId="LiveId" clId="{CFB0A273-EE9E-48D9-BFB7-4835007297E3}" dt="2025-06-08T12:55:40.725" v="164"/>
        <pc:sldMkLst>
          <pc:docMk/>
          <pc:sldMk cId="0" sldId="275"/>
        </pc:sldMkLst>
      </pc:sldChg>
      <pc:sldChg chg="add del">
        <pc:chgData name="Wei Li" userId="fae33518c2e5a771" providerId="LiveId" clId="{CFB0A273-EE9E-48D9-BFB7-4835007297E3}" dt="2025-06-08T12:55:40.725" v="164"/>
        <pc:sldMkLst>
          <pc:docMk/>
          <pc:sldMk cId="0" sldId="276"/>
        </pc:sldMkLst>
      </pc:sldChg>
      <pc:sldChg chg="add del">
        <pc:chgData name="Wei Li" userId="fae33518c2e5a771" providerId="LiveId" clId="{CFB0A273-EE9E-48D9-BFB7-4835007297E3}" dt="2025-06-08T12:55:36.579" v="163" actId="47"/>
        <pc:sldMkLst>
          <pc:docMk/>
          <pc:sldMk cId="0" sldId="277"/>
        </pc:sldMkLst>
      </pc:sldChg>
      <pc:sldChg chg="add del">
        <pc:chgData name="Wei Li" userId="fae33518c2e5a771" providerId="LiveId" clId="{CFB0A273-EE9E-48D9-BFB7-4835007297E3}" dt="2025-06-08T12:55:36.579" v="163" actId="47"/>
        <pc:sldMkLst>
          <pc:docMk/>
          <pc:sldMk cId="0" sldId="278"/>
        </pc:sldMkLst>
      </pc:sldChg>
      <pc:sldChg chg="add del">
        <pc:chgData name="Wei Li" userId="fae33518c2e5a771" providerId="LiveId" clId="{CFB0A273-EE9E-48D9-BFB7-4835007297E3}" dt="2025-06-08T12:55:36.579" v="163" actId="47"/>
        <pc:sldMkLst>
          <pc:docMk/>
          <pc:sldMk cId="0" sldId="279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3893700128" sldId="364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1462467344" sldId="365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2045275051" sldId="366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1014054522" sldId="367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1852601662" sldId="368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1374296836" sldId="372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1885664508" sldId="373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3302288466" sldId="380"/>
        </pc:sldMkLst>
      </pc:sldChg>
      <pc:sldChg chg="del">
        <pc:chgData name="Wei Li" userId="fae33518c2e5a771" providerId="LiveId" clId="{CFB0A273-EE9E-48D9-BFB7-4835007297E3}" dt="2025-06-08T01:06:18.381" v="0" actId="47"/>
        <pc:sldMkLst>
          <pc:docMk/>
          <pc:sldMk cId="1069644509" sldId="381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3235503415" sldId="381"/>
        </pc:sldMkLst>
      </pc:sldChg>
      <pc:sldChg chg="del">
        <pc:chgData name="Wei Li" userId="fae33518c2e5a771" providerId="LiveId" clId="{CFB0A273-EE9E-48D9-BFB7-4835007297E3}" dt="2025-06-08T01:06:18.381" v="0" actId="47"/>
        <pc:sldMkLst>
          <pc:docMk/>
          <pc:sldMk cId="1881435715" sldId="382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4163545446" sldId="382"/>
        </pc:sldMkLst>
      </pc:sldChg>
      <pc:sldChg chg="del">
        <pc:chgData name="Wei Li" userId="fae33518c2e5a771" providerId="LiveId" clId="{CFB0A273-EE9E-48D9-BFB7-4835007297E3}" dt="2025-06-08T01:06:18.381" v="0" actId="47"/>
        <pc:sldMkLst>
          <pc:docMk/>
          <pc:sldMk cId="447809644" sldId="383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3419380360" sldId="383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2459330109" sldId="384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1658937370" sldId="385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2402496657" sldId="386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1507918946" sldId="387"/>
        </pc:sldMkLst>
      </pc:sldChg>
      <pc:sldChg chg="add">
        <pc:chgData name="Wei Li" userId="fae33518c2e5a771" providerId="LiveId" clId="{CFB0A273-EE9E-48D9-BFB7-4835007297E3}" dt="2025-06-08T01:07:19.540" v="3"/>
        <pc:sldMkLst>
          <pc:docMk/>
          <pc:sldMk cId="4211763688" sldId="402"/>
        </pc:sldMkLst>
      </pc:sldChg>
      <pc:sldChg chg="add">
        <pc:chgData name="Wei Li" userId="fae33518c2e5a771" providerId="LiveId" clId="{CFB0A273-EE9E-48D9-BFB7-4835007297E3}" dt="2025-06-08T01:07:19.540" v="3"/>
        <pc:sldMkLst>
          <pc:docMk/>
          <pc:sldMk cId="914439190" sldId="403"/>
        </pc:sldMkLst>
      </pc:sldChg>
      <pc:sldChg chg="add">
        <pc:chgData name="Wei Li" userId="fae33518c2e5a771" providerId="LiveId" clId="{CFB0A273-EE9E-48D9-BFB7-4835007297E3}" dt="2025-06-08T01:07:19.540" v="3"/>
        <pc:sldMkLst>
          <pc:docMk/>
          <pc:sldMk cId="3506781031" sldId="404"/>
        </pc:sldMkLst>
      </pc:sldChg>
      <pc:sldChg chg="add">
        <pc:chgData name="Wei Li" userId="fae33518c2e5a771" providerId="LiveId" clId="{CFB0A273-EE9E-48D9-BFB7-4835007297E3}" dt="2025-06-08T01:07:19.540" v="3"/>
        <pc:sldMkLst>
          <pc:docMk/>
          <pc:sldMk cId="25534154" sldId="405"/>
        </pc:sldMkLst>
      </pc:sldChg>
      <pc:sldChg chg="add">
        <pc:chgData name="Wei Li" userId="fae33518c2e5a771" providerId="LiveId" clId="{CFB0A273-EE9E-48D9-BFB7-4835007297E3}" dt="2025-06-08T01:07:19.540" v="3"/>
        <pc:sldMkLst>
          <pc:docMk/>
          <pc:sldMk cId="3332468539" sldId="406"/>
        </pc:sldMkLst>
      </pc:sldChg>
      <pc:sldChg chg="add">
        <pc:chgData name="Wei Li" userId="fae33518c2e5a771" providerId="LiveId" clId="{CFB0A273-EE9E-48D9-BFB7-4835007297E3}" dt="2025-06-08T01:07:19.540" v="3"/>
        <pc:sldMkLst>
          <pc:docMk/>
          <pc:sldMk cId="3572951345" sldId="411"/>
        </pc:sldMkLst>
      </pc:sldChg>
      <pc:sldChg chg="add">
        <pc:chgData name="Wei Li" userId="fae33518c2e5a771" providerId="LiveId" clId="{CFB0A273-EE9E-48D9-BFB7-4835007297E3}" dt="2025-06-08T01:07:19.540" v="3"/>
        <pc:sldMkLst>
          <pc:docMk/>
          <pc:sldMk cId="1754429791" sldId="412"/>
        </pc:sldMkLst>
      </pc:sldChg>
      <pc:sldChg chg="add">
        <pc:chgData name="Wei Li" userId="fae33518c2e5a771" providerId="LiveId" clId="{CFB0A273-EE9E-48D9-BFB7-4835007297E3}" dt="2025-06-08T01:07:19.540" v="3"/>
        <pc:sldMkLst>
          <pc:docMk/>
          <pc:sldMk cId="3429934806" sldId="417"/>
        </pc:sldMkLst>
      </pc:sldChg>
      <pc:sldChg chg="add">
        <pc:chgData name="Wei Li" userId="fae33518c2e5a771" providerId="LiveId" clId="{CFB0A273-EE9E-48D9-BFB7-4835007297E3}" dt="2025-06-08T01:07:19.540" v="3"/>
        <pc:sldMkLst>
          <pc:docMk/>
          <pc:sldMk cId="4138028735" sldId="418"/>
        </pc:sldMkLst>
      </pc:sldChg>
      <pc:sldChg chg="del">
        <pc:chgData name="Wei Li" userId="fae33518c2e5a771" providerId="LiveId" clId="{CFB0A273-EE9E-48D9-BFB7-4835007297E3}" dt="2025-06-08T01:19:25.150" v="110" actId="47"/>
        <pc:sldMkLst>
          <pc:docMk/>
          <pc:sldMk cId="407784251" sldId="421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1231847409" sldId="423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3505237100" sldId="426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22433476" sldId="427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3223884666" sldId="428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2059926204" sldId="429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1554669389" sldId="430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3957244837" sldId="431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2215909776" sldId="432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1267078759" sldId="433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256447053" sldId="434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272628074" sldId="435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1827342619" sldId="436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2045069486" sldId="437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2288078149" sldId="438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1612271029" sldId="439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938218151" sldId="440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4082487512" sldId="441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2928279420" sldId="442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3658227600" sldId="443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623768763" sldId="444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642292343" sldId="445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1985085010" sldId="446"/>
        </pc:sldMkLst>
      </pc:sldChg>
      <pc:sldChg chg="add">
        <pc:chgData name="Wei Li" userId="fae33518c2e5a771" providerId="LiveId" clId="{CFB0A273-EE9E-48D9-BFB7-4835007297E3}" dt="2025-06-08T01:06:57.351" v="1"/>
        <pc:sldMkLst>
          <pc:docMk/>
          <pc:sldMk cId="2227455992" sldId="447"/>
        </pc:sldMkLst>
      </pc:sldChg>
      <pc:sldChg chg="add">
        <pc:chgData name="Wei Li" userId="fae33518c2e5a771" providerId="LiveId" clId="{CFB0A273-EE9E-48D9-BFB7-4835007297E3}" dt="2025-06-08T01:07:19.540" v="3"/>
        <pc:sldMkLst>
          <pc:docMk/>
          <pc:sldMk cId="2519851772" sldId="448"/>
        </pc:sldMkLst>
      </pc:sldChg>
      <pc:sldChg chg="del">
        <pc:chgData name="Wei Li" userId="fae33518c2e5a771" providerId="LiveId" clId="{CFB0A273-EE9E-48D9-BFB7-4835007297E3}" dt="2025-06-08T01:07:07.867" v="2" actId="47"/>
        <pc:sldMkLst>
          <pc:docMk/>
          <pc:sldMk cId="0" sldId="449"/>
        </pc:sldMkLst>
      </pc:sldChg>
      <pc:sldChg chg="add">
        <pc:chgData name="Wei Li" userId="fae33518c2e5a771" providerId="LiveId" clId="{CFB0A273-EE9E-48D9-BFB7-4835007297E3}" dt="2025-06-08T01:07:19.540" v="3"/>
        <pc:sldMkLst>
          <pc:docMk/>
          <pc:sldMk cId="1100059700" sldId="449"/>
        </pc:sldMkLst>
      </pc:sldChg>
      <pc:sldChg chg="del">
        <pc:chgData name="Wei Li" userId="fae33518c2e5a771" providerId="LiveId" clId="{CFB0A273-EE9E-48D9-BFB7-4835007297E3}" dt="2025-06-08T01:07:07.867" v="2" actId="47"/>
        <pc:sldMkLst>
          <pc:docMk/>
          <pc:sldMk cId="0" sldId="450"/>
        </pc:sldMkLst>
      </pc:sldChg>
      <pc:sldChg chg="add">
        <pc:chgData name="Wei Li" userId="fae33518c2e5a771" providerId="LiveId" clId="{CFB0A273-EE9E-48D9-BFB7-4835007297E3}" dt="2025-06-08T01:07:19.540" v="3"/>
        <pc:sldMkLst>
          <pc:docMk/>
          <pc:sldMk cId="815751633" sldId="450"/>
        </pc:sldMkLst>
      </pc:sldChg>
      <pc:sldChg chg="del">
        <pc:chgData name="Wei Li" userId="fae33518c2e5a771" providerId="LiveId" clId="{CFB0A273-EE9E-48D9-BFB7-4835007297E3}" dt="2025-06-08T01:07:07.867" v="2" actId="47"/>
        <pc:sldMkLst>
          <pc:docMk/>
          <pc:sldMk cId="0" sldId="451"/>
        </pc:sldMkLst>
      </pc:sldChg>
      <pc:sldChg chg="add">
        <pc:chgData name="Wei Li" userId="fae33518c2e5a771" providerId="LiveId" clId="{CFB0A273-EE9E-48D9-BFB7-4835007297E3}" dt="2025-06-08T01:07:19.540" v="3"/>
        <pc:sldMkLst>
          <pc:docMk/>
          <pc:sldMk cId="1184933301" sldId="451"/>
        </pc:sldMkLst>
      </pc:sldChg>
      <pc:sldChg chg="del">
        <pc:chgData name="Wei Li" userId="fae33518c2e5a771" providerId="LiveId" clId="{CFB0A273-EE9E-48D9-BFB7-4835007297E3}" dt="2025-06-08T01:07:07.867" v="2" actId="47"/>
        <pc:sldMkLst>
          <pc:docMk/>
          <pc:sldMk cId="0" sldId="452"/>
        </pc:sldMkLst>
      </pc:sldChg>
      <pc:sldChg chg="add">
        <pc:chgData name="Wei Li" userId="fae33518c2e5a771" providerId="LiveId" clId="{CFB0A273-EE9E-48D9-BFB7-4835007297E3}" dt="2025-06-08T01:07:19.540" v="3"/>
        <pc:sldMkLst>
          <pc:docMk/>
          <pc:sldMk cId="3147158672" sldId="452"/>
        </pc:sldMkLst>
      </pc:sldChg>
      <pc:sldChg chg="del">
        <pc:chgData name="Wei Li" userId="fae33518c2e5a771" providerId="LiveId" clId="{CFB0A273-EE9E-48D9-BFB7-4835007297E3}" dt="2025-06-08T01:07:07.867" v="2" actId="47"/>
        <pc:sldMkLst>
          <pc:docMk/>
          <pc:sldMk cId="0" sldId="453"/>
        </pc:sldMkLst>
      </pc:sldChg>
      <pc:sldChg chg="add">
        <pc:chgData name="Wei Li" userId="fae33518c2e5a771" providerId="LiveId" clId="{CFB0A273-EE9E-48D9-BFB7-4835007297E3}" dt="2025-06-08T01:07:19.540" v="3"/>
        <pc:sldMkLst>
          <pc:docMk/>
          <pc:sldMk cId="2262545715" sldId="453"/>
        </pc:sldMkLst>
      </pc:sldChg>
      <pc:sldChg chg="del">
        <pc:chgData name="Wei Li" userId="fae33518c2e5a771" providerId="LiveId" clId="{CFB0A273-EE9E-48D9-BFB7-4835007297E3}" dt="2025-06-08T01:07:07.867" v="2" actId="47"/>
        <pc:sldMkLst>
          <pc:docMk/>
          <pc:sldMk cId="0" sldId="454"/>
        </pc:sldMkLst>
      </pc:sldChg>
      <pc:sldChg chg="add">
        <pc:chgData name="Wei Li" userId="fae33518c2e5a771" providerId="LiveId" clId="{CFB0A273-EE9E-48D9-BFB7-4835007297E3}" dt="2025-06-08T01:07:19.540" v="3"/>
        <pc:sldMkLst>
          <pc:docMk/>
          <pc:sldMk cId="468286104" sldId="454"/>
        </pc:sldMkLst>
      </pc:sldChg>
      <pc:sldChg chg="del">
        <pc:chgData name="Wei Li" userId="fae33518c2e5a771" providerId="LiveId" clId="{CFB0A273-EE9E-48D9-BFB7-4835007297E3}" dt="2025-06-08T01:07:07.867" v="2" actId="47"/>
        <pc:sldMkLst>
          <pc:docMk/>
          <pc:sldMk cId="0" sldId="455"/>
        </pc:sldMkLst>
      </pc:sldChg>
      <pc:sldChg chg="add">
        <pc:chgData name="Wei Li" userId="fae33518c2e5a771" providerId="LiveId" clId="{CFB0A273-EE9E-48D9-BFB7-4835007297E3}" dt="2025-06-08T01:07:19.540" v="3"/>
        <pc:sldMkLst>
          <pc:docMk/>
          <pc:sldMk cId="1812477783" sldId="455"/>
        </pc:sldMkLst>
      </pc:sldChg>
      <pc:sldChg chg="del">
        <pc:chgData name="Wei Li" userId="fae33518c2e5a771" providerId="LiveId" clId="{CFB0A273-EE9E-48D9-BFB7-4835007297E3}" dt="2025-06-08T01:07:07.867" v="2" actId="47"/>
        <pc:sldMkLst>
          <pc:docMk/>
          <pc:sldMk cId="0" sldId="456"/>
        </pc:sldMkLst>
      </pc:sldChg>
      <pc:sldChg chg="add">
        <pc:chgData name="Wei Li" userId="fae33518c2e5a771" providerId="LiveId" clId="{CFB0A273-EE9E-48D9-BFB7-4835007297E3}" dt="2025-06-08T01:07:19.540" v="3"/>
        <pc:sldMkLst>
          <pc:docMk/>
          <pc:sldMk cId="1159348600" sldId="456"/>
        </pc:sldMkLst>
      </pc:sldChg>
      <pc:sldChg chg="add">
        <pc:chgData name="Wei Li" userId="fae33518c2e5a771" providerId="LiveId" clId="{CFB0A273-EE9E-48D9-BFB7-4835007297E3}" dt="2025-06-08T01:07:19.540" v="3"/>
        <pc:sldMkLst>
          <pc:docMk/>
          <pc:sldMk cId="1089719975" sldId="457"/>
        </pc:sldMkLst>
      </pc:sldChg>
      <pc:sldChg chg="add">
        <pc:chgData name="Wei Li" userId="fae33518c2e5a771" providerId="LiveId" clId="{CFB0A273-EE9E-48D9-BFB7-4835007297E3}" dt="2025-06-08T01:07:19.540" v="3"/>
        <pc:sldMkLst>
          <pc:docMk/>
          <pc:sldMk cId="2657774075" sldId="458"/>
        </pc:sldMkLst>
      </pc:sldChg>
      <pc:sldChg chg="add">
        <pc:chgData name="Wei Li" userId="fae33518c2e5a771" providerId="LiveId" clId="{CFB0A273-EE9E-48D9-BFB7-4835007297E3}" dt="2025-06-08T01:07:19.540" v="3"/>
        <pc:sldMkLst>
          <pc:docMk/>
          <pc:sldMk cId="3406737190" sldId="459"/>
        </pc:sldMkLst>
      </pc:sldChg>
      <pc:sldChg chg="del">
        <pc:chgData name="Wei Li" userId="fae33518c2e5a771" providerId="LiveId" clId="{CFB0A273-EE9E-48D9-BFB7-4835007297E3}" dt="2025-06-08T01:06:18.381" v="0" actId="47"/>
        <pc:sldMkLst>
          <pc:docMk/>
          <pc:sldMk cId="0" sldId="644"/>
        </pc:sldMkLst>
      </pc:sldChg>
      <pc:sldChg chg="del">
        <pc:chgData name="Wei Li" userId="fae33518c2e5a771" providerId="LiveId" clId="{CFB0A273-EE9E-48D9-BFB7-4835007297E3}" dt="2025-06-08T01:06:18.381" v="0" actId="47"/>
        <pc:sldMkLst>
          <pc:docMk/>
          <pc:sldMk cId="0" sldId="645"/>
        </pc:sldMkLst>
      </pc:sldChg>
      <pc:sldChg chg="del">
        <pc:chgData name="Wei Li" userId="fae33518c2e5a771" providerId="LiveId" clId="{CFB0A273-EE9E-48D9-BFB7-4835007297E3}" dt="2025-06-08T01:06:18.381" v="0" actId="47"/>
        <pc:sldMkLst>
          <pc:docMk/>
          <pc:sldMk cId="0" sldId="646"/>
        </pc:sldMkLst>
      </pc:sldChg>
      <pc:sldChg chg="del">
        <pc:chgData name="Wei Li" userId="fae33518c2e5a771" providerId="LiveId" clId="{CFB0A273-EE9E-48D9-BFB7-4835007297E3}" dt="2025-06-08T01:06:18.381" v="0" actId="47"/>
        <pc:sldMkLst>
          <pc:docMk/>
          <pc:sldMk cId="0" sldId="647"/>
        </pc:sldMkLst>
      </pc:sldChg>
      <pc:sldChg chg="del">
        <pc:chgData name="Wei Li" userId="fae33518c2e5a771" providerId="LiveId" clId="{CFB0A273-EE9E-48D9-BFB7-4835007297E3}" dt="2025-06-08T01:19:25.150" v="110" actId="47"/>
        <pc:sldMkLst>
          <pc:docMk/>
          <pc:sldMk cId="0" sldId="914"/>
        </pc:sldMkLst>
      </pc:sldChg>
      <pc:sldChg chg="del">
        <pc:chgData name="Wei Li" userId="fae33518c2e5a771" providerId="LiveId" clId="{CFB0A273-EE9E-48D9-BFB7-4835007297E3}" dt="2025-06-08T01:19:25.150" v="110" actId="47"/>
        <pc:sldMkLst>
          <pc:docMk/>
          <pc:sldMk cId="4156970286" sldId="956"/>
        </pc:sldMkLst>
      </pc:sldChg>
      <pc:sldChg chg="del">
        <pc:chgData name="Wei Li" userId="fae33518c2e5a771" providerId="LiveId" clId="{CFB0A273-EE9E-48D9-BFB7-4835007297E3}" dt="2025-06-08T01:19:25.150" v="110" actId="47"/>
        <pc:sldMkLst>
          <pc:docMk/>
          <pc:sldMk cId="3795045078" sldId="957"/>
        </pc:sldMkLst>
      </pc:sldChg>
      <pc:sldChg chg="del">
        <pc:chgData name="Wei Li" userId="fae33518c2e5a771" providerId="LiveId" clId="{CFB0A273-EE9E-48D9-BFB7-4835007297E3}" dt="2025-06-08T01:19:25.150" v="110" actId="47"/>
        <pc:sldMkLst>
          <pc:docMk/>
          <pc:sldMk cId="1451320206" sldId="958"/>
        </pc:sldMkLst>
      </pc:sldChg>
      <pc:sldChg chg="del">
        <pc:chgData name="Wei Li" userId="fae33518c2e5a771" providerId="LiveId" clId="{CFB0A273-EE9E-48D9-BFB7-4835007297E3}" dt="2025-06-08T01:19:25.150" v="110" actId="47"/>
        <pc:sldMkLst>
          <pc:docMk/>
          <pc:sldMk cId="4118691046" sldId="959"/>
        </pc:sldMkLst>
      </pc:sldChg>
      <pc:sldChg chg="del">
        <pc:chgData name="Wei Li" userId="fae33518c2e5a771" providerId="LiveId" clId="{CFB0A273-EE9E-48D9-BFB7-4835007297E3}" dt="2025-06-08T01:19:25.150" v="110" actId="47"/>
        <pc:sldMkLst>
          <pc:docMk/>
          <pc:sldMk cId="2988223817" sldId="961"/>
        </pc:sldMkLst>
      </pc:sldChg>
      <pc:sldChg chg="del">
        <pc:chgData name="Wei Li" userId="fae33518c2e5a771" providerId="LiveId" clId="{CFB0A273-EE9E-48D9-BFB7-4835007297E3}" dt="2025-06-08T01:19:25.150" v="110" actId="47"/>
        <pc:sldMkLst>
          <pc:docMk/>
          <pc:sldMk cId="3448449716" sldId="962"/>
        </pc:sldMkLst>
      </pc:sldChg>
      <pc:sldChg chg="del">
        <pc:chgData name="Wei Li" userId="fae33518c2e5a771" providerId="LiveId" clId="{CFB0A273-EE9E-48D9-BFB7-4835007297E3}" dt="2025-06-08T01:19:25.150" v="110" actId="47"/>
        <pc:sldMkLst>
          <pc:docMk/>
          <pc:sldMk cId="1740844119" sldId="963"/>
        </pc:sldMkLst>
      </pc:sldChg>
      <pc:sldChg chg="del">
        <pc:chgData name="Wei Li" userId="fae33518c2e5a771" providerId="LiveId" clId="{CFB0A273-EE9E-48D9-BFB7-4835007297E3}" dt="2025-06-08T01:19:25.150" v="110" actId="47"/>
        <pc:sldMkLst>
          <pc:docMk/>
          <pc:sldMk cId="3391014038" sldId="965"/>
        </pc:sldMkLst>
      </pc:sldChg>
      <pc:sldChg chg="del">
        <pc:chgData name="Wei Li" userId="fae33518c2e5a771" providerId="LiveId" clId="{CFB0A273-EE9E-48D9-BFB7-4835007297E3}" dt="2025-06-08T01:19:25.150" v="110" actId="47"/>
        <pc:sldMkLst>
          <pc:docMk/>
          <pc:sldMk cId="4246228005" sldId="966"/>
        </pc:sldMkLst>
      </pc:sldChg>
      <pc:sldChg chg="del">
        <pc:chgData name="Wei Li" userId="fae33518c2e5a771" providerId="LiveId" clId="{CFB0A273-EE9E-48D9-BFB7-4835007297E3}" dt="2025-06-08T01:19:25.150" v="110" actId="47"/>
        <pc:sldMkLst>
          <pc:docMk/>
          <pc:sldMk cId="2811466278" sldId="972"/>
        </pc:sldMkLst>
      </pc:sldChg>
      <pc:sldChg chg="del">
        <pc:chgData name="Wei Li" userId="fae33518c2e5a771" providerId="LiveId" clId="{CFB0A273-EE9E-48D9-BFB7-4835007297E3}" dt="2025-06-08T01:19:25.150" v="110" actId="47"/>
        <pc:sldMkLst>
          <pc:docMk/>
          <pc:sldMk cId="3399240284" sldId="973"/>
        </pc:sldMkLst>
      </pc:sldChg>
      <pc:sldChg chg="del">
        <pc:chgData name="Wei Li" userId="fae33518c2e5a771" providerId="LiveId" clId="{CFB0A273-EE9E-48D9-BFB7-4835007297E3}" dt="2025-06-08T01:19:25.150" v="110" actId="47"/>
        <pc:sldMkLst>
          <pc:docMk/>
          <pc:sldMk cId="1492840807" sldId="974"/>
        </pc:sldMkLst>
      </pc:sldChg>
      <pc:sldChg chg="del">
        <pc:chgData name="Wei Li" userId="fae33518c2e5a771" providerId="LiveId" clId="{CFB0A273-EE9E-48D9-BFB7-4835007297E3}" dt="2025-06-08T01:19:25.150" v="110" actId="47"/>
        <pc:sldMkLst>
          <pc:docMk/>
          <pc:sldMk cId="418565340" sldId="975"/>
        </pc:sldMkLst>
      </pc:sldChg>
      <pc:sldChg chg="del">
        <pc:chgData name="Wei Li" userId="fae33518c2e5a771" providerId="LiveId" clId="{CFB0A273-EE9E-48D9-BFB7-4835007297E3}" dt="2025-06-08T01:08:06.812" v="6" actId="47"/>
        <pc:sldMkLst>
          <pc:docMk/>
          <pc:sldMk cId="0" sldId="3975"/>
        </pc:sldMkLst>
      </pc:sldChg>
      <pc:sldChg chg="add">
        <pc:chgData name="Wei Li" userId="fae33518c2e5a771" providerId="LiveId" clId="{CFB0A273-EE9E-48D9-BFB7-4835007297E3}" dt="2025-06-08T01:08:09.976" v="7"/>
        <pc:sldMkLst>
          <pc:docMk/>
          <pc:sldMk cId="2417170538" sldId="5347"/>
        </pc:sldMkLst>
      </pc:sldChg>
      <pc:sldChg chg="add">
        <pc:chgData name="Wei Li" userId="fae33518c2e5a771" providerId="LiveId" clId="{CFB0A273-EE9E-48D9-BFB7-4835007297E3}" dt="2025-06-08T01:08:09.976" v="7"/>
        <pc:sldMkLst>
          <pc:docMk/>
          <pc:sldMk cId="1510701510" sldId="5353"/>
        </pc:sldMkLst>
      </pc:sldChg>
      <pc:sldChg chg="del">
        <pc:chgData name="Wei Li" userId="fae33518c2e5a771" providerId="LiveId" clId="{CFB0A273-EE9E-48D9-BFB7-4835007297E3}" dt="2025-06-08T01:08:06.812" v="6" actId="47"/>
        <pc:sldMkLst>
          <pc:docMk/>
          <pc:sldMk cId="246460100" sldId="5356"/>
        </pc:sldMkLst>
      </pc:sldChg>
      <pc:sldChg chg="add">
        <pc:chgData name="Wei Li" userId="fae33518c2e5a771" providerId="LiveId" clId="{CFB0A273-EE9E-48D9-BFB7-4835007297E3}" dt="2025-06-08T01:08:09.976" v="7"/>
        <pc:sldMkLst>
          <pc:docMk/>
          <pc:sldMk cId="270958388" sldId="5357"/>
        </pc:sldMkLst>
      </pc:sldChg>
      <pc:sldChg chg="del">
        <pc:chgData name="Wei Li" userId="fae33518c2e5a771" providerId="LiveId" clId="{CFB0A273-EE9E-48D9-BFB7-4835007297E3}" dt="2025-06-08T01:08:06.812" v="6" actId="47"/>
        <pc:sldMkLst>
          <pc:docMk/>
          <pc:sldMk cId="3216095273" sldId="5358"/>
        </pc:sldMkLst>
      </pc:sldChg>
      <pc:sldChg chg="add">
        <pc:chgData name="Wei Li" userId="fae33518c2e5a771" providerId="LiveId" clId="{CFB0A273-EE9E-48D9-BFB7-4835007297E3}" dt="2025-06-08T01:08:09.976" v="7"/>
        <pc:sldMkLst>
          <pc:docMk/>
          <pc:sldMk cId="3694293164" sldId="5358"/>
        </pc:sldMkLst>
      </pc:sldChg>
      <pc:sldChg chg="del">
        <pc:chgData name="Wei Li" userId="fae33518c2e5a771" providerId="LiveId" clId="{CFB0A273-EE9E-48D9-BFB7-4835007297E3}" dt="2025-06-08T01:08:06.812" v="6" actId="47"/>
        <pc:sldMkLst>
          <pc:docMk/>
          <pc:sldMk cId="3811793297" sldId="5359"/>
        </pc:sldMkLst>
      </pc:sldChg>
      <pc:sldChg chg="del">
        <pc:chgData name="Wei Li" userId="fae33518c2e5a771" providerId="LiveId" clId="{CFB0A273-EE9E-48D9-BFB7-4835007297E3}" dt="2025-06-08T01:08:06.812" v="6" actId="47"/>
        <pc:sldMkLst>
          <pc:docMk/>
          <pc:sldMk cId="1690681226" sldId="5360"/>
        </pc:sldMkLst>
      </pc:sldChg>
      <pc:sldChg chg="add">
        <pc:chgData name="Wei Li" userId="fae33518c2e5a771" providerId="LiveId" clId="{CFB0A273-EE9E-48D9-BFB7-4835007297E3}" dt="2025-06-08T01:08:09.976" v="7"/>
        <pc:sldMkLst>
          <pc:docMk/>
          <pc:sldMk cId="3710805193" sldId="5360"/>
        </pc:sldMkLst>
      </pc:sldChg>
      <pc:sldChg chg="add">
        <pc:chgData name="Wei Li" userId="fae33518c2e5a771" providerId="LiveId" clId="{CFB0A273-EE9E-48D9-BFB7-4835007297E3}" dt="2025-06-08T01:08:09.976" v="7"/>
        <pc:sldMkLst>
          <pc:docMk/>
          <pc:sldMk cId="397330963" sldId="5361"/>
        </pc:sldMkLst>
      </pc:sldChg>
      <pc:sldChg chg="del">
        <pc:chgData name="Wei Li" userId="fae33518c2e5a771" providerId="LiveId" clId="{CFB0A273-EE9E-48D9-BFB7-4835007297E3}" dt="2025-06-08T01:08:06.812" v="6" actId="47"/>
        <pc:sldMkLst>
          <pc:docMk/>
          <pc:sldMk cId="1111689865" sldId="5361"/>
        </pc:sldMkLst>
      </pc:sldChg>
      <pc:sldChg chg="add">
        <pc:chgData name="Wei Li" userId="fae33518c2e5a771" providerId="LiveId" clId="{CFB0A273-EE9E-48D9-BFB7-4835007297E3}" dt="2025-06-08T01:08:09.976" v="7"/>
        <pc:sldMkLst>
          <pc:docMk/>
          <pc:sldMk cId="40323782" sldId="5362"/>
        </pc:sldMkLst>
      </pc:sldChg>
      <pc:sldChg chg="del">
        <pc:chgData name="Wei Li" userId="fae33518c2e5a771" providerId="LiveId" clId="{CFB0A273-EE9E-48D9-BFB7-4835007297E3}" dt="2025-06-08T01:08:06.812" v="6" actId="47"/>
        <pc:sldMkLst>
          <pc:docMk/>
          <pc:sldMk cId="3054264904" sldId="5362"/>
        </pc:sldMkLst>
      </pc:sldChg>
      <pc:sldChg chg="add">
        <pc:chgData name="Wei Li" userId="fae33518c2e5a771" providerId="LiveId" clId="{CFB0A273-EE9E-48D9-BFB7-4835007297E3}" dt="2025-06-08T01:08:09.976" v="7"/>
        <pc:sldMkLst>
          <pc:docMk/>
          <pc:sldMk cId="2921069626" sldId="5363"/>
        </pc:sldMkLst>
      </pc:sldChg>
      <pc:sldChg chg="add">
        <pc:chgData name="Wei Li" userId="fae33518c2e5a771" providerId="LiveId" clId="{CFB0A273-EE9E-48D9-BFB7-4835007297E3}" dt="2025-06-08T01:08:09.976" v="7"/>
        <pc:sldMkLst>
          <pc:docMk/>
          <pc:sldMk cId="1001223476" sldId="5364"/>
        </pc:sldMkLst>
      </pc:sldChg>
      <pc:sldChg chg="add">
        <pc:chgData name="Wei Li" userId="fae33518c2e5a771" providerId="LiveId" clId="{CFB0A273-EE9E-48D9-BFB7-4835007297E3}" dt="2025-06-08T01:08:09.976" v="7"/>
        <pc:sldMkLst>
          <pc:docMk/>
          <pc:sldMk cId="2468604605" sldId="5365"/>
        </pc:sldMkLst>
      </pc:sldChg>
      <pc:sldChg chg="add">
        <pc:chgData name="Wei Li" userId="fae33518c2e5a771" providerId="LiveId" clId="{CFB0A273-EE9E-48D9-BFB7-4835007297E3}" dt="2025-06-08T01:08:09.976" v="7"/>
        <pc:sldMkLst>
          <pc:docMk/>
          <pc:sldMk cId="562361590" sldId="5366"/>
        </pc:sldMkLst>
      </pc:sldChg>
      <pc:sldChg chg="add">
        <pc:chgData name="Wei Li" userId="fae33518c2e5a771" providerId="LiveId" clId="{CFB0A273-EE9E-48D9-BFB7-4835007297E3}" dt="2025-06-08T01:08:09.976" v="7"/>
        <pc:sldMkLst>
          <pc:docMk/>
          <pc:sldMk cId="2029388509" sldId="5367"/>
        </pc:sldMkLst>
      </pc:sldChg>
      <pc:sldChg chg="del">
        <pc:chgData name="Wei Li" userId="fae33518c2e5a771" providerId="LiveId" clId="{CFB0A273-EE9E-48D9-BFB7-4835007297E3}" dt="2025-06-08T01:08:06.812" v="6" actId="47"/>
        <pc:sldMkLst>
          <pc:docMk/>
          <pc:sldMk cId="2130426057" sldId="5876"/>
        </pc:sldMkLst>
      </pc:sldChg>
      <pc:sldChg chg="del">
        <pc:chgData name="Wei Li" userId="fae33518c2e5a771" providerId="LiveId" clId="{CFB0A273-EE9E-48D9-BFB7-4835007297E3}" dt="2025-06-08T01:06:18.381" v="0" actId="47"/>
        <pc:sldMkLst>
          <pc:docMk/>
          <pc:sldMk cId="0" sldId="5953"/>
        </pc:sldMkLst>
      </pc:sldChg>
      <pc:sldChg chg="del">
        <pc:chgData name="Wei Li" userId="fae33518c2e5a771" providerId="LiveId" clId="{CFB0A273-EE9E-48D9-BFB7-4835007297E3}" dt="2025-06-08T01:06:18.381" v="0" actId="47"/>
        <pc:sldMkLst>
          <pc:docMk/>
          <pc:sldMk cId="0" sldId="5954"/>
        </pc:sldMkLst>
      </pc:sldChg>
      <pc:sldChg chg="del">
        <pc:chgData name="Wei Li" userId="fae33518c2e5a771" providerId="LiveId" clId="{CFB0A273-EE9E-48D9-BFB7-4835007297E3}" dt="2025-06-08T01:19:25.150" v="110" actId="47"/>
        <pc:sldMkLst>
          <pc:docMk/>
          <pc:sldMk cId="3960131427" sldId="5955"/>
        </pc:sldMkLst>
      </pc:sldChg>
      <pc:sldChg chg="del">
        <pc:chgData name="Wei Li" userId="fae33518c2e5a771" providerId="LiveId" clId="{CFB0A273-EE9E-48D9-BFB7-4835007297E3}" dt="2025-06-08T01:08:06.812" v="6" actId="47"/>
        <pc:sldMkLst>
          <pc:docMk/>
          <pc:sldMk cId="0" sldId="5956"/>
        </pc:sldMkLst>
      </pc:sldChg>
      <pc:sldChg chg="modSp mod">
        <pc:chgData name="Wei Li" userId="fae33518c2e5a771" providerId="LiveId" clId="{CFB0A273-EE9E-48D9-BFB7-4835007297E3}" dt="2025-06-08T01:34:09.789" v="162" actId="20577"/>
        <pc:sldMkLst>
          <pc:docMk/>
          <pc:sldMk cId="2036498537" sldId="5957"/>
        </pc:sldMkLst>
      </pc:sldChg>
      <pc:sldChg chg="del">
        <pc:chgData name="Wei Li" userId="fae33518c2e5a771" providerId="LiveId" clId="{CFB0A273-EE9E-48D9-BFB7-4835007297E3}" dt="2025-06-08T01:32:20.793" v="140" actId="47"/>
        <pc:sldMkLst>
          <pc:docMk/>
          <pc:sldMk cId="361792906" sldId="5958"/>
        </pc:sldMkLst>
      </pc:sldChg>
      <pc:sldChg chg="modSp add mod">
        <pc:chgData name="Wei Li" userId="fae33518c2e5a771" providerId="LiveId" clId="{CFB0A273-EE9E-48D9-BFB7-4835007297E3}" dt="2025-06-08T01:15:23.303" v="109" actId="255"/>
        <pc:sldMkLst>
          <pc:docMk/>
          <pc:sldMk cId="3519037333" sldId="5959"/>
        </pc:sldMkLst>
      </pc:sldChg>
      <pc:sldChg chg="add del">
        <pc:chgData name="Wei Li" userId="fae33518c2e5a771" providerId="LiveId" clId="{CFB0A273-EE9E-48D9-BFB7-4835007297E3}" dt="2025-06-08T12:55:40.725" v="164"/>
        <pc:sldMkLst>
          <pc:docMk/>
          <pc:sldMk cId="0" sldId="5960"/>
        </pc:sldMkLst>
      </pc:sldChg>
      <pc:sldChg chg="add del">
        <pc:chgData name="Wei Li" userId="fae33518c2e5a771" providerId="LiveId" clId="{CFB0A273-EE9E-48D9-BFB7-4835007297E3}" dt="2025-06-08T12:55:40.725" v="164"/>
        <pc:sldMkLst>
          <pc:docMk/>
          <pc:sldMk cId="0" sldId="5961"/>
        </pc:sldMkLst>
      </pc:sldChg>
      <pc:sldMasterChg chg="del delSldLayout">
        <pc:chgData name="Wei Li" userId="fae33518c2e5a771" providerId="LiveId" clId="{CFB0A273-EE9E-48D9-BFB7-4835007297E3}" dt="2025-06-08T01:08:06.812" v="6" actId="47"/>
        <pc:sldMasterMkLst>
          <pc:docMk/>
          <pc:sldMasterMk cId="3691798118" sldId="2147483970"/>
        </pc:sldMasterMkLst>
        <pc:sldLayoutChg chg="del">
          <pc:chgData name="Wei Li" userId="fae33518c2e5a771" providerId="LiveId" clId="{CFB0A273-EE9E-48D9-BFB7-4835007297E3}" dt="2025-06-08T01:08:06.812" v="6" actId="47"/>
          <pc:sldLayoutMkLst>
            <pc:docMk/>
            <pc:sldMasterMk cId="3691798118" sldId="2147483970"/>
            <pc:sldLayoutMk cId="1151041343" sldId="2147483971"/>
          </pc:sldLayoutMkLst>
        </pc:sldLayoutChg>
        <pc:sldLayoutChg chg="del">
          <pc:chgData name="Wei Li" userId="fae33518c2e5a771" providerId="LiveId" clId="{CFB0A273-EE9E-48D9-BFB7-4835007297E3}" dt="2025-06-08T01:08:06.812" v="6" actId="47"/>
          <pc:sldLayoutMkLst>
            <pc:docMk/>
            <pc:sldMasterMk cId="3691798118" sldId="2147483970"/>
            <pc:sldLayoutMk cId="2883438149" sldId="2147483972"/>
          </pc:sldLayoutMkLst>
        </pc:sldLayoutChg>
        <pc:sldLayoutChg chg="del">
          <pc:chgData name="Wei Li" userId="fae33518c2e5a771" providerId="LiveId" clId="{CFB0A273-EE9E-48D9-BFB7-4835007297E3}" dt="2025-06-08T01:08:06.812" v="6" actId="47"/>
          <pc:sldLayoutMkLst>
            <pc:docMk/>
            <pc:sldMasterMk cId="3691798118" sldId="2147483970"/>
            <pc:sldLayoutMk cId="344415143" sldId="2147483973"/>
          </pc:sldLayoutMkLst>
        </pc:sldLayoutChg>
        <pc:sldLayoutChg chg="del">
          <pc:chgData name="Wei Li" userId="fae33518c2e5a771" providerId="LiveId" clId="{CFB0A273-EE9E-48D9-BFB7-4835007297E3}" dt="2025-06-08T01:08:06.812" v="6" actId="47"/>
          <pc:sldLayoutMkLst>
            <pc:docMk/>
            <pc:sldMasterMk cId="3691798118" sldId="2147483970"/>
            <pc:sldLayoutMk cId="1144543679" sldId="2147483974"/>
          </pc:sldLayoutMkLst>
        </pc:sldLayoutChg>
        <pc:sldLayoutChg chg="del">
          <pc:chgData name="Wei Li" userId="fae33518c2e5a771" providerId="LiveId" clId="{CFB0A273-EE9E-48D9-BFB7-4835007297E3}" dt="2025-06-08T01:08:06.812" v="6" actId="47"/>
          <pc:sldLayoutMkLst>
            <pc:docMk/>
            <pc:sldMasterMk cId="3691798118" sldId="2147483970"/>
            <pc:sldLayoutMk cId="2321368956" sldId="2147483975"/>
          </pc:sldLayoutMkLst>
        </pc:sldLayoutChg>
        <pc:sldLayoutChg chg="del">
          <pc:chgData name="Wei Li" userId="fae33518c2e5a771" providerId="LiveId" clId="{CFB0A273-EE9E-48D9-BFB7-4835007297E3}" dt="2025-06-08T01:08:06.812" v="6" actId="47"/>
          <pc:sldLayoutMkLst>
            <pc:docMk/>
            <pc:sldMasterMk cId="3691798118" sldId="2147483970"/>
            <pc:sldLayoutMk cId="59168574" sldId="2147483976"/>
          </pc:sldLayoutMkLst>
        </pc:sldLayoutChg>
        <pc:sldLayoutChg chg="del">
          <pc:chgData name="Wei Li" userId="fae33518c2e5a771" providerId="LiveId" clId="{CFB0A273-EE9E-48D9-BFB7-4835007297E3}" dt="2025-06-08T01:08:06.812" v="6" actId="47"/>
          <pc:sldLayoutMkLst>
            <pc:docMk/>
            <pc:sldMasterMk cId="3691798118" sldId="2147483970"/>
            <pc:sldLayoutMk cId="650454981" sldId="2147483977"/>
          </pc:sldLayoutMkLst>
        </pc:sldLayoutChg>
        <pc:sldLayoutChg chg="del">
          <pc:chgData name="Wei Li" userId="fae33518c2e5a771" providerId="LiveId" clId="{CFB0A273-EE9E-48D9-BFB7-4835007297E3}" dt="2025-06-08T01:08:06.812" v="6" actId="47"/>
          <pc:sldLayoutMkLst>
            <pc:docMk/>
            <pc:sldMasterMk cId="3691798118" sldId="2147483970"/>
            <pc:sldLayoutMk cId="511316742" sldId="2147483978"/>
          </pc:sldLayoutMkLst>
        </pc:sldLayoutChg>
        <pc:sldLayoutChg chg="del">
          <pc:chgData name="Wei Li" userId="fae33518c2e5a771" providerId="LiveId" clId="{CFB0A273-EE9E-48D9-BFB7-4835007297E3}" dt="2025-06-08T01:08:06.812" v="6" actId="47"/>
          <pc:sldLayoutMkLst>
            <pc:docMk/>
            <pc:sldMasterMk cId="3691798118" sldId="2147483970"/>
            <pc:sldLayoutMk cId="3386708341" sldId="2147483979"/>
          </pc:sldLayoutMkLst>
        </pc:sldLayoutChg>
        <pc:sldLayoutChg chg="del">
          <pc:chgData name="Wei Li" userId="fae33518c2e5a771" providerId="LiveId" clId="{CFB0A273-EE9E-48D9-BFB7-4835007297E3}" dt="2025-06-08T01:08:06.812" v="6" actId="47"/>
          <pc:sldLayoutMkLst>
            <pc:docMk/>
            <pc:sldMasterMk cId="3691798118" sldId="2147483970"/>
            <pc:sldLayoutMk cId="3454833542" sldId="2147483980"/>
          </pc:sldLayoutMkLst>
        </pc:sldLayoutChg>
        <pc:sldLayoutChg chg="del">
          <pc:chgData name="Wei Li" userId="fae33518c2e5a771" providerId="LiveId" clId="{CFB0A273-EE9E-48D9-BFB7-4835007297E3}" dt="2025-06-08T01:08:06.812" v="6" actId="47"/>
          <pc:sldLayoutMkLst>
            <pc:docMk/>
            <pc:sldMasterMk cId="3691798118" sldId="2147483970"/>
            <pc:sldLayoutMk cId="1323318177" sldId="2147483981"/>
          </pc:sldLayoutMkLst>
        </pc:sldLayoutChg>
      </pc:sldMasterChg>
      <pc:sldMasterChg chg="del delSldLayout">
        <pc:chgData name="Wei Li" userId="fae33518c2e5a771" providerId="LiveId" clId="{CFB0A273-EE9E-48D9-BFB7-4835007297E3}" dt="2025-06-08T01:08:06.812" v="6" actId="47"/>
        <pc:sldMasterMkLst>
          <pc:docMk/>
          <pc:sldMasterMk cId="870307306" sldId="2147484857"/>
        </pc:sldMasterMkLst>
        <pc:sldLayoutChg chg="del">
          <pc:chgData name="Wei Li" userId="fae33518c2e5a771" providerId="LiveId" clId="{CFB0A273-EE9E-48D9-BFB7-4835007297E3}" dt="2025-06-08T01:08:06.812" v="6" actId="47"/>
          <pc:sldLayoutMkLst>
            <pc:docMk/>
            <pc:sldMasterMk cId="870307306" sldId="2147484857"/>
            <pc:sldLayoutMk cId="1028081267" sldId="2147484858"/>
          </pc:sldLayoutMkLst>
        </pc:sldLayoutChg>
        <pc:sldLayoutChg chg="del">
          <pc:chgData name="Wei Li" userId="fae33518c2e5a771" providerId="LiveId" clId="{CFB0A273-EE9E-48D9-BFB7-4835007297E3}" dt="2025-06-08T01:08:06.812" v="6" actId="47"/>
          <pc:sldLayoutMkLst>
            <pc:docMk/>
            <pc:sldMasterMk cId="870307306" sldId="2147484857"/>
            <pc:sldLayoutMk cId="1365998351" sldId="2147484859"/>
          </pc:sldLayoutMkLst>
        </pc:sldLayoutChg>
        <pc:sldLayoutChg chg="del">
          <pc:chgData name="Wei Li" userId="fae33518c2e5a771" providerId="LiveId" clId="{CFB0A273-EE9E-48D9-BFB7-4835007297E3}" dt="2025-06-08T01:08:06.812" v="6" actId="47"/>
          <pc:sldLayoutMkLst>
            <pc:docMk/>
            <pc:sldMasterMk cId="870307306" sldId="2147484857"/>
            <pc:sldLayoutMk cId="487861224" sldId="2147484860"/>
          </pc:sldLayoutMkLst>
        </pc:sldLayoutChg>
        <pc:sldLayoutChg chg="del">
          <pc:chgData name="Wei Li" userId="fae33518c2e5a771" providerId="LiveId" clId="{CFB0A273-EE9E-48D9-BFB7-4835007297E3}" dt="2025-06-08T01:08:06.812" v="6" actId="47"/>
          <pc:sldLayoutMkLst>
            <pc:docMk/>
            <pc:sldMasterMk cId="870307306" sldId="2147484857"/>
            <pc:sldLayoutMk cId="4222993928" sldId="2147484861"/>
          </pc:sldLayoutMkLst>
        </pc:sldLayoutChg>
        <pc:sldLayoutChg chg="del">
          <pc:chgData name="Wei Li" userId="fae33518c2e5a771" providerId="LiveId" clId="{CFB0A273-EE9E-48D9-BFB7-4835007297E3}" dt="2025-06-08T01:08:06.812" v="6" actId="47"/>
          <pc:sldLayoutMkLst>
            <pc:docMk/>
            <pc:sldMasterMk cId="870307306" sldId="2147484857"/>
            <pc:sldLayoutMk cId="2243968812" sldId="2147484862"/>
          </pc:sldLayoutMkLst>
        </pc:sldLayoutChg>
        <pc:sldLayoutChg chg="del">
          <pc:chgData name="Wei Li" userId="fae33518c2e5a771" providerId="LiveId" clId="{CFB0A273-EE9E-48D9-BFB7-4835007297E3}" dt="2025-06-08T01:08:06.812" v="6" actId="47"/>
          <pc:sldLayoutMkLst>
            <pc:docMk/>
            <pc:sldMasterMk cId="870307306" sldId="2147484857"/>
            <pc:sldLayoutMk cId="2350302853" sldId="2147484863"/>
          </pc:sldLayoutMkLst>
        </pc:sldLayoutChg>
        <pc:sldLayoutChg chg="del">
          <pc:chgData name="Wei Li" userId="fae33518c2e5a771" providerId="LiveId" clId="{CFB0A273-EE9E-48D9-BFB7-4835007297E3}" dt="2025-06-08T01:08:06.812" v="6" actId="47"/>
          <pc:sldLayoutMkLst>
            <pc:docMk/>
            <pc:sldMasterMk cId="870307306" sldId="2147484857"/>
            <pc:sldLayoutMk cId="2761228335" sldId="2147484864"/>
          </pc:sldLayoutMkLst>
        </pc:sldLayoutChg>
        <pc:sldLayoutChg chg="del">
          <pc:chgData name="Wei Li" userId="fae33518c2e5a771" providerId="LiveId" clId="{CFB0A273-EE9E-48D9-BFB7-4835007297E3}" dt="2025-06-08T01:08:06.812" v="6" actId="47"/>
          <pc:sldLayoutMkLst>
            <pc:docMk/>
            <pc:sldMasterMk cId="870307306" sldId="2147484857"/>
            <pc:sldLayoutMk cId="189971708" sldId="2147484865"/>
          </pc:sldLayoutMkLst>
        </pc:sldLayoutChg>
        <pc:sldLayoutChg chg="del">
          <pc:chgData name="Wei Li" userId="fae33518c2e5a771" providerId="LiveId" clId="{CFB0A273-EE9E-48D9-BFB7-4835007297E3}" dt="2025-06-08T01:08:06.812" v="6" actId="47"/>
          <pc:sldLayoutMkLst>
            <pc:docMk/>
            <pc:sldMasterMk cId="870307306" sldId="2147484857"/>
            <pc:sldLayoutMk cId="907455471" sldId="2147484866"/>
          </pc:sldLayoutMkLst>
        </pc:sldLayoutChg>
        <pc:sldLayoutChg chg="del">
          <pc:chgData name="Wei Li" userId="fae33518c2e5a771" providerId="LiveId" clId="{CFB0A273-EE9E-48D9-BFB7-4835007297E3}" dt="2025-06-08T01:08:06.812" v="6" actId="47"/>
          <pc:sldLayoutMkLst>
            <pc:docMk/>
            <pc:sldMasterMk cId="870307306" sldId="2147484857"/>
            <pc:sldLayoutMk cId="3191354614" sldId="2147484867"/>
          </pc:sldLayoutMkLst>
        </pc:sldLayoutChg>
        <pc:sldLayoutChg chg="del">
          <pc:chgData name="Wei Li" userId="fae33518c2e5a771" providerId="LiveId" clId="{CFB0A273-EE9E-48D9-BFB7-4835007297E3}" dt="2025-06-08T01:08:06.812" v="6" actId="47"/>
          <pc:sldLayoutMkLst>
            <pc:docMk/>
            <pc:sldMasterMk cId="870307306" sldId="2147484857"/>
            <pc:sldLayoutMk cId="2773588275" sldId="2147484868"/>
          </pc:sldLayoutMkLst>
        </pc:sldLayoutChg>
      </pc:sldMasterChg>
      <pc:sldMasterChg chg="modSldLayout sldLayoutOrd">
        <pc:chgData name="Wei Li" userId="fae33518c2e5a771" providerId="LiveId" clId="{CFB0A273-EE9E-48D9-BFB7-4835007297E3}" dt="2025-06-08T01:07:25.585" v="4"/>
        <pc:sldMasterMkLst>
          <pc:docMk/>
          <pc:sldMasterMk cId="3029566627" sldId="2147485054"/>
        </pc:sldMasterMkLst>
        <pc:sldLayoutChg chg="modSp mod ord">
          <pc:chgData name="Wei Li" userId="fae33518c2e5a771" providerId="LiveId" clId="{CFB0A273-EE9E-48D9-BFB7-4835007297E3}" dt="2025-06-08T01:07:25.585" v="4"/>
          <pc:sldLayoutMkLst>
            <pc:docMk/>
            <pc:sldMasterMk cId="3029566627" sldId="2147485054"/>
            <pc:sldLayoutMk cId="741670874" sldId="2147485087"/>
          </pc:sldLayoutMkLst>
        </pc:sldLayoutChg>
        <pc:sldLayoutChg chg="modSp mod ord">
          <pc:chgData name="Wei Li" userId="fae33518c2e5a771" providerId="LiveId" clId="{CFB0A273-EE9E-48D9-BFB7-4835007297E3}" dt="2025-06-08T01:07:25.585" v="4"/>
          <pc:sldLayoutMkLst>
            <pc:docMk/>
            <pc:sldMasterMk cId="3029566627" sldId="2147485054"/>
            <pc:sldLayoutMk cId="3202229482" sldId="2147485089"/>
          </pc:sldLayoutMkLst>
        </pc:sldLayoutChg>
        <pc:sldLayoutChg chg="modSp mod ord">
          <pc:chgData name="Wei Li" userId="fae33518c2e5a771" providerId="LiveId" clId="{CFB0A273-EE9E-48D9-BFB7-4835007297E3}" dt="2025-06-08T01:07:25.585" v="4"/>
          <pc:sldLayoutMkLst>
            <pc:docMk/>
            <pc:sldMasterMk cId="3029566627" sldId="2147485054"/>
            <pc:sldLayoutMk cId="165862585" sldId="2147485090"/>
          </pc:sldLayoutMkLst>
        </pc:sldLayoutChg>
        <pc:sldLayoutChg chg="modSp mod ord">
          <pc:chgData name="Wei Li" userId="fae33518c2e5a771" providerId="LiveId" clId="{CFB0A273-EE9E-48D9-BFB7-4835007297E3}" dt="2025-06-08T01:07:25.585" v="4"/>
          <pc:sldLayoutMkLst>
            <pc:docMk/>
            <pc:sldMasterMk cId="3029566627" sldId="2147485054"/>
            <pc:sldLayoutMk cId="3952378723" sldId="2147485091"/>
          </pc:sldLayoutMkLst>
        </pc:sldLayoutChg>
        <pc:sldLayoutChg chg="modSp mod ord">
          <pc:chgData name="Wei Li" userId="fae33518c2e5a771" providerId="LiveId" clId="{CFB0A273-EE9E-48D9-BFB7-4835007297E3}" dt="2025-06-08T01:07:25.585" v="4"/>
          <pc:sldLayoutMkLst>
            <pc:docMk/>
            <pc:sldMasterMk cId="3029566627" sldId="2147485054"/>
            <pc:sldLayoutMk cId="2014844716" sldId="2147485092"/>
          </pc:sldLayoutMkLst>
        </pc:sldLayoutChg>
        <pc:sldLayoutChg chg="modSp mod ord">
          <pc:chgData name="Wei Li" userId="fae33518c2e5a771" providerId="LiveId" clId="{CFB0A273-EE9E-48D9-BFB7-4835007297E3}" dt="2025-06-08T01:07:25.585" v="4"/>
          <pc:sldLayoutMkLst>
            <pc:docMk/>
            <pc:sldMasterMk cId="3029566627" sldId="2147485054"/>
            <pc:sldLayoutMk cId="1935670798" sldId="2147485093"/>
          </pc:sldLayoutMkLst>
        </pc:sldLayoutChg>
        <pc:sldLayoutChg chg="modSp mod ord">
          <pc:chgData name="Wei Li" userId="fae33518c2e5a771" providerId="LiveId" clId="{CFB0A273-EE9E-48D9-BFB7-4835007297E3}" dt="2025-06-08T01:07:25.585" v="4"/>
          <pc:sldLayoutMkLst>
            <pc:docMk/>
            <pc:sldMasterMk cId="3029566627" sldId="2147485054"/>
            <pc:sldLayoutMk cId="1276484068" sldId="2147485094"/>
          </pc:sldLayoutMkLst>
        </pc:sldLayoutChg>
        <pc:sldLayoutChg chg="modSp mod ord">
          <pc:chgData name="Wei Li" userId="fae33518c2e5a771" providerId="LiveId" clId="{CFB0A273-EE9E-48D9-BFB7-4835007297E3}" dt="2025-06-08T01:07:25.585" v="4"/>
          <pc:sldLayoutMkLst>
            <pc:docMk/>
            <pc:sldMasterMk cId="3029566627" sldId="2147485054"/>
            <pc:sldLayoutMk cId="1012297620" sldId="2147485223"/>
          </pc:sldLayoutMkLst>
        </pc:sldLayoutChg>
        <pc:sldLayoutChg chg="modSp mod ord">
          <pc:chgData name="Wei Li" userId="fae33518c2e5a771" providerId="LiveId" clId="{CFB0A273-EE9E-48D9-BFB7-4835007297E3}" dt="2025-06-08T01:07:25.585" v="4"/>
          <pc:sldLayoutMkLst>
            <pc:docMk/>
            <pc:sldMasterMk cId="3029566627" sldId="2147485054"/>
            <pc:sldLayoutMk cId="3080420369" sldId="2147485224"/>
          </pc:sldLayoutMkLst>
        </pc:sldLayoutChg>
        <pc:sldLayoutChg chg="modSp mod ord">
          <pc:chgData name="Wei Li" userId="fae33518c2e5a771" providerId="LiveId" clId="{CFB0A273-EE9E-48D9-BFB7-4835007297E3}" dt="2025-06-08T01:07:25.585" v="4"/>
          <pc:sldLayoutMkLst>
            <pc:docMk/>
            <pc:sldMasterMk cId="3029566627" sldId="2147485054"/>
            <pc:sldLayoutMk cId="4200502121" sldId="2147485225"/>
          </pc:sldLayoutMkLst>
        </pc:sldLayoutChg>
        <pc:sldLayoutChg chg="modSp mod ord">
          <pc:chgData name="Wei Li" userId="fae33518c2e5a771" providerId="LiveId" clId="{CFB0A273-EE9E-48D9-BFB7-4835007297E3}" dt="2025-06-08T01:07:25.585" v="4"/>
          <pc:sldLayoutMkLst>
            <pc:docMk/>
            <pc:sldMasterMk cId="3029566627" sldId="2147485054"/>
            <pc:sldLayoutMk cId="3588480721" sldId="2147485226"/>
          </pc:sldLayoutMkLst>
        </pc:sldLayoutChg>
        <pc:sldLayoutChg chg="modSp mod ord">
          <pc:chgData name="Wei Li" userId="fae33518c2e5a771" providerId="LiveId" clId="{CFB0A273-EE9E-48D9-BFB7-4835007297E3}" dt="2025-06-08T01:07:25.585" v="4"/>
          <pc:sldLayoutMkLst>
            <pc:docMk/>
            <pc:sldMasterMk cId="3029566627" sldId="2147485054"/>
            <pc:sldLayoutMk cId="2823374353" sldId="2147485227"/>
          </pc:sldLayoutMkLst>
        </pc:sldLayoutChg>
        <pc:sldLayoutChg chg="modSp mod ord">
          <pc:chgData name="Wei Li" userId="fae33518c2e5a771" providerId="LiveId" clId="{CFB0A273-EE9E-48D9-BFB7-4835007297E3}" dt="2025-06-08T01:07:25.585" v="4"/>
          <pc:sldLayoutMkLst>
            <pc:docMk/>
            <pc:sldMasterMk cId="3029566627" sldId="2147485054"/>
            <pc:sldLayoutMk cId="1558567144" sldId="2147485228"/>
          </pc:sldLayoutMkLst>
        </pc:sldLayoutChg>
        <pc:sldLayoutChg chg="modSp mod ord">
          <pc:chgData name="Wei Li" userId="fae33518c2e5a771" providerId="LiveId" clId="{CFB0A273-EE9E-48D9-BFB7-4835007297E3}" dt="2025-06-08T01:07:25.585" v="4"/>
          <pc:sldLayoutMkLst>
            <pc:docMk/>
            <pc:sldMasterMk cId="3029566627" sldId="2147485054"/>
            <pc:sldLayoutMk cId="1936456571" sldId="2147485229"/>
          </pc:sldLayoutMkLst>
        </pc:sldLayoutChg>
      </pc:sldMasterChg>
      <pc:sldMasterChg chg="del sldLayoutOrd">
        <pc:chgData name="Wei Li" userId="fae33518c2e5a771" providerId="LiveId" clId="{CFB0A273-EE9E-48D9-BFB7-4835007297E3}" dt="2025-06-08T01:07:25.613" v="5"/>
        <pc:sldMasterMkLst>
          <pc:docMk/>
          <pc:sldMasterMk cId="370842107" sldId="2147485086"/>
        </pc:sldMasterMkLst>
      </pc:sldMasterChg>
      <pc:sldMasterChg chg="del delSldLayout">
        <pc:chgData name="Wei Li" userId="fae33518c2e5a771" providerId="LiveId" clId="{CFB0A273-EE9E-48D9-BFB7-4835007297E3}" dt="2025-06-08T01:06:18.381" v="0" actId="47"/>
        <pc:sldMasterMkLst>
          <pc:docMk/>
          <pc:sldMasterMk cId="3344595246" sldId="2147485182"/>
        </pc:sldMasterMkLst>
        <pc:sldLayoutChg chg="del">
          <pc:chgData name="Wei Li" userId="fae33518c2e5a771" providerId="LiveId" clId="{CFB0A273-EE9E-48D9-BFB7-4835007297E3}" dt="2025-06-08T01:06:18.381" v="0" actId="47"/>
          <pc:sldLayoutMkLst>
            <pc:docMk/>
            <pc:sldMasterMk cId="3344595246" sldId="2147485182"/>
            <pc:sldLayoutMk cId="2250301583" sldId="2147485183"/>
          </pc:sldLayoutMkLst>
        </pc:sldLayoutChg>
        <pc:sldLayoutChg chg="del">
          <pc:chgData name="Wei Li" userId="fae33518c2e5a771" providerId="LiveId" clId="{CFB0A273-EE9E-48D9-BFB7-4835007297E3}" dt="2025-06-08T01:06:18.381" v="0" actId="47"/>
          <pc:sldLayoutMkLst>
            <pc:docMk/>
            <pc:sldMasterMk cId="3344595246" sldId="2147485182"/>
            <pc:sldLayoutMk cId="1682870514" sldId="2147485184"/>
          </pc:sldLayoutMkLst>
        </pc:sldLayoutChg>
        <pc:sldLayoutChg chg="del">
          <pc:chgData name="Wei Li" userId="fae33518c2e5a771" providerId="LiveId" clId="{CFB0A273-EE9E-48D9-BFB7-4835007297E3}" dt="2025-06-08T01:06:18.381" v="0" actId="47"/>
          <pc:sldLayoutMkLst>
            <pc:docMk/>
            <pc:sldMasterMk cId="3344595246" sldId="2147485182"/>
            <pc:sldLayoutMk cId="2334188513" sldId="2147485185"/>
          </pc:sldLayoutMkLst>
        </pc:sldLayoutChg>
        <pc:sldLayoutChg chg="del">
          <pc:chgData name="Wei Li" userId="fae33518c2e5a771" providerId="LiveId" clId="{CFB0A273-EE9E-48D9-BFB7-4835007297E3}" dt="2025-06-08T01:06:18.381" v="0" actId="47"/>
          <pc:sldLayoutMkLst>
            <pc:docMk/>
            <pc:sldMasterMk cId="3344595246" sldId="2147485182"/>
            <pc:sldLayoutMk cId="3968576427" sldId="2147485186"/>
          </pc:sldLayoutMkLst>
        </pc:sldLayoutChg>
        <pc:sldLayoutChg chg="del">
          <pc:chgData name="Wei Li" userId="fae33518c2e5a771" providerId="LiveId" clId="{CFB0A273-EE9E-48D9-BFB7-4835007297E3}" dt="2025-06-08T01:06:18.381" v="0" actId="47"/>
          <pc:sldLayoutMkLst>
            <pc:docMk/>
            <pc:sldMasterMk cId="3344595246" sldId="2147485182"/>
            <pc:sldLayoutMk cId="3423268796" sldId="2147485187"/>
          </pc:sldLayoutMkLst>
        </pc:sldLayoutChg>
        <pc:sldLayoutChg chg="del">
          <pc:chgData name="Wei Li" userId="fae33518c2e5a771" providerId="LiveId" clId="{CFB0A273-EE9E-48D9-BFB7-4835007297E3}" dt="2025-06-08T01:06:18.381" v="0" actId="47"/>
          <pc:sldLayoutMkLst>
            <pc:docMk/>
            <pc:sldMasterMk cId="3344595246" sldId="2147485182"/>
            <pc:sldLayoutMk cId="1938199464" sldId="2147485188"/>
          </pc:sldLayoutMkLst>
        </pc:sldLayoutChg>
        <pc:sldLayoutChg chg="del">
          <pc:chgData name="Wei Li" userId="fae33518c2e5a771" providerId="LiveId" clId="{CFB0A273-EE9E-48D9-BFB7-4835007297E3}" dt="2025-06-08T01:06:18.381" v="0" actId="47"/>
          <pc:sldLayoutMkLst>
            <pc:docMk/>
            <pc:sldMasterMk cId="3344595246" sldId="2147485182"/>
            <pc:sldLayoutMk cId="3349701194" sldId="2147485189"/>
          </pc:sldLayoutMkLst>
        </pc:sldLayoutChg>
        <pc:sldLayoutChg chg="del">
          <pc:chgData name="Wei Li" userId="fae33518c2e5a771" providerId="LiveId" clId="{CFB0A273-EE9E-48D9-BFB7-4835007297E3}" dt="2025-06-08T01:06:18.381" v="0" actId="47"/>
          <pc:sldLayoutMkLst>
            <pc:docMk/>
            <pc:sldMasterMk cId="3344595246" sldId="2147485182"/>
            <pc:sldLayoutMk cId="1052427187" sldId="2147485190"/>
          </pc:sldLayoutMkLst>
        </pc:sldLayoutChg>
        <pc:sldLayoutChg chg="del">
          <pc:chgData name="Wei Li" userId="fae33518c2e5a771" providerId="LiveId" clId="{CFB0A273-EE9E-48D9-BFB7-4835007297E3}" dt="2025-06-08T01:06:18.381" v="0" actId="47"/>
          <pc:sldLayoutMkLst>
            <pc:docMk/>
            <pc:sldMasterMk cId="3344595246" sldId="2147485182"/>
            <pc:sldLayoutMk cId="484121683" sldId="2147485191"/>
          </pc:sldLayoutMkLst>
        </pc:sldLayoutChg>
        <pc:sldLayoutChg chg="del">
          <pc:chgData name="Wei Li" userId="fae33518c2e5a771" providerId="LiveId" clId="{CFB0A273-EE9E-48D9-BFB7-4835007297E3}" dt="2025-06-08T01:06:18.381" v="0" actId="47"/>
          <pc:sldLayoutMkLst>
            <pc:docMk/>
            <pc:sldMasterMk cId="3344595246" sldId="2147485182"/>
            <pc:sldLayoutMk cId="560218908" sldId="2147485192"/>
          </pc:sldLayoutMkLst>
        </pc:sldLayoutChg>
        <pc:sldLayoutChg chg="del">
          <pc:chgData name="Wei Li" userId="fae33518c2e5a771" providerId="LiveId" clId="{CFB0A273-EE9E-48D9-BFB7-4835007297E3}" dt="2025-06-08T01:06:18.381" v="0" actId="47"/>
          <pc:sldLayoutMkLst>
            <pc:docMk/>
            <pc:sldMasterMk cId="3344595246" sldId="2147485182"/>
            <pc:sldLayoutMk cId="2027405366" sldId="2147485193"/>
          </pc:sldLayoutMkLst>
        </pc:sldLayoutChg>
      </pc:sldMasterChg>
      <pc:sldMasterChg chg="del delSldLayout">
        <pc:chgData name="Wei Li" userId="fae33518c2e5a771" providerId="LiveId" clId="{CFB0A273-EE9E-48D9-BFB7-4835007297E3}" dt="2025-06-08T01:06:18.381" v="0" actId="47"/>
        <pc:sldMasterMkLst>
          <pc:docMk/>
          <pc:sldMasterMk cId="1283973806" sldId="2147485194"/>
        </pc:sldMasterMkLst>
        <pc:sldLayoutChg chg="del">
          <pc:chgData name="Wei Li" userId="fae33518c2e5a771" providerId="LiveId" clId="{CFB0A273-EE9E-48D9-BFB7-4835007297E3}" dt="2025-06-08T01:06:18.381" v="0" actId="47"/>
          <pc:sldLayoutMkLst>
            <pc:docMk/>
            <pc:sldMasterMk cId="1283973806" sldId="2147485194"/>
            <pc:sldLayoutMk cId="3796341863" sldId="2147485195"/>
          </pc:sldLayoutMkLst>
        </pc:sldLayoutChg>
      </pc:sldMasterChg>
      <pc:sldMasterChg chg="del delSldLayout">
        <pc:chgData name="Wei Li" userId="fae33518c2e5a771" providerId="LiveId" clId="{CFB0A273-EE9E-48D9-BFB7-4835007297E3}" dt="2025-06-08T01:06:18.381" v="0" actId="47"/>
        <pc:sldMasterMkLst>
          <pc:docMk/>
          <pc:sldMasterMk cId="2000869255" sldId="2147485196"/>
        </pc:sldMasterMkLst>
        <pc:sldLayoutChg chg="del">
          <pc:chgData name="Wei Li" userId="fae33518c2e5a771" providerId="LiveId" clId="{CFB0A273-EE9E-48D9-BFB7-4835007297E3}" dt="2025-06-08T01:06:18.381" v="0" actId="47"/>
          <pc:sldLayoutMkLst>
            <pc:docMk/>
            <pc:sldMasterMk cId="2000869255" sldId="2147485196"/>
            <pc:sldLayoutMk cId="1014640914" sldId="2147485197"/>
          </pc:sldLayoutMkLst>
        </pc:sldLayoutChg>
        <pc:sldLayoutChg chg="del">
          <pc:chgData name="Wei Li" userId="fae33518c2e5a771" providerId="LiveId" clId="{CFB0A273-EE9E-48D9-BFB7-4835007297E3}" dt="2025-06-08T01:06:18.381" v="0" actId="47"/>
          <pc:sldLayoutMkLst>
            <pc:docMk/>
            <pc:sldMasterMk cId="2000869255" sldId="2147485196"/>
            <pc:sldLayoutMk cId="1160205178" sldId="2147485198"/>
          </pc:sldLayoutMkLst>
        </pc:sldLayoutChg>
        <pc:sldLayoutChg chg="del">
          <pc:chgData name="Wei Li" userId="fae33518c2e5a771" providerId="LiveId" clId="{CFB0A273-EE9E-48D9-BFB7-4835007297E3}" dt="2025-06-08T01:06:18.381" v="0" actId="47"/>
          <pc:sldLayoutMkLst>
            <pc:docMk/>
            <pc:sldMasterMk cId="2000869255" sldId="2147485196"/>
            <pc:sldLayoutMk cId="3684019414" sldId="2147485199"/>
          </pc:sldLayoutMkLst>
        </pc:sldLayoutChg>
        <pc:sldLayoutChg chg="del">
          <pc:chgData name="Wei Li" userId="fae33518c2e5a771" providerId="LiveId" clId="{CFB0A273-EE9E-48D9-BFB7-4835007297E3}" dt="2025-06-08T01:06:18.381" v="0" actId="47"/>
          <pc:sldLayoutMkLst>
            <pc:docMk/>
            <pc:sldMasterMk cId="2000869255" sldId="2147485196"/>
            <pc:sldLayoutMk cId="3814251800" sldId="2147485200"/>
          </pc:sldLayoutMkLst>
        </pc:sldLayoutChg>
        <pc:sldLayoutChg chg="del">
          <pc:chgData name="Wei Li" userId="fae33518c2e5a771" providerId="LiveId" clId="{CFB0A273-EE9E-48D9-BFB7-4835007297E3}" dt="2025-06-08T01:06:18.381" v="0" actId="47"/>
          <pc:sldLayoutMkLst>
            <pc:docMk/>
            <pc:sldMasterMk cId="2000869255" sldId="2147485196"/>
            <pc:sldLayoutMk cId="1716617802" sldId="2147485201"/>
          </pc:sldLayoutMkLst>
        </pc:sldLayoutChg>
        <pc:sldLayoutChg chg="del">
          <pc:chgData name="Wei Li" userId="fae33518c2e5a771" providerId="LiveId" clId="{CFB0A273-EE9E-48D9-BFB7-4835007297E3}" dt="2025-06-08T01:06:18.381" v="0" actId="47"/>
          <pc:sldLayoutMkLst>
            <pc:docMk/>
            <pc:sldMasterMk cId="2000869255" sldId="2147485196"/>
            <pc:sldLayoutMk cId="3009342706" sldId="2147485202"/>
          </pc:sldLayoutMkLst>
        </pc:sldLayoutChg>
        <pc:sldLayoutChg chg="del">
          <pc:chgData name="Wei Li" userId="fae33518c2e5a771" providerId="LiveId" clId="{CFB0A273-EE9E-48D9-BFB7-4835007297E3}" dt="2025-06-08T01:06:18.381" v="0" actId="47"/>
          <pc:sldLayoutMkLst>
            <pc:docMk/>
            <pc:sldMasterMk cId="2000869255" sldId="2147485196"/>
            <pc:sldLayoutMk cId="332881889" sldId="2147485203"/>
          </pc:sldLayoutMkLst>
        </pc:sldLayoutChg>
        <pc:sldLayoutChg chg="del">
          <pc:chgData name="Wei Li" userId="fae33518c2e5a771" providerId="LiveId" clId="{CFB0A273-EE9E-48D9-BFB7-4835007297E3}" dt="2025-06-08T01:06:18.381" v="0" actId="47"/>
          <pc:sldLayoutMkLst>
            <pc:docMk/>
            <pc:sldMasterMk cId="2000869255" sldId="2147485196"/>
            <pc:sldLayoutMk cId="1887456032" sldId="2147485204"/>
          </pc:sldLayoutMkLst>
        </pc:sldLayoutChg>
        <pc:sldLayoutChg chg="del">
          <pc:chgData name="Wei Li" userId="fae33518c2e5a771" providerId="LiveId" clId="{CFB0A273-EE9E-48D9-BFB7-4835007297E3}" dt="2025-06-08T01:06:18.381" v="0" actId="47"/>
          <pc:sldLayoutMkLst>
            <pc:docMk/>
            <pc:sldMasterMk cId="2000869255" sldId="2147485196"/>
            <pc:sldLayoutMk cId="3906558864" sldId="2147485205"/>
          </pc:sldLayoutMkLst>
        </pc:sldLayoutChg>
        <pc:sldLayoutChg chg="del">
          <pc:chgData name="Wei Li" userId="fae33518c2e5a771" providerId="LiveId" clId="{CFB0A273-EE9E-48D9-BFB7-4835007297E3}" dt="2025-06-08T01:06:18.381" v="0" actId="47"/>
          <pc:sldLayoutMkLst>
            <pc:docMk/>
            <pc:sldMasterMk cId="2000869255" sldId="2147485196"/>
            <pc:sldLayoutMk cId="1973057349" sldId="2147485206"/>
          </pc:sldLayoutMkLst>
        </pc:sldLayoutChg>
        <pc:sldLayoutChg chg="del">
          <pc:chgData name="Wei Li" userId="fae33518c2e5a771" providerId="LiveId" clId="{CFB0A273-EE9E-48D9-BFB7-4835007297E3}" dt="2025-06-08T01:06:18.381" v="0" actId="47"/>
          <pc:sldLayoutMkLst>
            <pc:docMk/>
            <pc:sldMasterMk cId="2000869255" sldId="2147485196"/>
            <pc:sldLayoutMk cId="1073812608" sldId="2147485207"/>
          </pc:sldLayoutMkLst>
        </pc:sldLayoutChg>
      </pc:sldMasterChg>
      <pc:sldMasterChg chg="del delSldLayout">
        <pc:chgData name="Wei Li" userId="fae33518c2e5a771" providerId="LiveId" clId="{CFB0A273-EE9E-48D9-BFB7-4835007297E3}" dt="2025-06-08T01:07:07.867" v="2" actId="47"/>
        <pc:sldMasterMkLst>
          <pc:docMk/>
          <pc:sldMasterMk cId="1960473637" sldId="2147485208"/>
        </pc:sldMasterMkLst>
        <pc:sldLayoutChg chg="del">
          <pc:chgData name="Wei Li" userId="fae33518c2e5a771" providerId="LiveId" clId="{CFB0A273-EE9E-48D9-BFB7-4835007297E3}" dt="2025-06-08T01:07:07.867" v="2" actId="47"/>
          <pc:sldLayoutMkLst>
            <pc:docMk/>
            <pc:sldMasterMk cId="1960473637" sldId="2147485208"/>
            <pc:sldLayoutMk cId="874315659" sldId="2147485209"/>
          </pc:sldLayoutMkLst>
        </pc:sldLayoutChg>
      </pc:sldMasterChg>
      <pc:sldMasterChg chg="del delSldLayout">
        <pc:chgData name="Wei Li" userId="fae33518c2e5a771" providerId="LiveId" clId="{CFB0A273-EE9E-48D9-BFB7-4835007297E3}" dt="2025-06-08T01:19:25.150" v="110" actId="47"/>
        <pc:sldMasterMkLst>
          <pc:docMk/>
          <pc:sldMasterMk cId="2372895848" sldId="2147485210"/>
        </pc:sldMasterMkLst>
        <pc:sldLayoutChg chg="del">
          <pc:chgData name="Wei Li" userId="fae33518c2e5a771" providerId="LiveId" clId="{CFB0A273-EE9E-48D9-BFB7-4835007297E3}" dt="2025-06-08T01:19:25.150" v="110" actId="47"/>
          <pc:sldLayoutMkLst>
            <pc:docMk/>
            <pc:sldMasterMk cId="2372895848" sldId="2147485210"/>
            <pc:sldLayoutMk cId="3490126453" sldId="2147485211"/>
          </pc:sldLayoutMkLst>
        </pc:sldLayoutChg>
        <pc:sldLayoutChg chg="del">
          <pc:chgData name="Wei Li" userId="fae33518c2e5a771" providerId="LiveId" clId="{CFB0A273-EE9E-48D9-BFB7-4835007297E3}" dt="2025-06-08T01:19:25.150" v="110" actId="47"/>
          <pc:sldLayoutMkLst>
            <pc:docMk/>
            <pc:sldMasterMk cId="2372895848" sldId="2147485210"/>
            <pc:sldLayoutMk cId="662332483" sldId="2147485212"/>
          </pc:sldLayoutMkLst>
        </pc:sldLayoutChg>
        <pc:sldLayoutChg chg="del">
          <pc:chgData name="Wei Li" userId="fae33518c2e5a771" providerId="LiveId" clId="{CFB0A273-EE9E-48D9-BFB7-4835007297E3}" dt="2025-06-08T01:19:25.150" v="110" actId="47"/>
          <pc:sldLayoutMkLst>
            <pc:docMk/>
            <pc:sldMasterMk cId="2372895848" sldId="2147485210"/>
            <pc:sldLayoutMk cId="1744307944" sldId="2147485213"/>
          </pc:sldLayoutMkLst>
        </pc:sldLayoutChg>
        <pc:sldLayoutChg chg="del">
          <pc:chgData name="Wei Li" userId="fae33518c2e5a771" providerId="LiveId" clId="{CFB0A273-EE9E-48D9-BFB7-4835007297E3}" dt="2025-06-08T01:19:25.150" v="110" actId="47"/>
          <pc:sldLayoutMkLst>
            <pc:docMk/>
            <pc:sldMasterMk cId="2372895848" sldId="2147485210"/>
            <pc:sldLayoutMk cId="1498668336" sldId="2147485214"/>
          </pc:sldLayoutMkLst>
        </pc:sldLayoutChg>
        <pc:sldLayoutChg chg="del">
          <pc:chgData name="Wei Li" userId="fae33518c2e5a771" providerId="LiveId" clId="{CFB0A273-EE9E-48D9-BFB7-4835007297E3}" dt="2025-06-08T01:19:25.150" v="110" actId="47"/>
          <pc:sldLayoutMkLst>
            <pc:docMk/>
            <pc:sldMasterMk cId="2372895848" sldId="2147485210"/>
            <pc:sldLayoutMk cId="3060423661" sldId="2147485215"/>
          </pc:sldLayoutMkLst>
        </pc:sldLayoutChg>
        <pc:sldLayoutChg chg="del">
          <pc:chgData name="Wei Li" userId="fae33518c2e5a771" providerId="LiveId" clId="{CFB0A273-EE9E-48D9-BFB7-4835007297E3}" dt="2025-06-08T01:19:25.150" v="110" actId="47"/>
          <pc:sldLayoutMkLst>
            <pc:docMk/>
            <pc:sldMasterMk cId="2372895848" sldId="2147485210"/>
            <pc:sldLayoutMk cId="2146870334" sldId="2147485216"/>
          </pc:sldLayoutMkLst>
        </pc:sldLayoutChg>
        <pc:sldLayoutChg chg="del">
          <pc:chgData name="Wei Li" userId="fae33518c2e5a771" providerId="LiveId" clId="{CFB0A273-EE9E-48D9-BFB7-4835007297E3}" dt="2025-06-08T01:19:25.150" v="110" actId="47"/>
          <pc:sldLayoutMkLst>
            <pc:docMk/>
            <pc:sldMasterMk cId="2372895848" sldId="2147485210"/>
            <pc:sldLayoutMk cId="3738823916" sldId="2147485217"/>
          </pc:sldLayoutMkLst>
        </pc:sldLayoutChg>
        <pc:sldLayoutChg chg="del">
          <pc:chgData name="Wei Li" userId="fae33518c2e5a771" providerId="LiveId" clId="{CFB0A273-EE9E-48D9-BFB7-4835007297E3}" dt="2025-06-08T01:19:25.150" v="110" actId="47"/>
          <pc:sldLayoutMkLst>
            <pc:docMk/>
            <pc:sldMasterMk cId="2372895848" sldId="2147485210"/>
            <pc:sldLayoutMk cId="1964969317" sldId="2147485218"/>
          </pc:sldLayoutMkLst>
        </pc:sldLayoutChg>
        <pc:sldLayoutChg chg="del">
          <pc:chgData name="Wei Li" userId="fae33518c2e5a771" providerId="LiveId" clId="{CFB0A273-EE9E-48D9-BFB7-4835007297E3}" dt="2025-06-08T01:19:25.150" v="110" actId="47"/>
          <pc:sldLayoutMkLst>
            <pc:docMk/>
            <pc:sldMasterMk cId="2372895848" sldId="2147485210"/>
            <pc:sldLayoutMk cId="4189116611" sldId="2147485219"/>
          </pc:sldLayoutMkLst>
        </pc:sldLayoutChg>
        <pc:sldLayoutChg chg="del">
          <pc:chgData name="Wei Li" userId="fae33518c2e5a771" providerId="LiveId" clId="{CFB0A273-EE9E-48D9-BFB7-4835007297E3}" dt="2025-06-08T01:19:25.150" v="110" actId="47"/>
          <pc:sldLayoutMkLst>
            <pc:docMk/>
            <pc:sldMasterMk cId="2372895848" sldId="2147485210"/>
            <pc:sldLayoutMk cId="26049063" sldId="2147485220"/>
          </pc:sldLayoutMkLst>
        </pc:sldLayoutChg>
        <pc:sldLayoutChg chg="del">
          <pc:chgData name="Wei Li" userId="fae33518c2e5a771" providerId="LiveId" clId="{CFB0A273-EE9E-48D9-BFB7-4835007297E3}" dt="2025-06-08T01:19:25.150" v="110" actId="47"/>
          <pc:sldLayoutMkLst>
            <pc:docMk/>
            <pc:sldMasterMk cId="2372895848" sldId="2147485210"/>
            <pc:sldLayoutMk cId="1255624838" sldId="2147485221"/>
          </pc:sldLayoutMkLst>
        </pc:sldLayoutChg>
      </pc:sldMasterChg>
      <pc:sldMasterChg chg="del sldLayoutOrd">
        <pc:chgData name="Wei Li" userId="fae33518c2e5a771" providerId="LiveId" clId="{CFB0A273-EE9E-48D9-BFB7-4835007297E3}" dt="2025-06-08T01:07:25.613" v="5"/>
        <pc:sldMasterMkLst>
          <pc:docMk/>
          <pc:sldMasterMk cId="3393260234" sldId="2147485222"/>
        </pc:sldMasterMkLst>
      </pc:sldMasterChg>
      <pc:sldMasterChg chg="del delSldLayout">
        <pc:chgData name="Wei Li" userId="fae33518c2e5a771" providerId="LiveId" clId="{CFB0A273-EE9E-48D9-BFB7-4835007297E3}" dt="2025-06-08T12:55:36.579" v="163" actId="47"/>
        <pc:sldMasterMkLst>
          <pc:docMk/>
          <pc:sldMasterMk cId="2133839491" sldId="2147485276"/>
        </pc:sldMasterMkLst>
        <pc:sldLayoutChg chg="del">
          <pc:chgData name="Wei Li" userId="fae33518c2e5a771" providerId="LiveId" clId="{CFB0A273-EE9E-48D9-BFB7-4835007297E3}" dt="2025-06-08T12:55:36.579" v="163" actId="47"/>
          <pc:sldLayoutMkLst>
            <pc:docMk/>
            <pc:sldMasterMk cId="2133839491" sldId="2147485276"/>
            <pc:sldLayoutMk cId="2950429559" sldId="2147485277"/>
          </pc:sldLayoutMkLst>
        </pc:sldLayoutChg>
        <pc:sldLayoutChg chg="del">
          <pc:chgData name="Wei Li" userId="fae33518c2e5a771" providerId="LiveId" clId="{CFB0A273-EE9E-48D9-BFB7-4835007297E3}" dt="2025-06-08T12:55:36.579" v="163" actId="47"/>
          <pc:sldLayoutMkLst>
            <pc:docMk/>
            <pc:sldMasterMk cId="2133839491" sldId="2147485276"/>
            <pc:sldLayoutMk cId="1780642050" sldId="2147485278"/>
          </pc:sldLayoutMkLst>
        </pc:sldLayoutChg>
        <pc:sldLayoutChg chg="del">
          <pc:chgData name="Wei Li" userId="fae33518c2e5a771" providerId="LiveId" clId="{CFB0A273-EE9E-48D9-BFB7-4835007297E3}" dt="2025-06-08T12:55:36.579" v="163" actId="47"/>
          <pc:sldLayoutMkLst>
            <pc:docMk/>
            <pc:sldMasterMk cId="2133839491" sldId="2147485276"/>
            <pc:sldLayoutMk cId="943184064" sldId="2147485279"/>
          </pc:sldLayoutMkLst>
        </pc:sldLayoutChg>
        <pc:sldLayoutChg chg="del">
          <pc:chgData name="Wei Li" userId="fae33518c2e5a771" providerId="LiveId" clId="{CFB0A273-EE9E-48D9-BFB7-4835007297E3}" dt="2025-06-08T12:55:36.579" v="163" actId="47"/>
          <pc:sldLayoutMkLst>
            <pc:docMk/>
            <pc:sldMasterMk cId="2133839491" sldId="2147485276"/>
            <pc:sldLayoutMk cId="3887348181" sldId="2147485280"/>
          </pc:sldLayoutMkLst>
        </pc:sldLayoutChg>
        <pc:sldLayoutChg chg="del">
          <pc:chgData name="Wei Li" userId="fae33518c2e5a771" providerId="LiveId" clId="{CFB0A273-EE9E-48D9-BFB7-4835007297E3}" dt="2025-06-08T12:55:36.579" v="163" actId="47"/>
          <pc:sldLayoutMkLst>
            <pc:docMk/>
            <pc:sldMasterMk cId="2133839491" sldId="2147485276"/>
            <pc:sldLayoutMk cId="2188611776" sldId="2147485281"/>
          </pc:sldLayoutMkLst>
        </pc:sldLayoutChg>
        <pc:sldLayoutChg chg="del">
          <pc:chgData name="Wei Li" userId="fae33518c2e5a771" providerId="LiveId" clId="{CFB0A273-EE9E-48D9-BFB7-4835007297E3}" dt="2025-06-08T12:55:36.579" v="163" actId="47"/>
          <pc:sldLayoutMkLst>
            <pc:docMk/>
            <pc:sldMasterMk cId="2133839491" sldId="2147485276"/>
            <pc:sldLayoutMk cId="3819525549" sldId="2147485282"/>
          </pc:sldLayoutMkLst>
        </pc:sldLayoutChg>
        <pc:sldLayoutChg chg="del">
          <pc:chgData name="Wei Li" userId="fae33518c2e5a771" providerId="LiveId" clId="{CFB0A273-EE9E-48D9-BFB7-4835007297E3}" dt="2025-06-08T12:55:36.579" v="163" actId="47"/>
          <pc:sldLayoutMkLst>
            <pc:docMk/>
            <pc:sldMasterMk cId="2133839491" sldId="2147485276"/>
            <pc:sldLayoutMk cId="2244637948" sldId="2147485283"/>
          </pc:sldLayoutMkLst>
        </pc:sldLayoutChg>
        <pc:sldLayoutChg chg="del">
          <pc:chgData name="Wei Li" userId="fae33518c2e5a771" providerId="LiveId" clId="{CFB0A273-EE9E-48D9-BFB7-4835007297E3}" dt="2025-06-08T12:55:36.579" v="163" actId="47"/>
          <pc:sldLayoutMkLst>
            <pc:docMk/>
            <pc:sldMasterMk cId="2133839491" sldId="2147485276"/>
            <pc:sldLayoutMk cId="4047898210" sldId="2147485284"/>
          </pc:sldLayoutMkLst>
        </pc:sldLayoutChg>
        <pc:sldLayoutChg chg="del">
          <pc:chgData name="Wei Li" userId="fae33518c2e5a771" providerId="LiveId" clId="{CFB0A273-EE9E-48D9-BFB7-4835007297E3}" dt="2025-06-08T12:55:36.579" v="163" actId="47"/>
          <pc:sldLayoutMkLst>
            <pc:docMk/>
            <pc:sldMasterMk cId="2133839491" sldId="2147485276"/>
            <pc:sldLayoutMk cId="2095925990" sldId="2147485285"/>
          </pc:sldLayoutMkLst>
        </pc:sldLayoutChg>
        <pc:sldLayoutChg chg="del">
          <pc:chgData name="Wei Li" userId="fae33518c2e5a771" providerId="LiveId" clId="{CFB0A273-EE9E-48D9-BFB7-4835007297E3}" dt="2025-06-08T12:55:36.579" v="163" actId="47"/>
          <pc:sldLayoutMkLst>
            <pc:docMk/>
            <pc:sldMasterMk cId="2133839491" sldId="2147485276"/>
            <pc:sldLayoutMk cId="4223061805" sldId="2147485286"/>
          </pc:sldLayoutMkLst>
        </pc:sldLayoutChg>
        <pc:sldLayoutChg chg="del">
          <pc:chgData name="Wei Li" userId="fae33518c2e5a771" providerId="LiveId" clId="{CFB0A273-EE9E-48D9-BFB7-4835007297E3}" dt="2025-06-08T12:55:36.579" v="163" actId="47"/>
          <pc:sldLayoutMkLst>
            <pc:docMk/>
            <pc:sldMasterMk cId="2133839491" sldId="2147485276"/>
            <pc:sldLayoutMk cId="3074987608" sldId="2147485287"/>
          </pc:sldLayoutMkLst>
        </pc:sldLayoutChg>
      </pc:sldMasterChg>
    </pc:docChg>
  </pc:docChgLst>
  <pc:docChgLst>
    <pc:chgData name="Wei Li" userId="fae33518c2e5a771" providerId="LiveId" clId="{687EA395-D3D7-4175-A648-78A7EAF52EB7}"/>
    <pc:docChg chg="undo custSel addSld delSld modSld delMainMaster">
      <pc:chgData name="Wei Li" userId="fae33518c2e5a771" providerId="LiveId" clId="{687EA395-D3D7-4175-A648-78A7EAF52EB7}" dt="2025-02-09T13:50:25.607" v="168" actId="255"/>
      <pc:docMkLst>
        <pc:docMk/>
      </pc:docMkLst>
      <pc:sldChg chg="del">
        <pc:chgData name="Wei Li" userId="fae33518c2e5a771" providerId="LiveId" clId="{687EA395-D3D7-4175-A648-78A7EAF52EB7}" dt="2025-02-09T06:21:34.698" v="26" actId="47"/>
        <pc:sldMkLst>
          <pc:docMk/>
          <pc:sldMk cId="3797503535" sldId="257"/>
        </pc:sldMkLst>
      </pc:sldChg>
      <pc:sldChg chg="del">
        <pc:chgData name="Wei Li" userId="fae33518c2e5a771" providerId="LiveId" clId="{687EA395-D3D7-4175-A648-78A7EAF52EB7}" dt="2025-02-09T06:21:34.698" v="26" actId="47"/>
        <pc:sldMkLst>
          <pc:docMk/>
          <pc:sldMk cId="4201227365" sldId="258"/>
        </pc:sldMkLst>
      </pc:sldChg>
      <pc:sldChg chg="del">
        <pc:chgData name="Wei Li" userId="fae33518c2e5a771" providerId="LiveId" clId="{687EA395-D3D7-4175-A648-78A7EAF52EB7}" dt="2025-02-09T06:21:34.698" v="26" actId="47"/>
        <pc:sldMkLst>
          <pc:docMk/>
          <pc:sldMk cId="685616900" sldId="259"/>
        </pc:sldMkLst>
      </pc:sldChg>
      <pc:sldChg chg="del">
        <pc:chgData name="Wei Li" userId="fae33518c2e5a771" providerId="LiveId" clId="{687EA395-D3D7-4175-A648-78A7EAF52EB7}" dt="2025-02-09T13:43:45.337" v="85" actId="47"/>
        <pc:sldMkLst>
          <pc:docMk/>
          <pc:sldMk cId="0" sldId="318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3169466920" sldId="364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1280619472" sldId="365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1872795163" sldId="366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2626016198" sldId="369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3677664940" sldId="370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2025683237" sldId="373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3933442116" sldId="374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2984550703" sldId="375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1754348204" sldId="376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978832710" sldId="382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3726029751" sldId="390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3539252852" sldId="391"/>
        </pc:sldMkLst>
      </pc:sldChg>
      <pc:sldChg chg="del">
        <pc:chgData name="Wei Li" userId="fae33518c2e5a771" providerId="LiveId" clId="{687EA395-D3D7-4175-A648-78A7EAF52EB7}" dt="2025-02-09T06:18:32.448" v="25" actId="47"/>
        <pc:sldMkLst>
          <pc:docMk/>
          <pc:sldMk cId="4057011265" sldId="398"/>
        </pc:sldMkLst>
      </pc:sldChg>
      <pc:sldChg chg="del">
        <pc:chgData name="Wei Li" userId="fae33518c2e5a771" providerId="LiveId" clId="{687EA395-D3D7-4175-A648-78A7EAF52EB7}" dt="2025-02-09T06:18:32.448" v="25" actId="47"/>
        <pc:sldMkLst>
          <pc:docMk/>
          <pc:sldMk cId="1403704063" sldId="399"/>
        </pc:sldMkLst>
      </pc:sldChg>
      <pc:sldChg chg="del">
        <pc:chgData name="Wei Li" userId="fae33518c2e5a771" providerId="LiveId" clId="{687EA395-D3D7-4175-A648-78A7EAF52EB7}" dt="2025-02-09T06:18:32.448" v="25" actId="47"/>
        <pc:sldMkLst>
          <pc:docMk/>
          <pc:sldMk cId="518887632" sldId="400"/>
        </pc:sldMkLst>
      </pc:sldChg>
      <pc:sldChg chg="del">
        <pc:chgData name="Wei Li" userId="fae33518c2e5a771" providerId="LiveId" clId="{687EA395-D3D7-4175-A648-78A7EAF52EB7}" dt="2025-02-09T06:18:32.448" v="25" actId="47"/>
        <pc:sldMkLst>
          <pc:docMk/>
          <pc:sldMk cId="77860690" sldId="401"/>
        </pc:sldMkLst>
      </pc:sldChg>
      <pc:sldChg chg="del">
        <pc:chgData name="Wei Li" userId="fae33518c2e5a771" providerId="LiveId" clId="{687EA395-D3D7-4175-A648-78A7EAF52EB7}" dt="2025-02-09T06:18:32.448" v="25" actId="47"/>
        <pc:sldMkLst>
          <pc:docMk/>
          <pc:sldMk cId="3378369829" sldId="402"/>
        </pc:sldMkLst>
      </pc:sldChg>
      <pc:sldChg chg="del">
        <pc:chgData name="Wei Li" userId="fae33518c2e5a771" providerId="LiveId" clId="{687EA395-D3D7-4175-A648-78A7EAF52EB7}" dt="2025-02-09T06:18:32.448" v="25" actId="47"/>
        <pc:sldMkLst>
          <pc:docMk/>
          <pc:sldMk cId="2083687538" sldId="404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1012996716" sldId="415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1938966149" sldId="418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3098010251" sldId="442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1085274543" sldId="443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3310757058" sldId="444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4135240750" sldId="445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2321935385" sldId="446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1709348884" sldId="447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1311909678" sldId="448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2790826556" sldId="449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3832188226" sldId="450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3846390497" sldId="451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1888966071" sldId="452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3932651164" sldId="453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771045836" sldId="454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2298386864" sldId="455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3063870131" sldId="456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3753794410" sldId="459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1414927328" sldId="460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3023203340" sldId="461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2823121943" sldId="462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1355601222" sldId="466"/>
        </pc:sldMkLst>
      </pc:sldChg>
      <pc:sldChg chg="del">
        <pc:chgData name="Wei Li" userId="fae33518c2e5a771" providerId="LiveId" clId="{687EA395-D3D7-4175-A648-78A7EAF52EB7}" dt="2025-02-09T06:16:40.749" v="20" actId="47"/>
        <pc:sldMkLst>
          <pc:docMk/>
          <pc:sldMk cId="1528372934" sldId="467"/>
        </pc:sldMkLst>
      </pc:sldChg>
      <pc:sldChg chg="del">
        <pc:chgData name="Wei Li" userId="fae33518c2e5a771" providerId="LiveId" clId="{687EA395-D3D7-4175-A648-78A7EAF52EB7}" dt="2025-02-09T06:18:32.448" v="25" actId="47"/>
        <pc:sldMkLst>
          <pc:docMk/>
          <pc:sldMk cId="2226619336" sldId="477"/>
        </pc:sldMkLst>
      </pc:sldChg>
      <pc:sldChg chg="del">
        <pc:chgData name="Wei Li" userId="fae33518c2e5a771" providerId="LiveId" clId="{687EA395-D3D7-4175-A648-78A7EAF52EB7}" dt="2025-02-09T06:18:32.448" v="25" actId="47"/>
        <pc:sldMkLst>
          <pc:docMk/>
          <pc:sldMk cId="4100016046" sldId="478"/>
        </pc:sldMkLst>
      </pc:sldChg>
      <pc:sldChg chg="del">
        <pc:chgData name="Wei Li" userId="fae33518c2e5a771" providerId="LiveId" clId="{687EA395-D3D7-4175-A648-78A7EAF52EB7}" dt="2025-02-09T06:18:32.448" v="25" actId="47"/>
        <pc:sldMkLst>
          <pc:docMk/>
          <pc:sldMk cId="3628968721" sldId="479"/>
        </pc:sldMkLst>
      </pc:sldChg>
      <pc:sldChg chg="del">
        <pc:chgData name="Wei Li" userId="fae33518c2e5a771" providerId="LiveId" clId="{687EA395-D3D7-4175-A648-78A7EAF52EB7}" dt="2025-02-09T06:18:32.448" v="25" actId="47"/>
        <pc:sldMkLst>
          <pc:docMk/>
          <pc:sldMk cId="1958044866" sldId="480"/>
        </pc:sldMkLst>
      </pc:sldChg>
      <pc:sldChg chg="del">
        <pc:chgData name="Wei Li" userId="fae33518c2e5a771" providerId="LiveId" clId="{687EA395-D3D7-4175-A648-78A7EAF52EB7}" dt="2025-02-09T06:18:32.448" v="25" actId="47"/>
        <pc:sldMkLst>
          <pc:docMk/>
          <pc:sldMk cId="3492064526" sldId="481"/>
        </pc:sldMkLst>
      </pc:sldChg>
      <pc:sldChg chg="del">
        <pc:chgData name="Wei Li" userId="fae33518c2e5a771" providerId="LiveId" clId="{687EA395-D3D7-4175-A648-78A7EAF52EB7}" dt="2025-02-09T06:18:32.448" v="25" actId="47"/>
        <pc:sldMkLst>
          <pc:docMk/>
          <pc:sldMk cId="3787527369" sldId="482"/>
        </pc:sldMkLst>
      </pc:sldChg>
      <pc:sldChg chg="del">
        <pc:chgData name="Wei Li" userId="fae33518c2e5a771" providerId="LiveId" clId="{687EA395-D3D7-4175-A648-78A7EAF52EB7}" dt="2025-02-09T06:18:32.448" v="25" actId="47"/>
        <pc:sldMkLst>
          <pc:docMk/>
          <pc:sldMk cId="2266016683" sldId="483"/>
        </pc:sldMkLst>
      </pc:sldChg>
      <pc:sldChg chg="del">
        <pc:chgData name="Wei Li" userId="fae33518c2e5a771" providerId="LiveId" clId="{687EA395-D3D7-4175-A648-78A7EAF52EB7}" dt="2025-02-09T06:18:32.448" v="25" actId="47"/>
        <pc:sldMkLst>
          <pc:docMk/>
          <pc:sldMk cId="901122683" sldId="484"/>
        </pc:sldMkLst>
      </pc:sldChg>
      <pc:sldChg chg="del">
        <pc:chgData name="Wei Li" userId="fae33518c2e5a771" providerId="LiveId" clId="{687EA395-D3D7-4175-A648-78A7EAF52EB7}" dt="2025-02-09T06:18:32.448" v="25" actId="47"/>
        <pc:sldMkLst>
          <pc:docMk/>
          <pc:sldMk cId="4270865433" sldId="485"/>
        </pc:sldMkLst>
      </pc:sldChg>
      <pc:sldChg chg="del">
        <pc:chgData name="Wei Li" userId="fae33518c2e5a771" providerId="LiveId" clId="{687EA395-D3D7-4175-A648-78A7EAF52EB7}" dt="2025-02-09T06:18:32.448" v="25" actId="47"/>
        <pc:sldMkLst>
          <pc:docMk/>
          <pc:sldMk cId="897057981" sldId="486"/>
        </pc:sldMkLst>
      </pc:sldChg>
      <pc:sldChg chg="del">
        <pc:chgData name="Wei Li" userId="fae33518c2e5a771" providerId="LiveId" clId="{687EA395-D3D7-4175-A648-78A7EAF52EB7}" dt="2025-02-09T06:18:32.448" v="25" actId="47"/>
        <pc:sldMkLst>
          <pc:docMk/>
          <pc:sldMk cId="2212621345" sldId="487"/>
        </pc:sldMkLst>
      </pc:sldChg>
      <pc:sldChg chg="del">
        <pc:chgData name="Wei Li" userId="fae33518c2e5a771" providerId="LiveId" clId="{687EA395-D3D7-4175-A648-78A7EAF52EB7}" dt="2025-02-09T06:25:29.327" v="38" actId="47"/>
        <pc:sldMkLst>
          <pc:docMk/>
          <pc:sldMk cId="2326647761" sldId="5369"/>
        </pc:sldMkLst>
      </pc:sldChg>
      <pc:sldChg chg="del">
        <pc:chgData name="Wei Li" userId="fae33518c2e5a771" providerId="LiveId" clId="{687EA395-D3D7-4175-A648-78A7EAF52EB7}" dt="2025-02-09T06:25:29.327" v="38" actId="47"/>
        <pc:sldMkLst>
          <pc:docMk/>
          <pc:sldMk cId="63097585" sldId="5374"/>
        </pc:sldMkLst>
      </pc:sldChg>
      <pc:sldChg chg="del">
        <pc:chgData name="Wei Li" userId="fae33518c2e5a771" providerId="LiveId" clId="{687EA395-D3D7-4175-A648-78A7EAF52EB7}" dt="2025-02-09T06:25:29.327" v="38" actId="47"/>
        <pc:sldMkLst>
          <pc:docMk/>
          <pc:sldMk cId="1316447246" sldId="5375"/>
        </pc:sldMkLst>
      </pc:sldChg>
      <pc:sldChg chg="del">
        <pc:chgData name="Wei Li" userId="fae33518c2e5a771" providerId="LiveId" clId="{687EA395-D3D7-4175-A648-78A7EAF52EB7}" dt="2025-02-09T06:21:47.800" v="29" actId="47"/>
        <pc:sldMkLst>
          <pc:docMk/>
          <pc:sldMk cId="1833093367" sldId="5629"/>
        </pc:sldMkLst>
      </pc:sldChg>
      <pc:sldChg chg="modSp mod">
        <pc:chgData name="Wei Li" userId="fae33518c2e5a771" providerId="LiveId" clId="{687EA395-D3D7-4175-A648-78A7EAF52EB7}" dt="2025-02-09T06:25:25.223" v="37" actId="20577"/>
        <pc:sldMkLst>
          <pc:docMk/>
          <pc:sldMk cId="2130426057" sldId="5876"/>
        </pc:sldMkLst>
      </pc:sldChg>
      <pc:sldChg chg="del">
        <pc:chgData name="Wei Li" userId="fae33518c2e5a771" providerId="LiveId" clId="{687EA395-D3D7-4175-A648-78A7EAF52EB7}" dt="2025-02-09T06:32:46.631" v="69" actId="47"/>
        <pc:sldMkLst>
          <pc:docMk/>
          <pc:sldMk cId="3107677930" sldId="5877"/>
        </pc:sldMkLst>
      </pc:sldChg>
      <pc:sldChg chg="del">
        <pc:chgData name="Wei Li" userId="fae33518c2e5a771" providerId="LiveId" clId="{687EA395-D3D7-4175-A648-78A7EAF52EB7}" dt="2025-02-09T06:32:48.348" v="70" actId="47"/>
        <pc:sldMkLst>
          <pc:docMk/>
          <pc:sldMk cId="4026519333" sldId="5878"/>
        </pc:sldMkLst>
      </pc:sldChg>
      <pc:sldChg chg="del">
        <pc:chgData name="Wei Li" userId="fae33518c2e5a771" providerId="LiveId" clId="{687EA395-D3D7-4175-A648-78A7EAF52EB7}" dt="2025-02-09T06:25:29.327" v="38" actId="47"/>
        <pc:sldMkLst>
          <pc:docMk/>
          <pc:sldMk cId="3410765153" sldId="5879"/>
        </pc:sldMkLst>
      </pc:sldChg>
      <pc:sldChg chg="del">
        <pc:chgData name="Wei Li" userId="fae33518c2e5a771" providerId="LiveId" clId="{687EA395-D3D7-4175-A648-78A7EAF52EB7}" dt="2025-02-09T06:25:29.327" v="38" actId="47"/>
        <pc:sldMkLst>
          <pc:docMk/>
          <pc:sldMk cId="1052978830" sldId="5880"/>
        </pc:sldMkLst>
      </pc:sldChg>
      <pc:sldChg chg="del">
        <pc:chgData name="Wei Li" userId="fae33518c2e5a771" providerId="LiveId" clId="{687EA395-D3D7-4175-A648-78A7EAF52EB7}" dt="2025-02-09T06:25:29.327" v="38" actId="47"/>
        <pc:sldMkLst>
          <pc:docMk/>
          <pc:sldMk cId="1817560084" sldId="5881"/>
        </pc:sldMkLst>
      </pc:sldChg>
      <pc:sldChg chg="del">
        <pc:chgData name="Wei Li" userId="fae33518c2e5a771" providerId="LiveId" clId="{687EA395-D3D7-4175-A648-78A7EAF52EB7}" dt="2025-02-09T06:21:45.356" v="28" actId="47"/>
        <pc:sldMkLst>
          <pc:docMk/>
          <pc:sldMk cId="1900422053" sldId="5882"/>
        </pc:sldMkLst>
      </pc:sldChg>
      <pc:sldChg chg="del">
        <pc:chgData name="Wei Li" userId="fae33518c2e5a771" providerId="LiveId" clId="{687EA395-D3D7-4175-A648-78A7EAF52EB7}" dt="2025-02-09T06:21:45.356" v="28" actId="47"/>
        <pc:sldMkLst>
          <pc:docMk/>
          <pc:sldMk cId="3650101532" sldId="5883"/>
        </pc:sldMkLst>
      </pc:sldChg>
      <pc:sldChg chg="del">
        <pc:chgData name="Wei Li" userId="fae33518c2e5a771" providerId="LiveId" clId="{687EA395-D3D7-4175-A648-78A7EAF52EB7}" dt="2025-02-09T06:21:45.356" v="28" actId="47"/>
        <pc:sldMkLst>
          <pc:docMk/>
          <pc:sldMk cId="3334848151" sldId="5884"/>
        </pc:sldMkLst>
      </pc:sldChg>
      <pc:sldChg chg="del">
        <pc:chgData name="Wei Li" userId="fae33518c2e5a771" providerId="LiveId" clId="{687EA395-D3D7-4175-A648-78A7EAF52EB7}" dt="2025-02-09T06:21:45.356" v="28" actId="47"/>
        <pc:sldMkLst>
          <pc:docMk/>
          <pc:sldMk cId="2843505519" sldId="5885"/>
        </pc:sldMkLst>
      </pc:sldChg>
      <pc:sldChg chg="del">
        <pc:chgData name="Wei Li" userId="fae33518c2e5a771" providerId="LiveId" clId="{687EA395-D3D7-4175-A648-78A7EAF52EB7}" dt="2025-02-09T06:21:45.356" v="28" actId="47"/>
        <pc:sldMkLst>
          <pc:docMk/>
          <pc:sldMk cId="1100111364" sldId="5886"/>
        </pc:sldMkLst>
      </pc:sldChg>
      <pc:sldChg chg="del">
        <pc:chgData name="Wei Li" userId="fae33518c2e5a771" providerId="LiveId" clId="{687EA395-D3D7-4175-A648-78A7EAF52EB7}" dt="2025-02-09T06:21:45.356" v="28" actId="47"/>
        <pc:sldMkLst>
          <pc:docMk/>
          <pc:sldMk cId="1821886751" sldId="5887"/>
        </pc:sldMkLst>
      </pc:sldChg>
      <pc:sldChg chg="del">
        <pc:chgData name="Wei Li" userId="fae33518c2e5a771" providerId="LiveId" clId="{687EA395-D3D7-4175-A648-78A7EAF52EB7}" dt="2025-02-09T06:21:45.356" v="28" actId="47"/>
        <pc:sldMkLst>
          <pc:docMk/>
          <pc:sldMk cId="3554817669" sldId="5888"/>
        </pc:sldMkLst>
      </pc:sldChg>
      <pc:sldChg chg="del">
        <pc:chgData name="Wei Li" userId="fae33518c2e5a771" providerId="LiveId" clId="{687EA395-D3D7-4175-A648-78A7EAF52EB7}" dt="2025-02-09T06:21:45.356" v="28" actId="47"/>
        <pc:sldMkLst>
          <pc:docMk/>
          <pc:sldMk cId="2163637763" sldId="5889"/>
        </pc:sldMkLst>
      </pc:sldChg>
      <pc:sldChg chg="del">
        <pc:chgData name="Wei Li" userId="fae33518c2e5a771" providerId="LiveId" clId="{687EA395-D3D7-4175-A648-78A7EAF52EB7}" dt="2025-02-09T06:21:45.356" v="28" actId="47"/>
        <pc:sldMkLst>
          <pc:docMk/>
          <pc:sldMk cId="4226549763" sldId="5890"/>
        </pc:sldMkLst>
      </pc:sldChg>
      <pc:sldChg chg="addSp delSp mod">
        <pc:chgData name="Wei Li" userId="fae33518c2e5a771" providerId="LiveId" clId="{687EA395-D3D7-4175-A648-78A7EAF52EB7}" dt="2025-02-09T06:24:46.321" v="33" actId="22"/>
        <pc:sldMkLst>
          <pc:docMk/>
          <pc:sldMk cId="425669915" sldId="5891"/>
        </pc:sldMkLst>
      </pc:sldChg>
      <pc:sldChg chg="del">
        <pc:chgData name="Wei Li" userId="fae33518c2e5a771" providerId="LiveId" clId="{687EA395-D3D7-4175-A648-78A7EAF52EB7}" dt="2025-02-09T06:21:34.698" v="26" actId="47"/>
        <pc:sldMkLst>
          <pc:docMk/>
          <pc:sldMk cId="3472940762" sldId="5892"/>
        </pc:sldMkLst>
      </pc:sldChg>
      <pc:sldChg chg="del">
        <pc:chgData name="Wei Li" userId="fae33518c2e5a771" providerId="LiveId" clId="{687EA395-D3D7-4175-A648-78A7EAF52EB7}" dt="2025-02-09T06:21:39.705" v="27" actId="47"/>
        <pc:sldMkLst>
          <pc:docMk/>
          <pc:sldMk cId="1379783474" sldId="5893"/>
        </pc:sldMkLst>
      </pc:sldChg>
      <pc:sldChg chg="modSp mod">
        <pc:chgData name="Wei Li" userId="fae33518c2e5a771" providerId="LiveId" clId="{687EA395-D3D7-4175-A648-78A7EAF52EB7}" dt="2025-02-09T06:17:46.023" v="21" actId="27636"/>
        <pc:sldMkLst>
          <pc:docMk/>
          <pc:sldMk cId="0" sldId="5909"/>
        </pc:sldMkLst>
      </pc:sldChg>
      <pc:sldChg chg="modSp mod">
        <pc:chgData name="Wei Li" userId="fae33518c2e5a771" providerId="LiveId" clId="{687EA395-D3D7-4175-A648-78A7EAF52EB7}" dt="2025-02-09T06:17:46.043" v="22" actId="27636"/>
        <pc:sldMkLst>
          <pc:docMk/>
          <pc:sldMk cId="0" sldId="5912"/>
        </pc:sldMkLst>
      </pc:sldChg>
      <pc:sldChg chg="modSp mod">
        <pc:chgData name="Wei Li" userId="fae33518c2e5a771" providerId="LiveId" clId="{687EA395-D3D7-4175-A648-78A7EAF52EB7}" dt="2025-02-09T06:17:46.055" v="23" actId="27636"/>
        <pc:sldMkLst>
          <pc:docMk/>
          <pc:sldMk cId="0" sldId="5916"/>
        </pc:sldMkLst>
      </pc:sldChg>
      <pc:sldChg chg="modSp mod">
        <pc:chgData name="Wei Li" userId="fae33518c2e5a771" providerId="LiveId" clId="{687EA395-D3D7-4175-A648-78A7EAF52EB7}" dt="2025-02-09T06:17:46.060" v="24" actId="27636"/>
        <pc:sldMkLst>
          <pc:docMk/>
          <pc:sldMk cId="0" sldId="5918"/>
        </pc:sldMkLst>
      </pc:sldChg>
      <pc:sldChg chg="add del setBg">
        <pc:chgData name="Wei Li" userId="fae33518c2e5a771" providerId="LiveId" clId="{687EA395-D3D7-4175-A648-78A7EAF52EB7}" dt="2025-02-09T06:32:51.672" v="72"/>
        <pc:sldMkLst>
          <pc:docMk/>
          <pc:sldMk cId="251049693" sldId="5948"/>
        </pc:sldMkLst>
      </pc:sldChg>
      <pc:sldChg chg="modSp mod">
        <pc:chgData name="Wei Li" userId="fae33518c2e5a771" providerId="LiveId" clId="{687EA395-D3D7-4175-A648-78A7EAF52EB7}" dt="2025-02-09T06:33:24.184" v="77" actId="20577"/>
        <pc:sldMkLst>
          <pc:docMk/>
          <pc:sldMk cId="285548630" sldId="5948"/>
        </pc:sldMkLst>
      </pc:sldChg>
      <pc:sldChg chg="modSp mod">
        <pc:chgData name="Wei Li" userId="fae33518c2e5a771" providerId="LiveId" clId="{687EA395-D3D7-4175-A648-78A7EAF52EB7}" dt="2025-02-09T06:34:03.372" v="84" actId="20577"/>
        <pc:sldMkLst>
          <pc:docMk/>
          <pc:sldMk cId="4205184230" sldId="5949"/>
        </pc:sldMkLst>
      </pc:sldChg>
      <pc:sldChg chg="modSp add mod">
        <pc:chgData name="Wei Li" userId="fae33518c2e5a771" providerId="LiveId" clId="{687EA395-D3D7-4175-A648-78A7EAF52EB7}" dt="2025-02-09T13:48:26.957" v="117" actId="255"/>
        <pc:sldMkLst>
          <pc:docMk/>
          <pc:sldMk cId="1387838316" sldId="5950"/>
        </pc:sldMkLst>
      </pc:sldChg>
      <pc:sldChg chg="modSp add mod">
        <pc:chgData name="Wei Li" userId="fae33518c2e5a771" providerId="LiveId" clId="{687EA395-D3D7-4175-A648-78A7EAF52EB7}" dt="2025-02-09T13:50:25.607" v="168" actId="255"/>
        <pc:sldMkLst>
          <pc:docMk/>
          <pc:sldMk cId="2141336140" sldId="5951"/>
        </pc:sldMkLst>
      </pc:sldChg>
      <pc:sldChg chg="modSp add mod">
        <pc:chgData name="Wei Li" userId="fae33518c2e5a771" providerId="LiveId" clId="{687EA395-D3D7-4175-A648-78A7EAF52EB7}" dt="2025-02-09T13:49:59.815" v="167" actId="20577"/>
        <pc:sldMkLst>
          <pc:docMk/>
          <pc:sldMk cId="1265443764" sldId="5952"/>
        </pc:sldMkLst>
      </pc:sldChg>
      <pc:sldMasterChg chg="del delSldLayout">
        <pc:chgData name="Wei Li" userId="fae33518c2e5a771" providerId="LiveId" clId="{687EA395-D3D7-4175-A648-78A7EAF52EB7}" dt="2025-02-09T06:21:47.800" v="29" actId="47"/>
        <pc:sldMasterMkLst>
          <pc:docMk/>
          <pc:sldMasterMk cId="94630625" sldId="2147485018"/>
        </pc:sldMasterMkLst>
        <pc:sldLayoutChg chg="del">
          <pc:chgData name="Wei Li" userId="fae33518c2e5a771" providerId="LiveId" clId="{687EA395-D3D7-4175-A648-78A7EAF52EB7}" dt="2025-02-09T06:21:47.800" v="29" actId="47"/>
          <pc:sldLayoutMkLst>
            <pc:docMk/>
            <pc:sldMasterMk cId="94630625" sldId="2147485018"/>
            <pc:sldLayoutMk cId="1850389307" sldId="2147485019"/>
          </pc:sldLayoutMkLst>
        </pc:sldLayoutChg>
        <pc:sldLayoutChg chg="del">
          <pc:chgData name="Wei Li" userId="fae33518c2e5a771" providerId="LiveId" clId="{687EA395-D3D7-4175-A648-78A7EAF52EB7}" dt="2025-02-09T06:21:47.800" v="29" actId="47"/>
          <pc:sldLayoutMkLst>
            <pc:docMk/>
            <pc:sldMasterMk cId="94630625" sldId="2147485018"/>
            <pc:sldLayoutMk cId="812059347" sldId="2147485020"/>
          </pc:sldLayoutMkLst>
        </pc:sldLayoutChg>
        <pc:sldLayoutChg chg="del">
          <pc:chgData name="Wei Li" userId="fae33518c2e5a771" providerId="LiveId" clId="{687EA395-D3D7-4175-A648-78A7EAF52EB7}" dt="2025-02-09T06:21:47.800" v="29" actId="47"/>
          <pc:sldLayoutMkLst>
            <pc:docMk/>
            <pc:sldMasterMk cId="94630625" sldId="2147485018"/>
            <pc:sldLayoutMk cId="1533142216" sldId="2147485021"/>
          </pc:sldLayoutMkLst>
        </pc:sldLayoutChg>
        <pc:sldLayoutChg chg="del">
          <pc:chgData name="Wei Li" userId="fae33518c2e5a771" providerId="LiveId" clId="{687EA395-D3D7-4175-A648-78A7EAF52EB7}" dt="2025-02-09T06:21:47.800" v="29" actId="47"/>
          <pc:sldLayoutMkLst>
            <pc:docMk/>
            <pc:sldMasterMk cId="94630625" sldId="2147485018"/>
            <pc:sldLayoutMk cId="757722883" sldId="2147485022"/>
          </pc:sldLayoutMkLst>
        </pc:sldLayoutChg>
        <pc:sldLayoutChg chg="del">
          <pc:chgData name="Wei Li" userId="fae33518c2e5a771" providerId="LiveId" clId="{687EA395-D3D7-4175-A648-78A7EAF52EB7}" dt="2025-02-09T06:21:47.800" v="29" actId="47"/>
          <pc:sldLayoutMkLst>
            <pc:docMk/>
            <pc:sldMasterMk cId="94630625" sldId="2147485018"/>
            <pc:sldLayoutMk cId="3129944010" sldId="2147485023"/>
          </pc:sldLayoutMkLst>
        </pc:sldLayoutChg>
        <pc:sldLayoutChg chg="del">
          <pc:chgData name="Wei Li" userId="fae33518c2e5a771" providerId="LiveId" clId="{687EA395-D3D7-4175-A648-78A7EAF52EB7}" dt="2025-02-09T06:21:47.800" v="29" actId="47"/>
          <pc:sldLayoutMkLst>
            <pc:docMk/>
            <pc:sldMasterMk cId="94630625" sldId="2147485018"/>
            <pc:sldLayoutMk cId="377955641" sldId="2147485024"/>
          </pc:sldLayoutMkLst>
        </pc:sldLayoutChg>
        <pc:sldLayoutChg chg="del">
          <pc:chgData name="Wei Li" userId="fae33518c2e5a771" providerId="LiveId" clId="{687EA395-D3D7-4175-A648-78A7EAF52EB7}" dt="2025-02-09T06:21:47.800" v="29" actId="47"/>
          <pc:sldLayoutMkLst>
            <pc:docMk/>
            <pc:sldMasterMk cId="94630625" sldId="2147485018"/>
            <pc:sldLayoutMk cId="2926459756" sldId="2147485025"/>
          </pc:sldLayoutMkLst>
        </pc:sldLayoutChg>
        <pc:sldLayoutChg chg="del">
          <pc:chgData name="Wei Li" userId="fae33518c2e5a771" providerId="LiveId" clId="{687EA395-D3D7-4175-A648-78A7EAF52EB7}" dt="2025-02-09T06:21:47.800" v="29" actId="47"/>
          <pc:sldLayoutMkLst>
            <pc:docMk/>
            <pc:sldMasterMk cId="94630625" sldId="2147485018"/>
            <pc:sldLayoutMk cId="2674845954" sldId="2147485026"/>
          </pc:sldLayoutMkLst>
        </pc:sldLayoutChg>
        <pc:sldLayoutChg chg="del">
          <pc:chgData name="Wei Li" userId="fae33518c2e5a771" providerId="LiveId" clId="{687EA395-D3D7-4175-A648-78A7EAF52EB7}" dt="2025-02-09T06:21:47.800" v="29" actId="47"/>
          <pc:sldLayoutMkLst>
            <pc:docMk/>
            <pc:sldMasterMk cId="94630625" sldId="2147485018"/>
            <pc:sldLayoutMk cId="366099175" sldId="2147485027"/>
          </pc:sldLayoutMkLst>
        </pc:sldLayoutChg>
        <pc:sldLayoutChg chg="del">
          <pc:chgData name="Wei Li" userId="fae33518c2e5a771" providerId="LiveId" clId="{687EA395-D3D7-4175-A648-78A7EAF52EB7}" dt="2025-02-09T06:21:47.800" v="29" actId="47"/>
          <pc:sldLayoutMkLst>
            <pc:docMk/>
            <pc:sldMasterMk cId="94630625" sldId="2147485018"/>
            <pc:sldLayoutMk cId="3872226473" sldId="2147485028"/>
          </pc:sldLayoutMkLst>
        </pc:sldLayoutChg>
        <pc:sldLayoutChg chg="del">
          <pc:chgData name="Wei Li" userId="fae33518c2e5a771" providerId="LiveId" clId="{687EA395-D3D7-4175-A648-78A7EAF52EB7}" dt="2025-02-09T06:21:47.800" v="29" actId="47"/>
          <pc:sldLayoutMkLst>
            <pc:docMk/>
            <pc:sldMasterMk cId="94630625" sldId="2147485018"/>
            <pc:sldLayoutMk cId="3952583132" sldId="2147485029"/>
          </pc:sldLayoutMkLst>
        </pc:sldLayoutChg>
      </pc:sldMasterChg>
      <pc:sldMasterChg chg="delSldLayout">
        <pc:chgData name="Wei Li" userId="fae33518c2e5a771" providerId="LiveId" clId="{687EA395-D3D7-4175-A648-78A7EAF52EB7}" dt="2025-02-09T06:16:40.749" v="20" actId="47"/>
        <pc:sldMasterMkLst>
          <pc:docMk/>
          <pc:sldMasterMk cId="3029566627" sldId="2147485054"/>
        </pc:sldMasterMkLst>
        <pc:sldLayoutChg chg="del">
          <pc:chgData name="Wei Li" userId="fae33518c2e5a771" providerId="LiveId" clId="{687EA395-D3D7-4175-A648-78A7EAF52EB7}" dt="2025-02-09T06:16:40.749" v="20" actId="47"/>
          <pc:sldLayoutMkLst>
            <pc:docMk/>
            <pc:sldMasterMk cId="3029566627" sldId="2147485054"/>
            <pc:sldLayoutMk cId="755000551" sldId="2147485056"/>
          </pc:sldLayoutMkLst>
        </pc:sldLayoutChg>
      </pc:sldMasterChg>
      <pc:sldMasterChg chg="del delSldLayout">
        <pc:chgData name="Wei Li" userId="fae33518c2e5a771" providerId="LiveId" clId="{687EA395-D3D7-4175-A648-78A7EAF52EB7}" dt="2025-02-09T06:16:40.749" v="20" actId="47"/>
        <pc:sldMasterMkLst>
          <pc:docMk/>
          <pc:sldMasterMk cId="381130065" sldId="2147485062"/>
        </pc:sldMasterMkLst>
        <pc:sldLayoutChg chg="del">
          <pc:chgData name="Wei Li" userId="fae33518c2e5a771" providerId="LiveId" clId="{687EA395-D3D7-4175-A648-78A7EAF52EB7}" dt="2025-02-09T06:16:40.749" v="20" actId="47"/>
          <pc:sldLayoutMkLst>
            <pc:docMk/>
            <pc:sldMasterMk cId="381130065" sldId="2147485062"/>
            <pc:sldLayoutMk cId="123290051" sldId="2147485063"/>
          </pc:sldLayoutMkLst>
        </pc:sldLayoutChg>
        <pc:sldLayoutChg chg="del">
          <pc:chgData name="Wei Li" userId="fae33518c2e5a771" providerId="LiveId" clId="{687EA395-D3D7-4175-A648-78A7EAF52EB7}" dt="2025-02-09T06:16:40.749" v="20" actId="47"/>
          <pc:sldLayoutMkLst>
            <pc:docMk/>
            <pc:sldMasterMk cId="381130065" sldId="2147485062"/>
            <pc:sldLayoutMk cId="3923788283" sldId="2147485064"/>
          </pc:sldLayoutMkLst>
        </pc:sldLayoutChg>
        <pc:sldLayoutChg chg="del">
          <pc:chgData name="Wei Li" userId="fae33518c2e5a771" providerId="LiveId" clId="{687EA395-D3D7-4175-A648-78A7EAF52EB7}" dt="2025-02-09T06:16:40.749" v="20" actId="47"/>
          <pc:sldLayoutMkLst>
            <pc:docMk/>
            <pc:sldMasterMk cId="381130065" sldId="2147485062"/>
            <pc:sldLayoutMk cId="3382134129" sldId="2147485065"/>
          </pc:sldLayoutMkLst>
        </pc:sldLayoutChg>
        <pc:sldLayoutChg chg="del">
          <pc:chgData name="Wei Li" userId="fae33518c2e5a771" providerId="LiveId" clId="{687EA395-D3D7-4175-A648-78A7EAF52EB7}" dt="2025-02-09T06:16:40.749" v="20" actId="47"/>
          <pc:sldLayoutMkLst>
            <pc:docMk/>
            <pc:sldMasterMk cId="381130065" sldId="2147485062"/>
            <pc:sldLayoutMk cId="490620371" sldId="2147485066"/>
          </pc:sldLayoutMkLst>
        </pc:sldLayoutChg>
        <pc:sldLayoutChg chg="del">
          <pc:chgData name="Wei Li" userId="fae33518c2e5a771" providerId="LiveId" clId="{687EA395-D3D7-4175-A648-78A7EAF52EB7}" dt="2025-02-09T06:16:40.749" v="20" actId="47"/>
          <pc:sldLayoutMkLst>
            <pc:docMk/>
            <pc:sldMasterMk cId="381130065" sldId="2147485062"/>
            <pc:sldLayoutMk cId="488242120" sldId="2147485067"/>
          </pc:sldLayoutMkLst>
        </pc:sldLayoutChg>
        <pc:sldLayoutChg chg="del">
          <pc:chgData name="Wei Li" userId="fae33518c2e5a771" providerId="LiveId" clId="{687EA395-D3D7-4175-A648-78A7EAF52EB7}" dt="2025-02-09T06:16:40.749" v="20" actId="47"/>
          <pc:sldLayoutMkLst>
            <pc:docMk/>
            <pc:sldMasterMk cId="381130065" sldId="2147485062"/>
            <pc:sldLayoutMk cId="2981121463" sldId="2147485068"/>
          </pc:sldLayoutMkLst>
        </pc:sldLayoutChg>
        <pc:sldLayoutChg chg="del">
          <pc:chgData name="Wei Li" userId="fae33518c2e5a771" providerId="LiveId" clId="{687EA395-D3D7-4175-A648-78A7EAF52EB7}" dt="2025-02-09T06:16:40.749" v="20" actId="47"/>
          <pc:sldLayoutMkLst>
            <pc:docMk/>
            <pc:sldMasterMk cId="381130065" sldId="2147485062"/>
            <pc:sldLayoutMk cId="2719804517" sldId="2147485069"/>
          </pc:sldLayoutMkLst>
        </pc:sldLayoutChg>
        <pc:sldLayoutChg chg="del">
          <pc:chgData name="Wei Li" userId="fae33518c2e5a771" providerId="LiveId" clId="{687EA395-D3D7-4175-A648-78A7EAF52EB7}" dt="2025-02-09T06:16:40.749" v="20" actId="47"/>
          <pc:sldLayoutMkLst>
            <pc:docMk/>
            <pc:sldMasterMk cId="381130065" sldId="2147485062"/>
            <pc:sldLayoutMk cId="4152786664" sldId="2147485070"/>
          </pc:sldLayoutMkLst>
        </pc:sldLayoutChg>
        <pc:sldLayoutChg chg="del">
          <pc:chgData name="Wei Li" userId="fae33518c2e5a771" providerId="LiveId" clId="{687EA395-D3D7-4175-A648-78A7EAF52EB7}" dt="2025-02-09T06:16:40.749" v="20" actId="47"/>
          <pc:sldLayoutMkLst>
            <pc:docMk/>
            <pc:sldMasterMk cId="381130065" sldId="2147485062"/>
            <pc:sldLayoutMk cId="476634682" sldId="2147485071"/>
          </pc:sldLayoutMkLst>
        </pc:sldLayoutChg>
        <pc:sldLayoutChg chg="del">
          <pc:chgData name="Wei Li" userId="fae33518c2e5a771" providerId="LiveId" clId="{687EA395-D3D7-4175-A648-78A7EAF52EB7}" dt="2025-02-09T06:16:40.749" v="20" actId="47"/>
          <pc:sldLayoutMkLst>
            <pc:docMk/>
            <pc:sldMasterMk cId="381130065" sldId="2147485062"/>
            <pc:sldLayoutMk cId="1362100117" sldId="2147485072"/>
          </pc:sldLayoutMkLst>
        </pc:sldLayoutChg>
        <pc:sldLayoutChg chg="del">
          <pc:chgData name="Wei Li" userId="fae33518c2e5a771" providerId="LiveId" clId="{687EA395-D3D7-4175-A648-78A7EAF52EB7}" dt="2025-02-09T06:16:40.749" v="20" actId="47"/>
          <pc:sldLayoutMkLst>
            <pc:docMk/>
            <pc:sldMasterMk cId="381130065" sldId="2147485062"/>
            <pc:sldLayoutMk cId="489391295" sldId="2147485073"/>
          </pc:sldLayoutMkLst>
        </pc:sldLayoutChg>
      </pc:sldMasterChg>
      <pc:sldMasterChg chg="del delSldLayout">
        <pc:chgData name="Wei Li" userId="fae33518c2e5a771" providerId="LiveId" clId="{687EA395-D3D7-4175-A648-78A7EAF52EB7}" dt="2025-02-09T06:16:40.749" v="20" actId="47"/>
        <pc:sldMasterMkLst>
          <pc:docMk/>
          <pc:sldMasterMk cId="2010841548" sldId="2147485074"/>
        </pc:sldMasterMkLst>
        <pc:sldLayoutChg chg="del">
          <pc:chgData name="Wei Li" userId="fae33518c2e5a771" providerId="LiveId" clId="{687EA395-D3D7-4175-A648-78A7EAF52EB7}" dt="2025-02-09T06:16:40.749" v="20" actId="47"/>
          <pc:sldLayoutMkLst>
            <pc:docMk/>
            <pc:sldMasterMk cId="2010841548" sldId="2147485074"/>
            <pc:sldLayoutMk cId="656698822" sldId="2147485075"/>
          </pc:sldLayoutMkLst>
        </pc:sldLayoutChg>
        <pc:sldLayoutChg chg="del">
          <pc:chgData name="Wei Li" userId="fae33518c2e5a771" providerId="LiveId" clId="{687EA395-D3D7-4175-A648-78A7EAF52EB7}" dt="2025-02-09T06:16:40.749" v="20" actId="47"/>
          <pc:sldLayoutMkLst>
            <pc:docMk/>
            <pc:sldMasterMk cId="2010841548" sldId="2147485074"/>
            <pc:sldLayoutMk cId="3931289396" sldId="2147485076"/>
          </pc:sldLayoutMkLst>
        </pc:sldLayoutChg>
        <pc:sldLayoutChg chg="del">
          <pc:chgData name="Wei Li" userId="fae33518c2e5a771" providerId="LiveId" clId="{687EA395-D3D7-4175-A648-78A7EAF52EB7}" dt="2025-02-09T06:16:40.749" v="20" actId="47"/>
          <pc:sldLayoutMkLst>
            <pc:docMk/>
            <pc:sldMasterMk cId="2010841548" sldId="2147485074"/>
            <pc:sldLayoutMk cId="3082132502" sldId="2147485077"/>
          </pc:sldLayoutMkLst>
        </pc:sldLayoutChg>
        <pc:sldLayoutChg chg="del">
          <pc:chgData name="Wei Li" userId="fae33518c2e5a771" providerId="LiveId" clId="{687EA395-D3D7-4175-A648-78A7EAF52EB7}" dt="2025-02-09T06:16:40.749" v="20" actId="47"/>
          <pc:sldLayoutMkLst>
            <pc:docMk/>
            <pc:sldMasterMk cId="2010841548" sldId="2147485074"/>
            <pc:sldLayoutMk cId="3377398710" sldId="2147485078"/>
          </pc:sldLayoutMkLst>
        </pc:sldLayoutChg>
        <pc:sldLayoutChg chg="del">
          <pc:chgData name="Wei Li" userId="fae33518c2e5a771" providerId="LiveId" clId="{687EA395-D3D7-4175-A648-78A7EAF52EB7}" dt="2025-02-09T06:16:40.749" v="20" actId="47"/>
          <pc:sldLayoutMkLst>
            <pc:docMk/>
            <pc:sldMasterMk cId="2010841548" sldId="2147485074"/>
            <pc:sldLayoutMk cId="880413585" sldId="2147485079"/>
          </pc:sldLayoutMkLst>
        </pc:sldLayoutChg>
        <pc:sldLayoutChg chg="del">
          <pc:chgData name="Wei Li" userId="fae33518c2e5a771" providerId="LiveId" clId="{687EA395-D3D7-4175-A648-78A7EAF52EB7}" dt="2025-02-09T06:16:40.749" v="20" actId="47"/>
          <pc:sldLayoutMkLst>
            <pc:docMk/>
            <pc:sldMasterMk cId="2010841548" sldId="2147485074"/>
            <pc:sldLayoutMk cId="4181121289" sldId="2147485080"/>
          </pc:sldLayoutMkLst>
        </pc:sldLayoutChg>
        <pc:sldLayoutChg chg="del">
          <pc:chgData name="Wei Li" userId="fae33518c2e5a771" providerId="LiveId" clId="{687EA395-D3D7-4175-A648-78A7EAF52EB7}" dt="2025-02-09T06:16:40.749" v="20" actId="47"/>
          <pc:sldLayoutMkLst>
            <pc:docMk/>
            <pc:sldMasterMk cId="2010841548" sldId="2147485074"/>
            <pc:sldLayoutMk cId="3751092517" sldId="2147485081"/>
          </pc:sldLayoutMkLst>
        </pc:sldLayoutChg>
        <pc:sldLayoutChg chg="del">
          <pc:chgData name="Wei Li" userId="fae33518c2e5a771" providerId="LiveId" clId="{687EA395-D3D7-4175-A648-78A7EAF52EB7}" dt="2025-02-09T06:16:40.749" v="20" actId="47"/>
          <pc:sldLayoutMkLst>
            <pc:docMk/>
            <pc:sldMasterMk cId="2010841548" sldId="2147485074"/>
            <pc:sldLayoutMk cId="3129865263" sldId="2147485082"/>
          </pc:sldLayoutMkLst>
        </pc:sldLayoutChg>
        <pc:sldLayoutChg chg="del">
          <pc:chgData name="Wei Li" userId="fae33518c2e5a771" providerId="LiveId" clId="{687EA395-D3D7-4175-A648-78A7EAF52EB7}" dt="2025-02-09T06:16:40.749" v="20" actId="47"/>
          <pc:sldLayoutMkLst>
            <pc:docMk/>
            <pc:sldMasterMk cId="2010841548" sldId="2147485074"/>
            <pc:sldLayoutMk cId="1170299600" sldId="2147485083"/>
          </pc:sldLayoutMkLst>
        </pc:sldLayoutChg>
        <pc:sldLayoutChg chg="del">
          <pc:chgData name="Wei Li" userId="fae33518c2e5a771" providerId="LiveId" clId="{687EA395-D3D7-4175-A648-78A7EAF52EB7}" dt="2025-02-09T06:16:40.749" v="20" actId="47"/>
          <pc:sldLayoutMkLst>
            <pc:docMk/>
            <pc:sldMasterMk cId="2010841548" sldId="2147485074"/>
            <pc:sldLayoutMk cId="3799031207" sldId="2147485084"/>
          </pc:sldLayoutMkLst>
        </pc:sldLayoutChg>
        <pc:sldLayoutChg chg="del">
          <pc:chgData name="Wei Li" userId="fae33518c2e5a771" providerId="LiveId" clId="{687EA395-D3D7-4175-A648-78A7EAF52EB7}" dt="2025-02-09T06:16:40.749" v="20" actId="47"/>
          <pc:sldLayoutMkLst>
            <pc:docMk/>
            <pc:sldMasterMk cId="2010841548" sldId="2147485074"/>
            <pc:sldLayoutMk cId="1847325900" sldId="2147485085"/>
          </pc:sldLayoutMkLst>
        </pc:sldLayoutChg>
      </pc:sldMasterChg>
      <pc:sldMasterChg chg="delSldLayout">
        <pc:chgData name="Wei Li" userId="fae33518c2e5a771" providerId="LiveId" clId="{687EA395-D3D7-4175-A648-78A7EAF52EB7}" dt="2025-02-09T06:18:32.448" v="25" actId="47"/>
        <pc:sldMasterMkLst>
          <pc:docMk/>
          <pc:sldMasterMk cId="370842107" sldId="2147485086"/>
        </pc:sldMasterMkLst>
        <pc:sldLayoutChg chg="del">
          <pc:chgData name="Wei Li" userId="fae33518c2e5a771" providerId="LiveId" clId="{687EA395-D3D7-4175-A648-78A7EAF52EB7}" dt="2025-02-09T06:18:32.448" v="25" actId="47"/>
          <pc:sldLayoutMkLst>
            <pc:docMk/>
            <pc:sldMasterMk cId="370842107" sldId="2147485086"/>
            <pc:sldLayoutMk cId="1499059633" sldId="2147485088"/>
          </pc:sldLayoutMkLst>
        </pc:sldLayoutChg>
      </pc:sldMasterChg>
      <pc:sldMasterChg chg="del delSldLayout">
        <pc:chgData name="Wei Li" userId="fae33518c2e5a771" providerId="LiveId" clId="{687EA395-D3D7-4175-A648-78A7EAF52EB7}" dt="2025-02-09T06:21:34.698" v="26" actId="47"/>
        <pc:sldMasterMkLst>
          <pc:docMk/>
          <pc:sldMasterMk cId="97745693" sldId="2147485095"/>
        </pc:sldMasterMkLst>
        <pc:sldLayoutChg chg="del">
          <pc:chgData name="Wei Li" userId="fae33518c2e5a771" providerId="LiveId" clId="{687EA395-D3D7-4175-A648-78A7EAF52EB7}" dt="2025-02-09T06:21:34.698" v="26" actId="47"/>
          <pc:sldLayoutMkLst>
            <pc:docMk/>
            <pc:sldMasterMk cId="97745693" sldId="2147485095"/>
            <pc:sldLayoutMk cId="3774423920" sldId="2147485096"/>
          </pc:sldLayoutMkLst>
        </pc:sldLayoutChg>
        <pc:sldLayoutChg chg="del">
          <pc:chgData name="Wei Li" userId="fae33518c2e5a771" providerId="LiveId" clId="{687EA395-D3D7-4175-A648-78A7EAF52EB7}" dt="2025-02-09T06:21:34.698" v="26" actId="47"/>
          <pc:sldLayoutMkLst>
            <pc:docMk/>
            <pc:sldMasterMk cId="97745693" sldId="2147485095"/>
            <pc:sldLayoutMk cId="2421962185" sldId="2147485097"/>
          </pc:sldLayoutMkLst>
        </pc:sldLayoutChg>
        <pc:sldLayoutChg chg="del">
          <pc:chgData name="Wei Li" userId="fae33518c2e5a771" providerId="LiveId" clId="{687EA395-D3D7-4175-A648-78A7EAF52EB7}" dt="2025-02-09T06:21:34.698" v="26" actId="47"/>
          <pc:sldLayoutMkLst>
            <pc:docMk/>
            <pc:sldMasterMk cId="97745693" sldId="2147485095"/>
            <pc:sldLayoutMk cId="1095495943" sldId="2147485098"/>
          </pc:sldLayoutMkLst>
        </pc:sldLayoutChg>
        <pc:sldLayoutChg chg="del">
          <pc:chgData name="Wei Li" userId="fae33518c2e5a771" providerId="LiveId" clId="{687EA395-D3D7-4175-A648-78A7EAF52EB7}" dt="2025-02-09T06:21:34.698" v="26" actId="47"/>
          <pc:sldLayoutMkLst>
            <pc:docMk/>
            <pc:sldMasterMk cId="97745693" sldId="2147485095"/>
            <pc:sldLayoutMk cId="3398410053" sldId="2147485099"/>
          </pc:sldLayoutMkLst>
        </pc:sldLayoutChg>
        <pc:sldLayoutChg chg="del">
          <pc:chgData name="Wei Li" userId="fae33518c2e5a771" providerId="LiveId" clId="{687EA395-D3D7-4175-A648-78A7EAF52EB7}" dt="2025-02-09T06:21:34.698" v="26" actId="47"/>
          <pc:sldLayoutMkLst>
            <pc:docMk/>
            <pc:sldMasterMk cId="97745693" sldId="2147485095"/>
            <pc:sldLayoutMk cId="3122743180" sldId="2147485100"/>
          </pc:sldLayoutMkLst>
        </pc:sldLayoutChg>
        <pc:sldLayoutChg chg="del">
          <pc:chgData name="Wei Li" userId="fae33518c2e5a771" providerId="LiveId" clId="{687EA395-D3D7-4175-A648-78A7EAF52EB7}" dt="2025-02-09T06:21:34.698" v="26" actId="47"/>
          <pc:sldLayoutMkLst>
            <pc:docMk/>
            <pc:sldMasterMk cId="97745693" sldId="2147485095"/>
            <pc:sldLayoutMk cId="20650269" sldId="2147485101"/>
          </pc:sldLayoutMkLst>
        </pc:sldLayoutChg>
        <pc:sldLayoutChg chg="del">
          <pc:chgData name="Wei Li" userId="fae33518c2e5a771" providerId="LiveId" clId="{687EA395-D3D7-4175-A648-78A7EAF52EB7}" dt="2025-02-09T06:21:34.698" v="26" actId="47"/>
          <pc:sldLayoutMkLst>
            <pc:docMk/>
            <pc:sldMasterMk cId="97745693" sldId="2147485095"/>
            <pc:sldLayoutMk cId="1482902003" sldId="2147485102"/>
          </pc:sldLayoutMkLst>
        </pc:sldLayoutChg>
        <pc:sldLayoutChg chg="del">
          <pc:chgData name="Wei Li" userId="fae33518c2e5a771" providerId="LiveId" clId="{687EA395-D3D7-4175-A648-78A7EAF52EB7}" dt="2025-02-09T06:21:34.698" v="26" actId="47"/>
          <pc:sldLayoutMkLst>
            <pc:docMk/>
            <pc:sldMasterMk cId="97745693" sldId="2147485095"/>
            <pc:sldLayoutMk cId="318010423" sldId="2147485103"/>
          </pc:sldLayoutMkLst>
        </pc:sldLayoutChg>
        <pc:sldLayoutChg chg="del">
          <pc:chgData name="Wei Li" userId="fae33518c2e5a771" providerId="LiveId" clId="{687EA395-D3D7-4175-A648-78A7EAF52EB7}" dt="2025-02-09T06:21:34.698" v="26" actId="47"/>
          <pc:sldLayoutMkLst>
            <pc:docMk/>
            <pc:sldMasterMk cId="97745693" sldId="2147485095"/>
            <pc:sldLayoutMk cId="1250933523" sldId="2147485104"/>
          </pc:sldLayoutMkLst>
        </pc:sldLayoutChg>
        <pc:sldLayoutChg chg="del">
          <pc:chgData name="Wei Li" userId="fae33518c2e5a771" providerId="LiveId" clId="{687EA395-D3D7-4175-A648-78A7EAF52EB7}" dt="2025-02-09T06:21:34.698" v="26" actId="47"/>
          <pc:sldLayoutMkLst>
            <pc:docMk/>
            <pc:sldMasterMk cId="97745693" sldId="2147485095"/>
            <pc:sldLayoutMk cId="3018631210" sldId="2147485105"/>
          </pc:sldLayoutMkLst>
        </pc:sldLayoutChg>
        <pc:sldLayoutChg chg="del">
          <pc:chgData name="Wei Li" userId="fae33518c2e5a771" providerId="LiveId" clId="{687EA395-D3D7-4175-A648-78A7EAF52EB7}" dt="2025-02-09T06:21:34.698" v="26" actId="47"/>
          <pc:sldLayoutMkLst>
            <pc:docMk/>
            <pc:sldMasterMk cId="97745693" sldId="2147485095"/>
            <pc:sldLayoutMk cId="3150169770" sldId="2147485106"/>
          </pc:sldLayoutMkLst>
        </pc:sldLayoutChg>
      </pc:sldMasterChg>
    </pc:docChg>
  </pc:docChgLst>
  <pc:docChgLst>
    <pc:chgData name="Wei Li" userId="fae33518c2e5a771" providerId="LiveId" clId="{C26BCBD7-2B3E-4A10-ABC3-61D1574FCB51}"/>
    <pc:docChg chg="undo custSel addSld delSld modSld addMainMaster delMainMaster">
      <pc:chgData name="Wei Li" userId="fae33518c2e5a771" providerId="LiveId" clId="{C26BCBD7-2B3E-4A10-ABC3-61D1574FCB51}" dt="2025-01-05T14:24:40.877" v="348"/>
      <pc:docMkLst>
        <pc:docMk/>
      </pc:docMkLst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256"/>
        </pc:sldMkLst>
      </pc:sldChg>
      <pc:sldChg chg="del">
        <pc:chgData name="Wei Li" userId="fae33518c2e5a771" providerId="LiveId" clId="{C26BCBD7-2B3E-4A10-ABC3-61D1574FCB51}" dt="2025-01-05T03:21:37.631" v="26" actId="47"/>
        <pc:sldMkLst>
          <pc:docMk/>
          <pc:sldMk cId="1353145981" sldId="257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258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259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260"/>
        </pc:sldMkLst>
      </pc:sldChg>
      <pc:sldChg chg="del">
        <pc:chgData name="Wei Li" userId="fae33518c2e5a771" providerId="LiveId" clId="{C26BCBD7-2B3E-4A10-ABC3-61D1574FCB51}" dt="2025-01-05T03:21:37.631" v="26" actId="47"/>
        <pc:sldMkLst>
          <pc:docMk/>
          <pc:sldMk cId="3065663651" sldId="261"/>
        </pc:sldMkLst>
      </pc:sldChg>
      <pc:sldChg chg="del">
        <pc:chgData name="Wei Li" userId="fae33518c2e5a771" providerId="LiveId" clId="{C26BCBD7-2B3E-4A10-ABC3-61D1574FCB51}" dt="2025-01-05T03:21:37.631" v="26" actId="47"/>
        <pc:sldMkLst>
          <pc:docMk/>
          <pc:sldMk cId="2425649953" sldId="262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263"/>
        </pc:sldMkLst>
      </pc:sldChg>
      <pc:sldChg chg="del">
        <pc:chgData name="Wei Li" userId="fae33518c2e5a771" providerId="LiveId" clId="{C26BCBD7-2B3E-4A10-ABC3-61D1574FCB51}" dt="2025-01-05T03:21:37.631" v="26" actId="47"/>
        <pc:sldMkLst>
          <pc:docMk/>
          <pc:sldMk cId="454630731" sldId="264"/>
        </pc:sldMkLst>
      </pc:sldChg>
      <pc:sldChg chg="add del">
        <pc:chgData name="Wei Li" userId="fae33518c2e5a771" providerId="LiveId" clId="{C26BCBD7-2B3E-4A10-ABC3-61D1574FCB51}" dt="2025-01-05T03:18:01.246" v="4" actId="47"/>
        <pc:sldMkLst>
          <pc:docMk/>
          <pc:sldMk cId="0" sldId="265"/>
        </pc:sldMkLst>
      </pc:sldChg>
      <pc:sldChg chg="add del">
        <pc:chgData name="Wei Li" userId="fae33518c2e5a771" providerId="LiveId" clId="{C26BCBD7-2B3E-4A10-ABC3-61D1574FCB51}" dt="2025-01-05T03:18:01.246" v="4" actId="47"/>
        <pc:sldMkLst>
          <pc:docMk/>
          <pc:sldMk cId="0" sldId="266"/>
        </pc:sldMkLst>
      </pc:sldChg>
      <pc:sldChg chg="add del">
        <pc:chgData name="Wei Li" userId="fae33518c2e5a771" providerId="LiveId" clId="{C26BCBD7-2B3E-4A10-ABC3-61D1574FCB51}" dt="2025-01-05T03:18:01.246" v="4" actId="47"/>
        <pc:sldMkLst>
          <pc:docMk/>
          <pc:sldMk cId="0" sldId="267"/>
        </pc:sldMkLst>
      </pc:sldChg>
      <pc:sldChg chg="add del">
        <pc:chgData name="Wei Li" userId="fae33518c2e5a771" providerId="LiveId" clId="{C26BCBD7-2B3E-4A10-ABC3-61D1574FCB51}" dt="2025-01-05T03:18:01.246" v="4" actId="47"/>
        <pc:sldMkLst>
          <pc:docMk/>
          <pc:sldMk cId="0" sldId="268"/>
        </pc:sldMkLst>
      </pc:sldChg>
      <pc:sldChg chg="add del">
        <pc:chgData name="Wei Li" userId="fae33518c2e5a771" providerId="LiveId" clId="{C26BCBD7-2B3E-4A10-ABC3-61D1574FCB51}" dt="2025-01-05T03:18:01.246" v="4" actId="47"/>
        <pc:sldMkLst>
          <pc:docMk/>
          <pc:sldMk cId="0" sldId="269"/>
        </pc:sldMkLst>
      </pc:sldChg>
      <pc:sldChg chg="del">
        <pc:chgData name="Wei Li" userId="fae33518c2e5a771" providerId="LiveId" clId="{C26BCBD7-2B3E-4A10-ABC3-61D1574FCB51}" dt="2025-01-05T03:21:37.631" v="26" actId="47"/>
        <pc:sldMkLst>
          <pc:docMk/>
          <pc:sldMk cId="3024105220" sldId="270"/>
        </pc:sldMkLst>
      </pc:sldChg>
      <pc:sldChg chg="del">
        <pc:chgData name="Wei Li" userId="fae33518c2e5a771" providerId="LiveId" clId="{C26BCBD7-2B3E-4A10-ABC3-61D1574FCB51}" dt="2025-01-05T03:21:37.631" v="26" actId="47"/>
        <pc:sldMkLst>
          <pc:docMk/>
          <pc:sldMk cId="1452508369" sldId="272"/>
        </pc:sldMkLst>
      </pc:sldChg>
      <pc:sldChg chg="modSp mod">
        <pc:chgData name="Wei Li" userId="fae33518c2e5a771" providerId="LiveId" clId="{C26BCBD7-2B3E-4A10-ABC3-61D1574FCB51}" dt="2025-01-05T03:29:42.268" v="75" actId="14100"/>
        <pc:sldMkLst>
          <pc:docMk/>
          <pc:sldMk cId="1095009189" sldId="273"/>
        </pc:sldMkLst>
      </pc:sldChg>
      <pc:sldChg chg="del">
        <pc:chgData name="Wei Li" userId="fae33518c2e5a771" providerId="LiveId" clId="{C26BCBD7-2B3E-4A10-ABC3-61D1574FCB51}" dt="2025-01-05T03:21:37.631" v="26" actId="47"/>
        <pc:sldMkLst>
          <pc:docMk/>
          <pc:sldMk cId="3662396288" sldId="274"/>
        </pc:sldMkLst>
      </pc:sldChg>
      <pc:sldChg chg="del">
        <pc:chgData name="Wei Li" userId="fae33518c2e5a771" providerId="LiveId" clId="{C26BCBD7-2B3E-4A10-ABC3-61D1574FCB51}" dt="2025-01-05T03:21:37.631" v="26" actId="47"/>
        <pc:sldMkLst>
          <pc:docMk/>
          <pc:sldMk cId="4014339226" sldId="275"/>
        </pc:sldMkLst>
      </pc:sldChg>
      <pc:sldChg chg="del">
        <pc:chgData name="Wei Li" userId="fae33518c2e5a771" providerId="LiveId" clId="{C26BCBD7-2B3E-4A10-ABC3-61D1574FCB51}" dt="2025-01-05T03:21:37.631" v="26" actId="47"/>
        <pc:sldMkLst>
          <pc:docMk/>
          <pc:sldMk cId="3910602487" sldId="276"/>
        </pc:sldMkLst>
      </pc:sldChg>
      <pc:sldChg chg="del">
        <pc:chgData name="Wei Li" userId="fae33518c2e5a771" providerId="LiveId" clId="{C26BCBD7-2B3E-4A10-ABC3-61D1574FCB51}" dt="2025-01-05T03:21:37.631" v="26" actId="47"/>
        <pc:sldMkLst>
          <pc:docMk/>
          <pc:sldMk cId="3689056281" sldId="277"/>
        </pc:sldMkLst>
      </pc:sldChg>
      <pc:sldChg chg="add del">
        <pc:chgData name="Wei Li" userId="fae33518c2e5a771" providerId="LiveId" clId="{C26BCBD7-2B3E-4A10-ABC3-61D1574FCB51}" dt="2025-01-05T03:18:01.246" v="4" actId="47"/>
        <pc:sldMkLst>
          <pc:docMk/>
          <pc:sldMk cId="1972015905" sldId="363"/>
        </pc:sldMkLst>
      </pc:sldChg>
      <pc:sldChg chg="del">
        <pc:chgData name="Wei Li" userId="fae33518c2e5a771" providerId="LiveId" clId="{C26BCBD7-2B3E-4A10-ABC3-61D1574FCB51}" dt="2025-01-05T03:18:16.227" v="5" actId="47"/>
        <pc:sldMkLst>
          <pc:docMk/>
          <pc:sldMk cId="407784251" sldId="421"/>
        </pc:sldMkLst>
      </pc:sldChg>
      <pc:sldChg chg="del">
        <pc:chgData name="Wei Li" userId="fae33518c2e5a771" providerId="LiveId" clId="{C26BCBD7-2B3E-4A10-ABC3-61D1574FCB51}" dt="2025-01-05T03:16:59.048" v="1" actId="47"/>
        <pc:sldMkLst>
          <pc:docMk/>
          <pc:sldMk cId="377795585" sldId="585"/>
        </pc:sldMkLst>
      </pc:sldChg>
      <pc:sldChg chg="del">
        <pc:chgData name="Wei Li" userId="fae33518c2e5a771" providerId="LiveId" clId="{C26BCBD7-2B3E-4A10-ABC3-61D1574FCB51}" dt="2025-01-05T03:16:59.048" v="1" actId="47"/>
        <pc:sldMkLst>
          <pc:docMk/>
          <pc:sldMk cId="3955251135" sldId="587"/>
        </pc:sldMkLst>
      </pc:sldChg>
      <pc:sldChg chg="del">
        <pc:chgData name="Wei Li" userId="fae33518c2e5a771" providerId="LiveId" clId="{C26BCBD7-2B3E-4A10-ABC3-61D1574FCB51}" dt="2025-01-05T03:16:59.048" v="1" actId="47"/>
        <pc:sldMkLst>
          <pc:docMk/>
          <pc:sldMk cId="343049716" sldId="590"/>
        </pc:sldMkLst>
      </pc:sldChg>
      <pc:sldChg chg="del">
        <pc:chgData name="Wei Li" userId="fae33518c2e5a771" providerId="LiveId" clId="{C26BCBD7-2B3E-4A10-ABC3-61D1574FCB51}" dt="2025-01-05T03:16:59.048" v="1" actId="47"/>
        <pc:sldMkLst>
          <pc:docMk/>
          <pc:sldMk cId="110383507" sldId="591"/>
        </pc:sldMkLst>
      </pc:sldChg>
      <pc:sldChg chg="del">
        <pc:chgData name="Wei Li" userId="fae33518c2e5a771" providerId="LiveId" clId="{C26BCBD7-2B3E-4A10-ABC3-61D1574FCB51}" dt="2025-01-05T03:16:59.048" v="1" actId="47"/>
        <pc:sldMkLst>
          <pc:docMk/>
          <pc:sldMk cId="3375016331" sldId="593"/>
        </pc:sldMkLst>
      </pc:sldChg>
      <pc:sldChg chg="del">
        <pc:chgData name="Wei Li" userId="fae33518c2e5a771" providerId="LiveId" clId="{C26BCBD7-2B3E-4A10-ABC3-61D1574FCB51}" dt="2025-01-05T03:16:59.048" v="1" actId="47"/>
        <pc:sldMkLst>
          <pc:docMk/>
          <pc:sldMk cId="1234177295" sldId="594"/>
        </pc:sldMkLst>
      </pc:sldChg>
      <pc:sldChg chg="del">
        <pc:chgData name="Wei Li" userId="fae33518c2e5a771" providerId="LiveId" clId="{C26BCBD7-2B3E-4A10-ABC3-61D1574FCB51}" dt="2025-01-05T03:18:16.227" v="5" actId="47"/>
        <pc:sldMkLst>
          <pc:docMk/>
          <pc:sldMk cId="0" sldId="888"/>
        </pc:sldMkLst>
      </pc:sldChg>
      <pc:sldChg chg="del">
        <pc:chgData name="Wei Li" userId="fae33518c2e5a771" providerId="LiveId" clId="{C26BCBD7-2B3E-4A10-ABC3-61D1574FCB51}" dt="2025-01-05T03:18:16.227" v="5" actId="47"/>
        <pc:sldMkLst>
          <pc:docMk/>
          <pc:sldMk cId="0" sldId="914"/>
        </pc:sldMkLst>
      </pc:sldChg>
      <pc:sldChg chg="del">
        <pc:chgData name="Wei Li" userId="fae33518c2e5a771" providerId="LiveId" clId="{C26BCBD7-2B3E-4A10-ABC3-61D1574FCB51}" dt="2025-01-05T03:18:16.227" v="5" actId="47"/>
        <pc:sldMkLst>
          <pc:docMk/>
          <pc:sldMk cId="4156970286" sldId="933"/>
        </pc:sldMkLst>
      </pc:sldChg>
      <pc:sldChg chg="del">
        <pc:chgData name="Wei Li" userId="fae33518c2e5a771" providerId="LiveId" clId="{C26BCBD7-2B3E-4A10-ABC3-61D1574FCB51}" dt="2025-01-05T03:18:16.227" v="5" actId="47"/>
        <pc:sldMkLst>
          <pc:docMk/>
          <pc:sldMk cId="3369564486" sldId="934"/>
        </pc:sldMkLst>
      </pc:sldChg>
      <pc:sldChg chg="del">
        <pc:chgData name="Wei Li" userId="fae33518c2e5a771" providerId="LiveId" clId="{C26BCBD7-2B3E-4A10-ABC3-61D1574FCB51}" dt="2025-01-05T03:18:16.227" v="5" actId="47"/>
        <pc:sldMkLst>
          <pc:docMk/>
          <pc:sldMk cId="1937463245" sldId="935"/>
        </pc:sldMkLst>
      </pc:sldChg>
      <pc:sldChg chg="del">
        <pc:chgData name="Wei Li" userId="fae33518c2e5a771" providerId="LiveId" clId="{C26BCBD7-2B3E-4A10-ABC3-61D1574FCB51}" dt="2025-01-05T03:18:16.227" v="5" actId="47"/>
        <pc:sldMkLst>
          <pc:docMk/>
          <pc:sldMk cId="1036792259" sldId="937"/>
        </pc:sldMkLst>
      </pc:sldChg>
      <pc:sldChg chg="del">
        <pc:chgData name="Wei Li" userId="fae33518c2e5a771" providerId="LiveId" clId="{C26BCBD7-2B3E-4A10-ABC3-61D1574FCB51}" dt="2025-01-05T03:18:16.227" v="5" actId="47"/>
        <pc:sldMkLst>
          <pc:docMk/>
          <pc:sldMk cId="370359760" sldId="938"/>
        </pc:sldMkLst>
      </pc:sldChg>
      <pc:sldChg chg="del">
        <pc:chgData name="Wei Li" userId="fae33518c2e5a771" providerId="LiveId" clId="{C26BCBD7-2B3E-4A10-ABC3-61D1574FCB51}" dt="2025-01-05T03:18:16.227" v="5" actId="47"/>
        <pc:sldMkLst>
          <pc:docMk/>
          <pc:sldMk cId="3480814500" sldId="939"/>
        </pc:sldMkLst>
      </pc:sldChg>
      <pc:sldChg chg="del">
        <pc:chgData name="Wei Li" userId="fae33518c2e5a771" providerId="LiveId" clId="{C26BCBD7-2B3E-4A10-ABC3-61D1574FCB51}" dt="2025-01-05T03:18:16.227" v="5" actId="47"/>
        <pc:sldMkLst>
          <pc:docMk/>
          <pc:sldMk cId="2050535927" sldId="940"/>
        </pc:sldMkLst>
      </pc:sldChg>
      <pc:sldChg chg="del">
        <pc:chgData name="Wei Li" userId="fae33518c2e5a771" providerId="LiveId" clId="{C26BCBD7-2B3E-4A10-ABC3-61D1574FCB51}" dt="2025-01-05T03:18:16.227" v="5" actId="47"/>
        <pc:sldMkLst>
          <pc:docMk/>
          <pc:sldMk cId="1816433792" sldId="943"/>
        </pc:sldMkLst>
      </pc:sldChg>
      <pc:sldChg chg="del">
        <pc:chgData name="Wei Li" userId="fae33518c2e5a771" providerId="LiveId" clId="{C26BCBD7-2B3E-4A10-ABC3-61D1574FCB51}" dt="2025-01-05T03:18:16.227" v="5" actId="47"/>
        <pc:sldMkLst>
          <pc:docMk/>
          <pc:sldMk cId="2556486154" sldId="944"/>
        </pc:sldMkLst>
      </pc:sldChg>
      <pc:sldChg chg="addSp modSp mod">
        <pc:chgData name="Wei Li" userId="fae33518c2e5a771" providerId="LiveId" clId="{C26BCBD7-2B3E-4A10-ABC3-61D1574FCB51}" dt="2025-01-05T03:53:17.642" v="284" actId="6549"/>
        <pc:sldMkLst>
          <pc:docMk/>
          <pc:sldMk cId="252876147" sldId="960"/>
        </pc:sldMkLst>
      </pc:sldChg>
      <pc:sldChg chg="addSp delSp modSp mod">
        <pc:chgData name="Wei Li" userId="fae33518c2e5a771" providerId="LiveId" clId="{C26BCBD7-2B3E-4A10-ABC3-61D1574FCB51}" dt="2025-01-05T04:06:56.028" v="294" actId="22"/>
        <pc:sldMkLst>
          <pc:docMk/>
          <pc:sldMk cId="1187257088" sldId="3973"/>
        </pc:sldMkLst>
      </pc:sldChg>
      <pc:sldChg chg="modSp mod">
        <pc:chgData name="Wei Li" userId="fae33518c2e5a771" providerId="LiveId" clId="{C26BCBD7-2B3E-4A10-ABC3-61D1574FCB51}" dt="2025-01-05T03:24:58.020" v="44" actId="1076"/>
        <pc:sldMkLst>
          <pc:docMk/>
          <pc:sldMk cId="939554979" sldId="3976"/>
        </pc:sldMkLst>
      </pc:sldChg>
      <pc:sldChg chg="modSp del mod">
        <pc:chgData name="Wei Li" userId="fae33518c2e5a771" providerId="LiveId" clId="{C26BCBD7-2B3E-4A10-ABC3-61D1574FCB51}" dt="2025-01-05T03:39:02.642" v="199" actId="47"/>
        <pc:sldMkLst>
          <pc:docMk/>
          <pc:sldMk cId="106217529" sldId="5350"/>
        </pc:sldMkLst>
      </pc:sldChg>
      <pc:sldChg chg="addSp modSp mod">
        <pc:chgData name="Wei Li" userId="fae33518c2e5a771" providerId="LiveId" clId="{C26BCBD7-2B3E-4A10-ABC3-61D1574FCB51}" dt="2025-01-05T04:14:32.273" v="322"/>
        <pc:sldMkLst>
          <pc:docMk/>
          <pc:sldMk cId="2326647761" sldId="5369"/>
        </pc:sldMkLst>
      </pc:sldChg>
      <pc:sldChg chg="del">
        <pc:chgData name="Wei Li" userId="fae33518c2e5a771" providerId="LiveId" clId="{C26BCBD7-2B3E-4A10-ABC3-61D1574FCB51}" dt="2025-01-05T03:38:17.720" v="188" actId="47"/>
        <pc:sldMkLst>
          <pc:docMk/>
          <pc:sldMk cId="3385841314" sldId="5373"/>
        </pc:sldMkLst>
      </pc:sldChg>
      <pc:sldChg chg="modSp mod">
        <pc:chgData name="Wei Li" userId="fae33518c2e5a771" providerId="LiveId" clId="{C26BCBD7-2B3E-4A10-ABC3-61D1574FCB51}" dt="2025-01-05T04:13:55.828" v="311" actId="5793"/>
        <pc:sldMkLst>
          <pc:docMk/>
          <pc:sldMk cId="63097585" sldId="5374"/>
        </pc:sldMkLst>
      </pc:sldChg>
      <pc:sldChg chg="modSp mod">
        <pc:chgData name="Wei Li" userId="fae33518c2e5a771" providerId="LiveId" clId="{C26BCBD7-2B3E-4A10-ABC3-61D1574FCB51}" dt="2025-01-05T04:14:09.962" v="319" actId="20577"/>
        <pc:sldMkLst>
          <pc:docMk/>
          <pc:sldMk cId="1316447246" sldId="5375"/>
        </pc:sldMkLst>
      </pc:sldChg>
      <pc:sldChg chg="del">
        <pc:chgData name="Wei Li" userId="fae33518c2e5a771" providerId="LiveId" clId="{C26BCBD7-2B3E-4A10-ABC3-61D1574FCB51}" dt="2025-01-05T03:21:37.631" v="26" actId="47"/>
        <pc:sldMkLst>
          <pc:docMk/>
          <pc:sldMk cId="1405882376" sldId="5628"/>
        </pc:sldMkLst>
      </pc:sldChg>
      <pc:sldChg chg="del">
        <pc:chgData name="Wei Li" userId="fae33518c2e5a771" providerId="LiveId" clId="{C26BCBD7-2B3E-4A10-ABC3-61D1574FCB51}" dt="2025-01-05T03:16:59.048" v="1" actId="47"/>
        <pc:sldMkLst>
          <pc:docMk/>
          <pc:sldMk cId="3578134920" sldId="5817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5818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5819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5820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5821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5822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5823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5824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5825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5826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5827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5828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5829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5830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5831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5832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5833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5834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5835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5836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5837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5838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5839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5840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5841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5842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5843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5844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5845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5846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5847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5848"/>
        </pc:sldMkLst>
      </pc:sldChg>
      <pc:sldChg chg="del">
        <pc:chgData name="Wei Li" userId="fae33518c2e5a771" providerId="LiveId" clId="{C26BCBD7-2B3E-4A10-ABC3-61D1574FCB51}" dt="2025-01-05T03:16:40.660" v="0" actId="47"/>
        <pc:sldMkLst>
          <pc:docMk/>
          <pc:sldMk cId="0" sldId="5849"/>
        </pc:sldMkLst>
      </pc:sldChg>
      <pc:sldChg chg="add del">
        <pc:chgData name="Wei Li" userId="fae33518c2e5a771" providerId="LiveId" clId="{C26BCBD7-2B3E-4A10-ABC3-61D1574FCB51}" dt="2025-01-05T03:18:01.246" v="4" actId="47"/>
        <pc:sldMkLst>
          <pc:docMk/>
          <pc:sldMk cId="0" sldId="5850"/>
        </pc:sldMkLst>
      </pc:sldChg>
      <pc:sldChg chg="add del">
        <pc:chgData name="Wei Li" userId="fae33518c2e5a771" providerId="LiveId" clId="{C26BCBD7-2B3E-4A10-ABC3-61D1574FCB51}" dt="2025-01-05T03:18:01.246" v="4" actId="47"/>
        <pc:sldMkLst>
          <pc:docMk/>
          <pc:sldMk cId="0" sldId="5851"/>
        </pc:sldMkLst>
      </pc:sldChg>
      <pc:sldChg chg="add del">
        <pc:chgData name="Wei Li" userId="fae33518c2e5a771" providerId="LiveId" clId="{C26BCBD7-2B3E-4A10-ABC3-61D1574FCB51}" dt="2025-01-05T03:18:01.246" v="4" actId="47"/>
        <pc:sldMkLst>
          <pc:docMk/>
          <pc:sldMk cId="0" sldId="5852"/>
        </pc:sldMkLst>
      </pc:sldChg>
      <pc:sldChg chg="add del">
        <pc:chgData name="Wei Li" userId="fae33518c2e5a771" providerId="LiveId" clId="{C26BCBD7-2B3E-4A10-ABC3-61D1574FCB51}" dt="2025-01-05T03:18:01.246" v="4" actId="47"/>
        <pc:sldMkLst>
          <pc:docMk/>
          <pc:sldMk cId="0" sldId="5853"/>
        </pc:sldMkLst>
      </pc:sldChg>
      <pc:sldChg chg="add del">
        <pc:chgData name="Wei Li" userId="fae33518c2e5a771" providerId="LiveId" clId="{C26BCBD7-2B3E-4A10-ABC3-61D1574FCB51}" dt="2025-01-05T03:18:01.246" v="4" actId="47"/>
        <pc:sldMkLst>
          <pc:docMk/>
          <pc:sldMk cId="0" sldId="5854"/>
        </pc:sldMkLst>
      </pc:sldChg>
      <pc:sldChg chg="add del">
        <pc:chgData name="Wei Li" userId="fae33518c2e5a771" providerId="LiveId" clId="{C26BCBD7-2B3E-4A10-ABC3-61D1574FCB51}" dt="2025-01-05T03:18:01.246" v="4" actId="47"/>
        <pc:sldMkLst>
          <pc:docMk/>
          <pc:sldMk cId="0" sldId="5855"/>
        </pc:sldMkLst>
      </pc:sldChg>
      <pc:sldChg chg="add del">
        <pc:chgData name="Wei Li" userId="fae33518c2e5a771" providerId="LiveId" clId="{C26BCBD7-2B3E-4A10-ABC3-61D1574FCB51}" dt="2025-01-05T03:18:01.246" v="4" actId="47"/>
        <pc:sldMkLst>
          <pc:docMk/>
          <pc:sldMk cId="0" sldId="5856"/>
        </pc:sldMkLst>
      </pc:sldChg>
      <pc:sldChg chg="add del">
        <pc:chgData name="Wei Li" userId="fae33518c2e5a771" providerId="LiveId" clId="{C26BCBD7-2B3E-4A10-ABC3-61D1574FCB51}" dt="2025-01-05T03:18:01.246" v="4" actId="47"/>
        <pc:sldMkLst>
          <pc:docMk/>
          <pc:sldMk cId="0" sldId="5857"/>
        </pc:sldMkLst>
      </pc:sldChg>
      <pc:sldChg chg="add del">
        <pc:chgData name="Wei Li" userId="fae33518c2e5a771" providerId="LiveId" clId="{C26BCBD7-2B3E-4A10-ABC3-61D1574FCB51}" dt="2025-01-05T03:18:01.246" v="4" actId="47"/>
        <pc:sldMkLst>
          <pc:docMk/>
          <pc:sldMk cId="0" sldId="5858"/>
        </pc:sldMkLst>
      </pc:sldChg>
      <pc:sldChg chg="add del">
        <pc:chgData name="Wei Li" userId="fae33518c2e5a771" providerId="LiveId" clId="{C26BCBD7-2B3E-4A10-ABC3-61D1574FCB51}" dt="2025-01-05T03:18:01.246" v="4" actId="47"/>
        <pc:sldMkLst>
          <pc:docMk/>
          <pc:sldMk cId="0" sldId="5859"/>
        </pc:sldMkLst>
      </pc:sldChg>
      <pc:sldChg chg="add del">
        <pc:chgData name="Wei Li" userId="fae33518c2e5a771" providerId="LiveId" clId="{C26BCBD7-2B3E-4A10-ABC3-61D1574FCB51}" dt="2025-01-05T03:18:01.246" v="4" actId="47"/>
        <pc:sldMkLst>
          <pc:docMk/>
          <pc:sldMk cId="0" sldId="5860"/>
        </pc:sldMkLst>
      </pc:sldChg>
      <pc:sldChg chg="add del">
        <pc:chgData name="Wei Li" userId="fae33518c2e5a771" providerId="LiveId" clId="{C26BCBD7-2B3E-4A10-ABC3-61D1574FCB51}" dt="2025-01-05T03:18:01.246" v="4" actId="47"/>
        <pc:sldMkLst>
          <pc:docMk/>
          <pc:sldMk cId="0" sldId="5861"/>
        </pc:sldMkLst>
      </pc:sldChg>
      <pc:sldChg chg="add del">
        <pc:chgData name="Wei Li" userId="fae33518c2e5a771" providerId="LiveId" clId="{C26BCBD7-2B3E-4A10-ABC3-61D1574FCB51}" dt="2025-01-05T03:18:01.246" v="4" actId="47"/>
        <pc:sldMkLst>
          <pc:docMk/>
          <pc:sldMk cId="0" sldId="5862"/>
        </pc:sldMkLst>
      </pc:sldChg>
      <pc:sldChg chg="add del">
        <pc:chgData name="Wei Li" userId="fae33518c2e5a771" providerId="LiveId" clId="{C26BCBD7-2B3E-4A10-ABC3-61D1574FCB51}" dt="2025-01-05T03:18:01.246" v="4" actId="47"/>
        <pc:sldMkLst>
          <pc:docMk/>
          <pc:sldMk cId="0" sldId="5863"/>
        </pc:sldMkLst>
      </pc:sldChg>
      <pc:sldChg chg="add del">
        <pc:chgData name="Wei Li" userId="fae33518c2e5a771" providerId="LiveId" clId="{C26BCBD7-2B3E-4A10-ABC3-61D1574FCB51}" dt="2025-01-05T03:18:01.246" v="4" actId="47"/>
        <pc:sldMkLst>
          <pc:docMk/>
          <pc:sldMk cId="0" sldId="5864"/>
        </pc:sldMkLst>
      </pc:sldChg>
      <pc:sldChg chg="add del">
        <pc:chgData name="Wei Li" userId="fae33518c2e5a771" providerId="LiveId" clId="{C26BCBD7-2B3E-4A10-ABC3-61D1574FCB51}" dt="2025-01-05T03:18:01.246" v="4" actId="47"/>
        <pc:sldMkLst>
          <pc:docMk/>
          <pc:sldMk cId="0" sldId="5865"/>
        </pc:sldMkLst>
      </pc:sldChg>
      <pc:sldChg chg="del">
        <pc:chgData name="Wei Li" userId="fae33518c2e5a771" providerId="LiveId" clId="{C26BCBD7-2B3E-4A10-ABC3-61D1574FCB51}" dt="2025-01-05T03:21:37.631" v="26" actId="47"/>
        <pc:sldMkLst>
          <pc:docMk/>
          <pc:sldMk cId="4235222098" sldId="5866"/>
        </pc:sldMkLst>
      </pc:sldChg>
      <pc:sldChg chg="del">
        <pc:chgData name="Wei Li" userId="fae33518c2e5a771" providerId="LiveId" clId="{C26BCBD7-2B3E-4A10-ABC3-61D1574FCB51}" dt="2025-01-05T03:21:37.631" v="26" actId="47"/>
        <pc:sldMkLst>
          <pc:docMk/>
          <pc:sldMk cId="1448995788" sldId="5867"/>
        </pc:sldMkLst>
      </pc:sldChg>
      <pc:sldChg chg="del">
        <pc:chgData name="Wei Li" userId="fae33518c2e5a771" providerId="LiveId" clId="{C26BCBD7-2B3E-4A10-ABC3-61D1574FCB51}" dt="2025-01-05T03:21:37.631" v="26" actId="47"/>
        <pc:sldMkLst>
          <pc:docMk/>
          <pc:sldMk cId="226539616" sldId="5868"/>
        </pc:sldMkLst>
      </pc:sldChg>
      <pc:sldChg chg="del">
        <pc:chgData name="Wei Li" userId="fae33518c2e5a771" providerId="LiveId" clId="{C26BCBD7-2B3E-4A10-ABC3-61D1574FCB51}" dt="2025-01-05T03:21:37.631" v="26" actId="47"/>
        <pc:sldMkLst>
          <pc:docMk/>
          <pc:sldMk cId="2740077642" sldId="5869"/>
        </pc:sldMkLst>
      </pc:sldChg>
      <pc:sldChg chg="del">
        <pc:chgData name="Wei Li" userId="fae33518c2e5a771" providerId="LiveId" clId="{C26BCBD7-2B3E-4A10-ABC3-61D1574FCB51}" dt="2025-01-05T03:21:37.631" v="26" actId="47"/>
        <pc:sldMkLst>
          <pc:docMk/>
          <pc:sldMk cId="331794759" sldId="5870"/>
        </pc:sldMkLst>
      </pc:sldChg>
      <pc:sldChg chg="del">
        <pc:chgData name="Wei Li" userId="fae33518c2e5a771" providerId="LiveId" clId="{C26BCBD7-2B3E-4A10-ABC3-61D1574FCB51}" dt="2025-01-05T03:21:37.631" v="26" actId="47"/>
        <pc:sldMkLst>
          <pc:docMk/>
          <pc:sldMk cId="2727052592" sldId="5871"/>
        </pc:sldMkLst>
      </pc:sldChg>
      <pc:sldChg chg="del">
        <pc:chgData name="Wei Li" userId="fae33518c2e5a771" providerId="LiveId" clId="{C26BCBD7-2B3E-4A10-ABC3-61D1574FCB51}" dt="2025-01-05T03:21:37.631" v="26" actId="47"/>
        <pc:sldMkLst>
          <pc:docMk/>
          <pc:sldMk cId="304565334" sldId="5872"/>
        </pc:sldMkLst>
      </pc:sldChg>
      <pc:sldChg chg="del">
        <pc:chgData name="Wei Li" userId="fae33518c2e5a771" providerId="LiveId" clId="{C26BCBD7-2B3E-4A10-ABC3-61D1574FCB51}" dt="2025-01-05T03:21:37.631" v="26" actId="47"/>
        <pc:sldMkLst>
          <pc:docMk/>
          <pc:sldMk cId="1866578988" sldId="5873"/>
        </pc:sldMkLst>
      </pc:sldChg>
      <pc:sldChg chg="del">
        <pc:chgData name="Wei Li" userId="fae33518c2e5a771" providerId="LiveId" clId="{C26BCBD7-2B3E-4A10-ABC3-61D1574FCB51}" dt="2025-01-05T03:21:37.631" v="26" actId="47"/>
        <pc:sldMkLst>
          <pc:docMk/>
          <pc:sldMk cId="975919921" sldId="5874"/>
        </pc:sldMkLst>
      </pc:sldChg>
      <pc:sldChg chg="del">
        <pc:chgData name="Wei Li" userId="fae33518c2e5a771" providerId="LiveId" clId="{C26BCBD7-2B3E-4A10-ABC3-61D1574FCB51}" dt="2025-01-05T03:21:37.631" v="26" actId="47"/>
        <pc:sldMkLst>
          <pc:docMk/>
          <pc:sldMk cId="2821598761" sldId="5875"/>
        </pc:sldMkLst>
      </pc:sldChg>
      <pc:sldChg chg="modSp mod">
        <pc:chgData name="Wei Li" userId="fae33518c2e5a771" providerId="LiveId" clId="{C26BCBD7-2B3E-4A10-ABC3-61D1574FCB51}" dt="2025-01-05T03:21:49.131" v="33" actId="20577"/>
        <pc:sldMkLst>
          <pc:docMk/>
          <pc:sldMk cId="2130426057" sldId="5876"/>
        </pc:sldMkLst>
      </pc:sldChg>
      <pc:sldChg chg="addSp modSp mod">
        <pc:chgData name="Wei Li" userId="fae33518c2e5a771" providerId="LiveId" clId="{C26BCBD7-2B3E-4A10-ABC3-61D1574FCB51}" dt="2025-01-05T03:29:51.632" v="79"/>
        <pc:sldMkLst>
          <pc:docMk/>
          <pc:sldMk cId="3107677930" sldId="5877"/>
        </pc:sldMkLst>
      </pc:sldChg>
      <pc:sldChg chg="add del setBg">
        <pc:chgData name="Wei Li" userId="fae33518c2e5a771" providerId="LiveId" clId="{C26BCBD7-2B3E-4A10-ABC3-61D1574FCB51}" dt="2025-01-05T03:26:58.059" v="50"/>
        <pc:sldMkLst>
          <pc:docMk/>
          <pc:sldMk cId="3456335912" sldId="5877"/>
        </pc:sldMkLst>
      </pc:sldChg>
      <pc:sldChg chg="addSp modSp mod">
        <pc:chgData name="Wei Li" userId="fae33518c2e5a771" providerId="LiveId" clId="{C26BCBD7-2B3E-4A10-ABC3-61D1574FCB51}" dt="2025-01-05T03:29:56.272" v="81"/>
        <pc:sldMkLst>
          <pc:docMk/>
          <pc:sldMk cId="4026519333" sldId="5878"/>
        </pc:sldMkLst>
      </pc:sldChg>
      <pc:sldChg chg="add del">
        <pc:chgData name="Wei Li" userId="fae33518c2e5a771" providerId="LiveId" clId="{C26BCBD7-2B3E-4A10-ABC3-61D1574FCB51}" dt="2025-01-05T03:39:23.606" v="204"/>
        <pc:sldMkLst>
          <pc:docMk/>
          <pc:sldMk cId="678994154" sldId="5879"/>
        </pc:sldMkLst>
      </pc:sldChg>
      <pc:sldChg chg="modSp mod">
        <pc:chgData name="Wei Li" userId="fae33518c2e5a771" providerId="LiveId" clId="{C26BCBD7-2B3E-4A10-ABC3-61D1574FCB51}" dt="2025-01-05T04:14:49.945" v="329" actId="20577"/>
        <pc:sldMkLst>
          <pc:docMk/>
          <pc:sldMk cId="3410765153" sldId="5879"/>
        </pc:sldMkLst>
      </pc:sldChg>
      <pc:sldChg chg="modSp mod">
        <pc:chgData name="Wei Li" userId="fae33518c2e5a771" providerId="LiveId" clId="{C26BCBD7-2B3E-4A10-ABC3-61D1574FCB51}" dt="2025-01-05T04:15:04.575" v="334" actId="20577"/>
        <pc:sldMkLst>
          <pc:docMk/>
          <pc:sldMk cId="1052978830" sldId="5880"/>
        </pc:sldMkLst>
      </pc:sldChg>
      <pc:sldChg chg="modSp mod">
        <pc:chgData name="Wei Li" userId="fae33518c2e5a771" providerId="LiveId" clId="{C26BCBD7-2B3E-4A10-ABC3-61D1574FCB51}" dt="2025-01-05T03:46:10.268" v="282" actId="20577"/>
        <pc:sldMkLst>
          <pc:docMk/>
          <pc:sldMk cId="1817560084" sldId="5881"/>
        </pc:sldMkLst>
      </pc:sldChg>
      <pc:sldChg chg="addSp delSp mod">
        <pc:chgData name="Wei Li" userId="fae33518c2e5a771" providerId="LiveId" clId="{C26BCBD7-2B3E-4A10-ABC3-61D1574FCB51}" dt="2025-01-05T04:08:47.447" v="296" actId="22"/>
        <pc:sldMkLst>
          <pc:docMk/>
          <pc:sldMk cId="1900422053" sldId="5882"/>
        </pc:sldMkLst>
      </pc:sldChg>
      <pc:sldChg chg="addSp mod">
        <pc:chgData name="Wei Li" userId="fae33518c2e5a771" providerId="LiveId" clId="{C26BCBD7-2B3E-4A10-ABC3-61D1574FCB51}" dt="2025-01-05T04:09:07.972" v="297" actId="22"/>
        <pc:sldMkLst>
          <pc:docMk/>
          <pc:sldMk cId="3650101532" sldId="5883"/>
        </pc:sldMkLst>
      </pc:sldChg>
      <pc:sldChg chg="addSp mod">
        <pc:chgData name="Wei Li" userId="fae33518c2e5a771" providerId="LiveId" clId="{C26BCBD7-2B3E-4A10-ABC3-61D1574FCB51}" dt="2025-01-05T04:09:28.882" v="298" actId="22"/>
        <pc:sldMkLst>
          <pc:docMk/>
          <pc:sldMk cId="3334848151" sldId="5884"/>
        </pc:sldMkLst>
      </pc:sldChg>
      <pc:sldChg chg="addSp mod">
        <pc:chgData name="Wei Li" userId="fae33518c2e5a771" providerId="LiveId" clId="{C26BCBD7-2B3E-4A10-ABC3-61D1574FCB51}" dt="2025-01-05T04:09:44.073" v="299" actId="22"/>
        <pc:sldMkLst>
          <pc:docMk/>
          <pc:sldMk cId="2843505519" sldId="5885"/>
        </pc:sldMkLst>
      </pc:sldChg>
      <pc:sldChg chg="addSp mod">
        <pc:chgData name="Wei Li" userId="fae33518c2e5a771" providerId="LiveId" clId="{C26BCBD7-2B3E-4A10-ABC3-61D1574FCB51}" dt="2025-01-05T04:10:00.476" v="300" actId="22"/>
        <pc:sldMkLst>
          <pc:docMk/>
          <pc:sldMk cId="1100111364" sldId="5886"/>
        </pc:sldMkLst>
      </pc:sldChg>
      <pc:sldChg chg="addSp mod">
        <pc:chgData name="Wei Li" userId="fae33518c2e5a771" providerId="LiveId" clId="{C26BCBD7-2B3E-4A10-ABC3-61D1574FCB51}" dt="2025-01-05T04:10:17.590" v="301" actId="22"/>
        <pc:sldMkLst>
          <pc:docMk/>
          <pc:sldMk cId="1821886751" sldId="5887"/>
        </pc:sldMkLst>
      </pc:sldChg>
      <pc:sldChg chg="addSp mod">
        <pc:chgData name="Wei Li" userId="fae33518c2e5a771" providerId="LiveId" clId="{C26BCBD7-2B3E-4A10-ABC3-61D1574FCB51}" dt="2025-01-05T04:10:31.012" v="302" actId="22"/>
        <pc:sldMkLst>
          <pc:docMk/>
          <pc:sldMk cId="3554817669" sldId="5888"/>
        </pc:sldMkLst>
      </pc:sldChg>
      <pc:sldChg chg="addSp mod">
        <pc:chgData name="Wei Li" userId="fae33518c2e5a771" providerId="LiveId" clId="{C26BCBD7-2B3E-4A10-ABC3-61D1574FCB51}" dt="2025-01-05T04:10:47.413" v="303" actId="22"/>
        <pc:sldMkLst>
          <pc:docMk/>
          <pc:sldMk cId="2163637763" sldId="5889"/>
        </pc:sldMkLst>
      </pc:sldChg>
      <pc:sldChg chg="addSp mod">
        <pc:chgData name="Wei Li" userId="fae33518c2e5a771" providerId="LiveId" clId="{C26BCBD7-2B3E-4A10-ABC3-61D1574FCB51}" dt="2025-01-05T04:11:03.492" v="304" actId="22"/>
        <pc:sldMkLst>
          <pc:docMk/>
          <pc:sldMk cId="4226549763" sldId="5890"/>
        </pc:sldMkLst>
      </pc:sldChg>
      <pc:sldChg chg="addSp delSp mod">
        <pc:chgData name="Wei Li" userId="fae33518c2e5a771" providerId="LiveId" clId="{C26BCBD7-2B3E-4A10-ABC3-61D1574FCB51}" dt="2025-01-05T14:21:10.476" v="336" actId="22"/>
        <pc:sldMkLst>
          <pc:docMk/>
          <pc:sldMk cId="425669915" sldId="5891"/>
        </pc:sldMkLst>
      </pc:sldChg>
      <pc:sldChg chg="modSp mod">
        <pc:chgData name="Wei Li" userId="fae33518c2e5a771" providerId="LiveId" clId="{C26BCBD7-2B3E-4A10-ABC3-61D1574FCB51}" dt="2025-01-05T14:24:40.877" v="348"/>
        <pc:sldMkLst>
          <pc:docMk/>
          <pc:sldMk cId="1379783474" sldId="5893"/>
        </pc:sldMkLst>
      </pc:sldChg>
      <pc:sldMasterChg chg="add del addSldLayout delSldLayout">
        <pc:chgData name="Wei Li" userId="fae33518c2e5a771" providerId="LiveId" clId="{C26BCBD7-2B3E-4A10-ABC3-61D1574FCB51}" dt="2025-01-05T03:18:01.246" v="4" actId="47"/>
        <pc:sldMasterMkLst>
          <pc:docMk/>
          <pc:sldMasterMk cId="3378794921" sldId="2147484740"/>
        </pc:sldMasterMkLst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3378794921" sldId="2147484740"/>
            <pc:sldLayoutMk cId="2952553649" sldId="2147484741"/>
          </pc:sldLayoutMkLst>
        </pc:sldLayoutChg>
        <pc:sldLayoutChg chg="add del">
          <pc:chgData name="Wei Li" userId="fae33518c2e5a771" providerId="LiveId" clId="{C26BCBD7-2B3E-4A10-ABC3-61D1574FCB51}" dt="2025-01-05T03:18:01.246" v="4" actId="47"/>
          <pc:sldLayoutMkLst>
            <pc:docMk/>
            <pc:sldMasterMk cId="3378794921" sldId="2147484740"/>
            <pc:sldLayoutMk cId="3997243527" sldId="2147484742"/>
          </pc:sldLayoutMkLst>
        </pc:sldLayoutChg>
        <pc:sldLayoutChg chg="add del">
          <pc:chgData name="Wei Li" userId="fae33518c2e5a771" providerId="LiveId" clId="{C26BCBD7-2B3E-4A10-ABC3-61D1574FCB51}" dt="2025-01-05T03:18:01.246" v="4" actId="47"/>
          <pc:sldLayoutMkLst>
            <pc:docMk/>
            <pc:sldMasterMk cId="3378794921" sldId="2147484740"/>
            <pc:sldLayoutMk cId="105122175" sldId="2147484743"/>
          </pc:sldLayoutMkLst>
        </pc:sldLayoutChg>
        <pc:sldLayoutChg chg="add del">
          <pc:chgData name="Wei Li" userId="fae33518c2e5a771" providerId="LiveId" clId="{C26BCBD7-2B3E-4A10-ABC3-61D1574FCB51}" dt="2025-01-05T03:18:01.246" v="4" actId="47"/>
          <pc:sldLayoutMkLst>
            <pc:docMk/>
            <pc:sldMasterMk cId="3378794921" sldId="2147484740"/>
            <pc:sldLayoutMk cId="3625775540" sldId="2147484744"/>
          </pc:sldLayoutMkLst>
        </pc:sldLayoutChg>
        <pc:sldLayoutChg chg="add del">
          <pc:chgData name="Wei Li" userId="fae33518c2e5a771" providerId="LiveId" clId="{C26BCBD7-2B3E-4A10-ABC3-61D1574FCB51}" dt="2025-01-05T03:18:01.246" v="4" actId="47"/>
          <pc:sldLayoutMkLst>
            <pc:docMk/>
            <pc:sldMasterMk cId="3378794921" sldId="2147484740"/>
            <pc:sldLayoutMk cId="1614640876" sldId="2147484745"/>
          </pc:sldLayoutMkLst>
        </pc:sldLayoutChg>
        <pc:sldLayoutChg chg="add del">
          <pc:chgData name="Wei Li" userId="fae33518c2e5a771" providerId="LiveId" clId="{C26BCBD7-2B3E-4A10-ABC3-61D1574FCB51}" dt="2025-01-05T03:18:01.246" v="4" actId="47"/>
          <pc:sldLayoutMkLst>
            <pc:docMk/>
            <pc:sldMasterMk cId="3378794921" sldId="2147484740"/>
            <pc:sldLayoutMk cId="1290738339" sldId="2147484746"/>
          </pc:sldLayoutMkLst>
        </pc:sldLayoutChg>
        <pc:sldLayoutChg chg="add del">
          <pc:chgData name="Wei Li" userId="fae33518c2e5a771" providerId="LiveId" clId="{C26BCBD7-2B3E-4A10-ABC3-61D1574FCB51}" dt="2025-01-05T03:18:01.246" v="4" actId="47"/>
          <pc:sldLayoutMkLst>
            <pc:docMk/>
            <pc:sldMasterMk cId="3378794921" sldId="2147484740"/>
            <pc:sldLayoutMk cId="3869440299" sldId="2147484747"/>
          </pc:sldLayoutMkLst>
        </pc:sldLayoutChg>
        <pc:sldLayoutChg chg="add del">
          <pc:chgData name="Wei Li" userId="fae33518c2e5a771" providerId="LiveId" clId="{C26BCBD7-2B3E-4A10-ABC3-61D1574FCB51}" dt="2025-01-05T03:18:01.246" v="4" actId="47"/>
          <pc:sldLayoutMkLst>
            <pc:docMk/>
            <pc:sldMasterMk cId="3378794921" sldId="2147484740"/>
            <pc:sldLayoutMk cId="1539483014" sldId="2147484748"/>
          </pc:sldLayoutMkLst>
        </pc:sldLayoutChg>
        <pc:sldLayoutChg chg="add del">
          <pc:chgData name="Wei Li" userId="fae33518c2e5a771" providerId="LiveId" clId="{C26BCBD7-2B3E-4A10-ABC3-61D1574FCB51}" dt="2025-01-05T03:18:01.246" v="4" actId="47"/>
          <pc:sldLayoutMkLst>
            <pc:docMk/>
            <pc:sldMasterMk cId="3378794921" sldId="2147484740"/>
            <pc:sldLayoutMk cId="4286943307" sldId="2147484774"/>
          </pc:sldLayoutMkLst>
        </pc:sldLayoutChg>
        <pc:sldLayoutChg chg="add del">
          <pc:chgData name="Wei Li" userId="fae33518c2e5a771" providerId="LiveId" clId="{C26BCBD7-2B3E-4A10-ABC3-61D1574FCB51}" dt="2025-01-05T03:18:01.246" v="4" actId="47"/>
          <pc:sldLayoutMkLst>
            <pc:docMk/>
            <pc:sldMasterMk cId="3378794921" sldId="2147484740"/>
            <pc:sldLayoutMk cId="4144228898" sldId="2147484775"/>
          </pc:sldLayoutMkLst>
        </pc:sldLayoutChg>
        <pc:sldLayoutChg chg="add del">
          <pc:chgData name="Wei Li" userId="fae33518c2e5a771" providerId="LiveId" clId="{C26BCBD7-2B3E-4A10-ABC3-61D1574FCB51}" dt="2025-01-05T03:18:01.246" v="4" actId="47"/>
          <pc:sldLayoutMkLst>
            <pc:docMk/>
            <pc:sldMasterMk cId="3378794921" sldId="2147484740"/>
            <pc:sldLayoutMk cId="3926147965" sldId="2147484776"/>
          </pc:sldLayoutMkLst>
        </pc:sldLayoutChg>
        <pc:sldLayoutChg chg="add del">
          <pc:chgData name="Wei Li" userId="fae33518c2e5a771" providerId="LiveId" clId="{C26BCBD7-2B3E-4A10-ABC3-61D1574FCB51}" dt="2025-01-05T03:18:01.246" v="4" actId="47"/>
          <pc:sldLayoutMkLst>
            <pc:docMk/>
            <pc:sldMasterMk cId="3378794921" sldId="2147484740"/>
            <pc:sldLayoutMk cId="3230571008" sldId="2147484777"/>
          </pc:sldLayoutMkLst>
        </pc:sldLayoutChg>
        <pc:sldLayoutChg chg="add del">
          <pc:chgData name="Wei Li" userId="fae33518c2e5a771" providerId="LiveId" clId="{C26BCBD7-2B3E-4A10-ABC3-61D1574FCB51}" dt="2025-01-05T03:18:01.246" v="4" actId="47"/>
          <pc:sldLayoutMkLst>
            <pc:docMk/>
            <pc:sldMasterMk cId="3378794921" sldId="2147484740"/>
            <pc:sldLayoutMk cId="695801376" sldId="2147484778"/>
          </pc:sldLayoutMkLst>
        </pc:sldLayoutChg>
        <pc:sldLayoutChg chg="add del">
          <pc:chgData name="Wei Li" userId="fae33518c2e5a771" providerId="LiveId" clId="{C26BCBD7-2B3E-4A10-ABC3-61D1574FCB51}" dt="2025-01-05T03:18:01.246" v="4" actId="47"/>
          <pc:sldLayoutMkLst>
            <pc:docMk/>
            <pc:sldMasterMk cId="3378794921" sldId="2147484740"/>
            <pc:sldLayoutMk cId="2479564741" sldId="2147484779"/>
          </pc:sldLayoutMkLst>
        </pc:sldLayoutChg>
        <pc:sldLayoutChg chg="add del">
          <pc:chgData name="Wei Li" userId="fae33518c2e5a771" providerId="LiveId" clId="{C26BCBD7-2B3E-4A10-ABC3-61D1574FCB51}" dt="2025-01-05T03:18:01.246" v="4" actId="47"/>
          <pc:sldLayoutMkLst>
            <pc:docMk/>
            <pc:sldMasterMk cId="3378794921" sldId="2147484740"/>
            <pc:sldLayoutMk cId="3726638895" sldId="2147484780"/>
          </pc:sldLayoutMkLst>
        </pc:sldLayoutChg>
        <pc:sldLayoutChg chg="add del">
          <pc:chgData name="Wei Li" userId="fae33518c2e5a771" providerId="LiveId" clId="{C26BCBD7-2B3E-4A10-ABC3-61D1574FCB51}" dt="2025-01-05T03:18:01.246" v="4" actId="47"/>
          <pc:sldLayoutMkLst>
            <pc:docMk/>
            <pc:sldMasterMk cId="3378794921" sldId="2147484740"/>
            <pc:sldLayoutMk cId="724014483" sldId="2147484781"/>
          </pc:sldLayoutMkLst>
        </pc:sldLayoutChg>
        <pc:sldLayoutChg chg="add del">
          <pc:chgData name="Wei Li" userId="fae33518c2e5a771" providerId="LiveId" clId="{C26BCBD7-2B3E-4A10-ABC3-61D1574FCB51}" dt="2025-01-05T03:18:01.246" v="4" actId="47"/>
          <pc:sldLayoutMkLst>
            <pc:docMk/>
            <pc:sldMasterMk cId="3378794921" sldId="2147484740"/>
            <pc:sldLayoutMk cId="3875389749" sldId="2147484782"/>
          </pc:sldLayoutMkLst>
        </pc:sldLayoutChg>
      </pc:sldMasterChg>
      <pc:sldMasterChg chg="del delSldLayout">
        <pc:chgData name="Wei Li" userId="fae33518c2e5a771" providerId="LiveId" clId="{C26BCBD7-2B3E-4A10-ABC3-61D1574FCB51}" dt="2025-01-05T03:16:59.048" v="1" actId="47"/>
        <pc:sldMasterMkLst>
          <pc:docMk/>
          <pc:sldMasterMk cId="1596015510" sldId="2147484922"/>
        </pc:sldMasterMkLst>
        <pc:sldLayoutChg chg="del">
          <pc:chgData name="Wei Li" userId="fae33518c2e5a771" providerId="LiveId" clId="{C26BCBD7-2B3E-4A10-ABC3-61D1574FCB51}" dt="2025-01-05T03:16:59.048" v="1" actId="47"/>
          <pc:sldLayoutMkLst>
            <pc:docMk/>
            <pc:sldMasterMk cId="1596015510" sldId="2147484922"/>
            <pc:sldLayoutMk cId="4227640034" sldId="2147484923"/>
          </pc:sldLayoutMkLst>
        </pc:sldLayoutChg>
        <pc:sldLayoutChg chg="del">
          <pc:chgData name="Wei Li" userId="fae33518c2e5a771" providerId="LiveId" clId="{C26BCBD7-2B3E-4A10-ABC3-61D1574FCB51}" dt="2025-01-05T03:16:59.048" v="1" actId="47"/>
          <pc:sldLayoutMkLst>
            <pc:docMk/>
            <pc:sldMasterMk cId="1596015510" sldId="2147484922"/>
            <pc:sldLayoutMk cId="2748506563" sldId="2147484924"/>
          </pc:sldLayoutMkLst>
        </pc:sldLayoutChg>
        <pc:sldLayoutChg chg="del">
          <pc:chgData name="Wei Li" userId="fae33518c2e5a771" providerId="LiveId" clId="{C26BCBD7-2B3E-4A10-ABC3-61D1574FCB51}" dt="2025-01-05T03:16:59.048" v="1" actId="47"/>
          <pc:sldLayoutMkLst>
            <pc:docMk/>
            <pc:sldMasterMk cId="1596015510" sldId="2147484922"/>
            <pc:sldLayoutMk cId="2201837034" sldId="2147484925"/>
          </pc:sldLayoutMkLst>
        </pc:sldLayoutChg>
        <pc:sldLayoutChg chg="del">
          <pc:chgData name="Wei Li" userId="fae33518c2e5a771" providerId="LiveId" clId="{C26BCBD7-2B3E-4A10-ABC3-61D1574FCB51}" dt="2025-01-05T03:16:59.048" v="1" actId="47"/>
          <pc:sldLayoutMkLst>
            <pc:docMk/>
            <pc:sldMasterMk cId="1596015510" sldId="2147484922"/>
            <pc:sldLayoutMk cId="1462010203" sldId="2147484926"/>
          </pc:sldLayoutMkLst>
        </pc:sldLayoutChg>
        <pc:sldLayoutChg chg="del">
          <pc:chgData name="Wei Li" userId="fae33518c2e5a771" providerId="LiveId" clId="{C26BCBD7-2B3E-4A10-ABC3-61D1574FCB51}" dt="2025-01-05T03:16:59.048" v="1" actId="47"/>
          <pc:sldLayoutMkLst>
            <pc:docMk/>
            <pc:sldMasterMk cId="1596015510" sldId="2147484922"/>
            <pc:sldLayoutMk cId="2051564437" sldId="2147484927"/>
          </pc:sldLayoutMkLst>
        </pc:sldLayoutChg>
        <pc:sldLayoutChg chg="del">
          <pc:chgData name="Wei Li" userId="fae33518c2e5a771" providerId="LiveId" clId="{C26BCBD7-2B3E-4A10-ABC3-61D1574FCB51}" dt="2025-01-05T03:16:59.048" v="1" actId="47"/>
          <pc:sldLayoutMkLst>
            <pc:docMk/>
            <pc:sldMasterMk cId="1596015510" sldId="2147484922"/>
            <pc:sldLayoutMk cId="1639729567" sldId="2147484928"/>
          </pc:sldLayoutMkLst>
        </pc:sldLayoutChg>
        <pc:sldLayoutChg chg="del">
          <pc:chgData name="Wei Li" userId="fae33518c2e5a771" providerId="LiveId" clId="{C26BCBD7-2B3E-4A10-ABC3-61D1574FCB51}" dt="2025-01-05T03:16:59.048" v="1" actId="47"/>
          <pc:sldLayoutMkLst>
            <pc:docMk/>
            <pc:sldMasterMk cId="1596015510" sldId="2147484922"/>
            <pc:sldLayoutMk cId="599470613" sldId="2147484929"/>
          </pc:sldLayoutMkLst>
        </pc:sldLayoutChg>
        <pc:sldLayoutChg chg="del">
          <pc:chgData name="Wei Li" userId="fae33518c2e5a771" providerId="LiveId" clId="{C26BCBD7-2B3E-4A10-ABC3-61D1574FCB51}" dt="2025-01-05T03:16:59.048" v="1" actId="47"/>
          <pc:sldLayoutMkLst>
            <pc:docMk/>
            <pc:sldMasterMk cId="1596015510" sldId="2147484922"/>
            <pc:sldLayoutMk cId="2591910552" sldId="2147484930"/>
          </pc:sldLayoutMkLst>
        </pc:sldLayoutChg>
        <pc:sldLayoutChg chg="del">
          <pc:chgData name="Wei Li" userId="fae33518c2e5a771" providerId="LiveId" clId="{C26BCBD7-2B3E-4A10-ABC3-61D1574FCB51}" dt="2025-01-05T03:16:59.048" v="1" actId="47"/>
          <pc:sldLayoutMkLst>
            <pc:docMk/>
            <pc:sldMasterMk cId="1596015510" sldId="2147484922"/>
            <pc:sldLayoutMk cId="1350659203" sldId="2147484931"/>
          </pc:sldLayoutMkLst>
        </pc:sldLayoutChg>
        <pc:sldLayoutChg chg="del">
          <pc:chgData name="Wei Li" userId="fae33518c2e5a771" providerId="LiveId" clId="{C26BCBD7-2B3E-4A10-ABC3-61D1574FCB51}" dt="2025-01-05T03:16:59.048" v="1" actId="47"/>
          <pc:sldLayoutMkLst>
            <pc:docMk/>
            <pc:sldMasterMk cId="1596015510" sldId="2147484922"/>
            <pc:sldLayoutMk cId="1029202056" sldId="2147484932"/>
          </pc:sldLayoutMkLst>
        </pc:sldLayoutChg>
        <pc:sldLayoutChg chg="del">
          <pc:chgData name="Wei Li" userId="fae33518c2e5a771" providerId="LiveId" clId="{C26BCBD7-2B3E-4A10-ABC3-61D1574FCB51}" dt="2025-01-05T03:16:59.048" v="1" actId="47"/>
          <pc:sldLayoutMkLst>
            <pc:docMk/>
            <pc:sldMasterMk cId="1596015510" sldId="2147484922"/>
            <pc:sldLayoutMk cId="3864794409" sldId="2147484933"/>
          </pc:sldLayoutMkLst>
        </pc:sldLayoutChg>
      </pc:sldMasterChg>
      <pc:sldMasterChg chg="del delSldLayout">
        <pc:chgData name="Wei Li" userId="fae33518c2e5a771" providerId="LiveId" clId="{C26BCBD7-2B3E-4A10-ABC3-61D1574FCB51}" dt="2025-01-05T03:16:40.660" v="0" actId="47"/>
        <pc:sldMasterMkLst>
          <pc:docMk/>
          <pc:sldMasterMk cId="2342967194" sldId="2147484934"/>
        </pc:sldMasterMkLst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2342967194" sldId="2147484934"/>
            <pc:sldLayoutMk cId="2689876840" sldId="2147484935"/>
          </pc:sldLayoutMkLst>
        </pc:sldLayoutChg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2342967194" sldId="2147484934"/>
            <pc:sldLayoutMk cId="3329381641" sldId="2147484936"/>
          </pc:sldLayoutMkLst>
        </pc:sldLayoutChg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2342967194" sldId="2147484934"/>
            <pc:sldLayoutMk cId="827058006" sldId="2147484937"/>
          </pc:sldLayoutMkLst>
        </pc:sldLayoutChg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2342967194" sldId="2147484934"/>
            <pc:sldLayoutMk cId="4154962655" sldId="2147484938"/>
          </pc:sldLayoutMkLst>
        </pc:sldLayoutChg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2342967194" sldId="2147484934"/>
            <pc:sldLayoutMk cId="3320564683" sldId="2147484939"/>
          </pc:sldLayoutMkLst>
        </pc:sldLayoutChg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2342967194" sldId="2147484934"/>
            <pc:sldLayoutMk cId="818190234" sldId="2147484940"/>
          </pc:sldLayoutMkLst>
        </pc:sldLayoutChg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2342967194" sldId="2147484934"/>
            <pc:sldLayoutMk cId="3713527426" sldId="2147484941"/>
          </pc:sldLayoutMkLst>
        </pc:sldLayoutChg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2342967194" sldId="2147484934"/>
            <pc:sldLayoutMk cId="2733107933" sldId="2147484942"/>
          </pc:sldLayoutMkLst>
        </pc:sldLayoutChg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2342967194" sldId="2147484934"/>
            <pc:sldLayoutMk cId="3031640444" sldId="2147484943"/>
          </pc:sldLayoutMkLst>
        </pc:sldLayoutChg>
      </pc:sldMasterChg>
      <pc:sldMasterChg chg="del delSldLayout">
        <pc:chgData name="Wei Li" userId="fae33518c2e5a771" providerId="LiveId" clId="{C26BCBD7-2B3E-4A10-ABC3-61D1574FCB51}" dt="2025-01-05T03:16:40.660" v="0" actId="47"/>
        <pc:sldMasterMkLst>
          <pc:docMk/>
          <pc:sldMasterMk cId="2274376891" sldId="2147484944"/>
        </pc:sldMasterMkLst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2274376891" sldId="2147484944"/>
            <pc:sldLayoutMk cId="2280975455" sldId="2147484945"/>
          </pc:sldLayoutMkLst>
        </pc:sldLayoutChg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2274376891" sldId="2147484944"/>
            <pc:sldLayoutMk cId="2341212052" sldId="2147484946"/>
          </pc:sldLayoutMkLst>
        </pc:sldLayoutChg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2274376891" sldId="2147484944"/>
            <pc:sldLayoutMk cId="3255927619" sldId="2147484947"/>
          </pc:sldLayoutMkLst>
        </pc:sldLayoutChg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2274376891" sldId="2147484944"/>
            <pc:sldLayoutMk cId="631027192" sldId="2147484948"/>
          </pc:sldLayoutMkLst>
        </pc:sldLayoutChg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2274376891" sldId="2147484944"/>
            <pc:sldLayoutMk cId="4169225944" sldId="2147484949"/>
          </pc:sldLayoutMkLst>
        </pc:sldLayoutChg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2274376891" sldId="2147484944"/>
            <pc:sldLayoutMk cId="373889383" sldId="2147484950"/>
          </pc:sldLayoutMkLst>
        </pc:sldLayoutChg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2274376891" sldId="2147484944"/>
            <pc:sldLayoutMk cId="2216006776" sldId="2147484951"/>
          </pc:sldLayoutMkLst>
        </pc:sldLayoutChg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2274376891" sldId="2147484944"/>
            <pc:sldLayoutMk cId="2513970401" sldId="2147484952"/>
          </pc:sldLayoutMkLst>
        </pc:sldLayoutChg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2274376891" sldId="2147484944"/>
            <pc:sldLayoutMk cId="1923463749" sldId="2147484953"/>
          </pc:sldLayoutMkLst>
        </pc:sldLayoutChg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2274376891" sldId="2147484944"/>
            <pc:sldLayoutMk cId="873068948" sldId="2147484954"/>
          </pc:sldLayoutMkLst>
        </pc:sldLayoutChg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2274376891" sldId="2147484944"/>
            <pc:sldLayoutMk cId="3588826752" sldId="2147484955"/>
          </pc:sldLayoutMkLst>
        </pc:sldLayoutChg>
      </pc:sldMasterChg>
      <pc:sldMasterChg chg="del delSldLayout">
        <pc:chgData name="Wei Li" userId="fae33518c2e5a771" providerId="LiveId" clId="{C26BCBD7-2B3E-4A10-ABC3-61D1574FCB51}" dt="2025-01-05T03:16:40.660" v="0" actId="47"/>
        <pc:sldMasterMkLst>
          <pc:docMk/>
          <pc:sldMasterMk cId="915946411" sldId="2147484956"/>
        </pc:sldMasterMkLst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915946411" sldId="2147484956"/>
            <pc:sldLayoutMk cId="823477702" sldId="2147484957"/>
          </pc:sldLayoutMkLst>
        </pc:sldLayoutChg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915946411" sldId="2147484956"/>
            <pc:sldLayoutMk cId="1743665174" sldId="2147484958"/>
          </pc:sldLayoutMkLst>
        </pc:sldLayoutChg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915946411" sldId="2147484956"/>
            <pc:sldLayoutMk cId="1757267837" sldId="2147484959"/>
          </pc:sldLayoutMkLst>
        </pc:sldLayoutChg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915946411" sldId="2147484956"/>
            <pc:sldLayoutMk cId="1576890312" sldId="2147484960"/>
          </pc:sldLayoutMkLst>
        </pc:sldLayoutChg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915946411" sldId="2147484956"/>
            <pc:sldLayoutMk cId="2131525423" sldId="2147484961"/>
          </pc:sldLayoutMkLst>
        </pc:sldLayoutChg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915946411" sldId="2147484956"/>
            <pc:sldLayoutMk cId="4078853074" sldId="2147484962"/>
          </pc:sldLayoutMkLst>
        </pc:sldLayoutChg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915946411" sldId="2147484956"/>
            <pc:sldLayoutMk cId="622771523" sldId="2147484963"/>
          </pc:sldLayoutMkLst>
        </pc:sldLayoutChg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915946411" sldId="2147484956"/>
            <pc:sldLayoutMk cId="3303554154" sldId="2147484964"/>
          </pc:sldLayoutMkLst>
        </pc:sldLayoutChg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915946411" sldId="2147484956"/>
            <pc:sldLayoutMk cId="1033181832" sldId="2147484965"/>
          </pc:sldLayoutMkLst>
        </pc:sldLayoutChg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915946411" sldId="2147484956"/>
            <pc:sldLayoutMk cId="1031646933" sldId="2147484966"/>
          </pc:sldLayoutMkLst>
        </pc:sldLayoutChg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915946411" sldId="2147484956"/>
            <pc:sldLayoutMk cId="3942356334" sldId="2147484967"/>
          </pc:sldLayoutMkLst>
        </pc:sldLayoutChg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915946411" sldId="2147484956"/>
            <pc:sldLayoutMk cId="3445076207" sldId="2147484968"/>
          </pc:sldLayoutMkLst>
        </pc:sldLayoutChg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915946411" sldId="2147484956"/>
            <pc:sldLayoutMk cId="1998812032" sldId="2147484969"/>
          </pc:sldLayoutMkLst>
        </pc:sldLayoutChg>
        <pc:sldLayoutChg chg="del">
          <pc:chgData name="Wei Li" userId="fae33518c2e5a771" providerId="LiveId" clId="{C26BCBD7-2B3E-4A10-ABC3-61D1574FCB51}" dt="2025-01-05T03:16:40.660" v="0" actId="47"/>
          <pc:sldLayoutMkLst>
            <pc:docMk/>
            <pc:sldMasterMk cId="915946411" sldId="2147484956"/>
            <pc:sldLayoutMk cId="1400660911" sldId="2147484970"/>
          </pc:sldLayoutMkLst>
        </pc:sldLayoutChg>
      </pc:sldMasterChg>
      <pc:sldMasterChg chg="add del addSldLayout delSldLayout">
        <pc:chgData name="Wei Li" userId="fae33518c2e5a771" providerId="LiveId" clId="{C26BCBD7-2B3E-4A10-ABC3-61D1574FCB51}" dt="2025-01-05T03:18:01.246" v="4" actId="47"/>
        <pc:sldMasterMkLst>
          <pc:docMk/>
          <pc:sldMasterMk cId="207842889" sldId="2147484971"/>
        </pc:sldMasterMkLst>
        <pc:sldLayoutChg chg="add del">
          <pc:chgData name="Wei Li" userId="fae33518c2e5a771" providerId="LiveId" clId="{C26BCBD7-2B3E-4A10-ABC3-61D1574FCB51}" dt="2025-01-05T03:18:01.246" v="4" actId="47"/>
          <pc:sldLayoutMkLst>
            <pc:docMk/>
            <pc:sldMasterMk cId="207842889" sldId="2147484971"/>
            <pc:sldLayoutMk cId="2001317471" sldId="2147484972"/>
          </pc:sldLayoutMkLst>
        </pc:sldLayoutChg>
        <pc:sldLayoutChg chg="add del">
          <pc:chgData name="Wei Li" userId="fae33518c2e5a771" providerId="LiveId" clId="{C26BCBD7-2B3E-4A10-ABC3-61D1574FCB51}" dt="2025-01-05T03:18:01.246" v="4" actId="47"/>
          <pc:sldLayoutMkLst>
            <pc:docMk/>
            <pc:sldMasterMk cId="207842889" sldId="2147484971"/>
            <pc:sldLayoutMk cId="4292748714" sldId="2147484973"/>
          </pc:sldLayoutMkLst>
        </pc:sldLayoutChg>
        <pc:sldLayoutChg chg="add del">
          <pc:chgData name="Wei Li" userId="fae33518c2e5a771" providerId="LiveId" clId="{C26BCBD7-2B3E-4A10-ABC3-61D1574FCB51}" dt="2025-01-05T03:18:01.246" v="4" actId="47"/>
          <pc:sldLayoutMkLst>
            <pc:docMk/>
            <pc:sldMasterMk cId="207842889" sldId="2147484971"/>
            <pc:sldLayoutMk cId="3999145161" sldId="2147484974"/>
          </pc:sldLayoutMkLst>
        </pc:sldLayoutChg>
        <pc:sldLayoutChg chg="add del">
          <pc:chgData name="Wei Li" userId="fae33518c2e5a771" providerId="LiveId" clId="{C26BCBD7-2B3E-4A10-ABC3-61D1574FCB51}" dt="2025-01-05T03:18:01.246" v="4" actId="47"/>
          <pc:sldLayoutMkLst>
            <pc:docMk/>
            <pc:sldMasterMk cId="207842889" sldId="2147484971"/>
            <pc:sldLayoutMk cId="2684365812" sldId="2147484975"/>
          </pc:sldLayoutMkLst>
        </pc:sldLayoutChg>
        <pc:sldLayoutChg chg="add del">
          <pc:chgData name="Wei Li" userId="fae33518c2e5a771" providerId="LiveId" clId="{C26BCBD7-2B3E-4A10-ABC3-61D1574FCB51}" dt="2025-01-05T03:18:01.246" v="4" actId="47"/>
          <pc:sldLayoutMkLst>
            <pc:docMk/>
            <pc:sldMasterMk cId="207842889" sldId="2147484971"/>
            <pc:sldLayoutMk cId="627936762" sldId="2147484976"/>
          </pc:sldLayoutMkLst>
        </pc:sldLayoutChg>
        <pc:sldLayoutChg chg="add del">
          <pc:chgData name="Wei Li" userId="fae33518c2e5a771" providerId="LiveId" clId="{C26BCBD7-2B3E-4A10-ABC3-61D1574FCB51}" dt="2025-01-05T03:18:01.246" v="4" actId="47"/>
          <pc:sldLayoutMkLst>
            <pc:docMk/>
            <pc:sldMasterMk cId="207842889" sldId="2147484971"/>
            <pc:sldLayoutMk cId="1301128883" sldId="2147484977"/>
          </pc:sldLayoutMkLst>
        </pc:sldLayoutChg>
        <pc:sldLayoutChg chg="add del">
          <pc:chgData name="Wei Li" userId="fae33518c2e5a771" providerId="LiveId" clId="{C26BCBD7-2B3E-4A10-ABC3-61D1574FCB51}" dt="2025-01-05T03:18:01.246" v="4" actId="47"/>
          <pc:sldLayoutMkLst>
            <pc:docMk/>
            <pc:sldMasterMk cId="207842889" sldId="2147484971"/>
            <pc:sldLayoutMk cId="3107615288" sldId="2147484978"/>
          </pc:sldLayoutMkLst>
        </pc:sldLayoutChg>
        <pc:sldLayoutChg chg="add del">
          <pc:chgData name="Wei Li" userId="fae33518c2e5a771" providerId="LiveId" clId="{C26BCBD7-2B3E-4A10-ABC3-61D1574FCB51}" dt="2025-01-05T03:18:01.246" v="4" actId="47"/>
          <pc:sldLayoutMkLst>
            <pc:docMk/>
            <pc:sldMasterMk cId="207842889" sldId="2147484971"/>
            <pc:sldLayoutMk cId="3199281652" sldId="2147484979"/>
          </pc:sldLayoutMkLst>
        </pc:sldLayoutChg>
        <pc:sldLayoutChg chg="add del">
          <pc:chgData name="Wei Li" userId="fae33518c2e5a771" providerId="LiveId" clId="{C26BCBD7-2B3E-4A10-ABC3-61D1574FCB51}" dt="2025-01-05T03:18:01.246" v="4" actId="47"/>
          <pc:sldLayoutMkLst>
            <pc:docMk/>
            <pc:sldMasterMk cId="207842889" sldId="2147484971"/>
            <pc:sldLayoutMk cId="4037403370" sldId="2147484980"/>
          </pc:sldLayoutMkLst>
        </pc:sldLayoutChg>
        <pc:sldLayoutChg chg="add del">
          <pc:chgData name="Wei Li" userId="fae33518c2e5a771" providerId="LiveId" clId="{C26BCBD7-2B3E-4A10-ABC3-61D1574FCB51}" dt="2025-01-05T03:18:01.246" v="4" actId="47"/>
          <pc:sldLayoutMkLst>
            <pc:docMk/>
            <pc:sldMasterMk cId="207842889" sldId="2147484971"/>
            <pc:sldLayoutMk cId="691274373" sldId="2147484981"/>
          </pc:sldLayoutMkLst>
        </pc:sldLayoutChg>
      </pc:sldMasterChg>
      <pc:sldMasterChg chg="del delSldLayout">
        <pc:chgData name="Wei Li" userId="fae33518c2e5a771" providerId="LiveId" clId="{C26BCBD7-2B3E-4A10-ABC3-61D1574FCB51}" dt="2025-01-05T03:18:16.227" v="5" actId="47"/>
        <pc:sldMasterMkLst>
          <pc:docMk/>
          <pc:sldMasterMk cId="856651536" sldId="2147484982"/>
        </pc:sldMasterMkLst>
        <pc:sldLayoutChg chg="del">
          <pc:chgData name="Wei Li" userId="fae33518c2e5a771" providerId="LiveId" clId="{C26BCBD7-2B3E-4A10-ABC3-61D1574FCB51}" dt="2025-01-05T03:18:16.227" v="5" actId="47"/>
          <pc:sldLayoutMkLst>
            <pc:docMk/>
            <pc:sldMasterMk cId="856651536" sldId="2147484982"/>
            <pc:sldLayoutMk cId="411495120" sldId="2147484983"/>
          </pc:sldLayoutMkLst>
        </pc:sldLayoutChg>
        <pc:sldLayoutChg chg="del">
          <pc:chgData name="Wei Li" userId="fae33518c2e5a771" providerId="LiveId" clId="{C26BCBD7-2B3E-4A10-ABC3-61D1574FCB51}" dt="2025-01-05T03:18:16.227" v="5" actId="47"/>
          <pc:sldLayoutMkLst>
            <pc:docMk/>
            <pc:sldMasterMk cId="856651536" sldId="2147484982"/>
            <pc:sldLayoutMk cId="1568238011" sldId="2147484984"/>
          </pc:sldLayoutMkLst>
        </pc:sldLayoutChg>
        <pc:sldLayoutChg chg="del">
          <pc:chgData name="Wei Li" userId="fae33518c2e5a771" providerId="LiveId" clId="{C26BCBD7-2B3E-4A10-ABC3-61D1574FCB51}" dt="2025-01-05T03:18:16.227" v="5" actId="47"/>
          <pc:sldLayoutMkLst>
            <pc:docMk/>
            <pc:sldMasterMk cId="856651536" sldId="2147484982"/>
            <pc:sldLayoutMk cId="3436477915" sldId="2147484985"/>
          </pc:sldLayoutMkLst>
        </pc:sldLayoutChg>
        <pc:sldLayoutChg chg="del">
          <pc:chgData name="Wei Li" userId="fae33518c2e5a771" providerId="LiveId" clId="{C26BCBD7-2B3E-4A10-ABC3-61D1574FCB51}" dt="2025-01-05T03:18:16.227" v="5" actId="47"/>
          <pc:sldLayoutMkLst>
            <pc:docMk/>
            <pc:sldMasterMk cId="856651536" sldId="2147484982"/>
            <pc:sldLayoutMk cId="2319984927" sldId="2147484986"/>
          </pc:sldLayoutMkLst>
        </pc:sldLayoutChg>
        <pc:sldLayoutChg chg="del">
          <pc:chgData name="Wei Li" userId="fae33518c2e5a771" providerId="LiveId" clId="{C26BCBD7-2B3E-4A10-ABC3-61D1574FCB51}" dt="2025-01-05T03:18:16.227" v="5" actId="47"/>
          <pc:sldLayoutMkLst>
            <pc:docMk/>
            <pc:sldMasterMk cId="856651536" sldId="2147484982"/>
            <pc:sldLayoutMk cId="2697164650" sldId="2147484987"/>
          </pc:sldLayoutMkLst>
        </pc:sldLayoutChg>
        <pc:sldLayoutChg chg="del">
          <pc:chgData name="Wei Li" userId="fae33518c2e5a771" providerId="LiveId" clId="{C26BCBD7-2B3E-4A10-ABC3-61D1574FCB51}" dt="2025-01-05T03:18:16.227" v="5" actId="47"/>
          <pc:sldLayoutMkLst>
            <pc:docMk/>
            <pc:sldMasterMk cId="856651536" sldId="2147484982"/>
            <pc:sldLayoutMk cId="209382110" sldId="2147484988"/>
          </pc:sldLayoutMkLst>
        </pc:sldLayoutChg>
        <pc:sldLayoutChg chg="del">
          <pc:chgData name="Wei Li" userId="fae33518c2e5a771" providerId="LiveId" clId="{C26BCBD7-2B3E-4A10-ABC3-61D1574FCB51}" dt="2025-01-05T03:18:16.227" v="5" actId="47"/>
          <pc:sldLayoutMkLst>
            <pc:docMk/>
            <pc:sldMasterMk cId="856651536" sldId="2147484982"/>
            <pc:sldLayoutMk cId="436267400" sldId="2147484989"/>
          </pc:sldLayoutMkLst>
        </pc:sldLayoutChg>
        <pc:sldLayoutChg chg="del">
          <pc:chgData name="Wei Li" userId="fae33518c2e5a771" providerId="LiveId" clId="{C26BCBD7-2B3E-4A10-ABC3-61D1574FCB51}" dt="2025-01-05T03:18:16.227" v="5" actId="47"/>
          <pc:sldLayoutMkLst>
            <pc:docMk/>
            <pc:sldMasterMk cId="856651536" sldId="2147484982"/>
            <pc:sldLayoutMk cId="2168096656" sldId="2147484990"/>
          </pc:sldLayoutMkLst>
        </pc:sldLayoutChg>
        <pc:sldLayoutChg chg="del">
          <pc:chgData name="Wei Li" userId="fae33518c2e5a771" providerId="LiveId" clId="{C26BCBD7-2B3E-4A10-ABC3-61D1574FCB51}" dt="2025-01-05T03:18:16.227" v="5" actId="47"/>
          <pc:sldLayoutMkLst>
            <pc:docMk/>
            <pc:sldMasterMk cId="856651536" sldId="2147484982"/>
            <pc:sldLayoutMk cId="641176959" sldId="2147484991"/>
          </pc:sldLayoutMkLst>
        </pc:sldLayoutChg>
        <pc:sldLayoutChg chg="del">
          <pc:chgData name="Wei Li" userId="fae33518c2e5a771" providerId="LiveId" clId="{C26BCBD7-2B3E-4A10-ABC3-61D1574FCB51}" dt="2025-01-05T03:18:16.227" v="5" actId="47"/>
          <pc:sldLayoutMkLst>
            <pc:docMk/>
            <pc:sldMasterMk cId="856651536" sldId="2147484982"/>
            <pc:sldLayoutMk cId="3310115112" sldId="2147484992"/>
          </pc:sldLayoutMkLst>
        </pc:sldLayoutChg>
        <pc:sldLayoutChg chg="del">
          <pc:chgData name="Wei Li" userId="fae33518c2e5a771" providerId="LiveId" clId="{C26BCBD7-2B3E-4A10-ABC3-61D1574FCB51}" dt="2025-01-05T03:18:16.227" v="5" actId="47"/>
          <pc:sldLayoutMkLst>
            <pc:docMk/>
            <pc:sldMasterMk cId="856651536" sldId="2147484982"/>
            <pc:sldLayoutMk cId="2063721469" sldId="2147484993"/>
          </pc:sldLayoutMkLst>
        </pc:sldLayoutChg>
      </pc:sldMasterChg>
      <pc:sldMasterChg chg="del delSldLayout">
        <pc:chgData name="Wei Li" userId="fae33518c2e5a771" providerId="LiveId" clId="{C26BCBD7-2B3E-4A10-ABC3-61D1574FCB51}" dt="2025-01-05T03:21:37.631" v="26" actId="47"/>
        <pc:sldMasterMkLst>
          <pc:docMk/>
          <pc:sldMasterMk cId="1782118276" sldId="2147485030"/>
        </pc:sldMasterMkLst>
        <pc:sldLayoutChg chg="del">
          <pc:chgData name="Wei Li" userId="fae33518c2e5a771" providerId="LiveId" clId="{C26BCBD7-2B3E-4A10-ABC3-61D1574FCB51}" dt="2025-01-05T03:21:37.631" v="26" actId="47"/>
          <pc:sldLayoutMkLst>
            <pc:docMk/>
            <pc:sldMasterMk cId="1782118276" sldId="2147485030"/>
            <pc:sldLayoutMk cId="3340092106" sldId="2147485031"/>
          </pc:sldLayoutMkLst>
        </pc:sldLayoutChg>
        <pc:sldLayoutChg chg="del">
          <pc:chgData name="Wei Li" userId="fae33518c2e5a771" providerId="LiveId" clId="{C26BCBD7-2B3E-4A10-ABC3-61D1574FCB51}" dt="2025-01-05T03:21:37.631" v="26" actId="47"/>
          <pc:sldLayoutMkLst>
            <pc:docMk/>
            <pc:sldMasterMk cId="1782118276" sldId="2147485030"/>
            <pc:sldLayoutMk cId="3290169801" sldId="2147485032"/>
          </pc:sldLayoutMkLst>
        </pc:sldLayoutChg>
        <pc:sldLayoutChg chg="del">
          <pc:chgData name="Wei Li" userId="fae33518c2e5a771" providerId="LiveId" clId="{C26BCBD7-2B3E-4A10-ABC3-61D1574FCB51}" dt="2025-01-05T03:21:37.631" v="26" actId="47"/>
          <pc:sldLayoutMkLst>
            <pc:docMk/>
            <pc:sldMasterMk cId="1782118276" sldId="2147485030"/>
            <pc:sldLayoutMk cId="3982030560" sldId="2147485033"/>
          </pc:sldLayoutMkLst>
        </pc:sldLayoutChg>
        <pc:sldLayoutChg chg="del">
          <pc:chgData name="Wei Li" userId="fae33518c2e5a771" providerId="LiveId" clId="{C26BCBD7-2B3E-4A10-ABC3-61D1574FCB51}" dt="2025-01-05T03:21:37.631" v="26" actId="47"/>
          <pc:sldLayoutMkLst>
            <pc:docMk/>
            <pc:sldMasterMk cId="1782118276" sldId="2147485030"/>
            <pc:sldLayoutMk cId="1362085812" sldId="2147485034"/>
          </pc:sldLayoutMkLst>
        </pc:sldLayoutChg>
        <pc:sldLayoutChg chg="del">
          <pc:chgData name="Wei Li" userId="fae33518c2e5a771" providerId="LiveId" clId="{C26BCBD7-2B3E-4A10-ABC3-61D1574FCB51}" dt="2025-01-05T03:21:37.631" v="26" actId="47"/>
          <pc:sldLayoutMkLst>
            <pc:docMk/>
            <pc:sldMasterMk cId="1782118276" sldId="2147485030"/>
            <pc:sldLayoutMk cId="2109802663" sldId="2147485035"/>
          </pc:sldLayoutMkLst>
        </pc:sldLayoutChg>
        <pc:sldLayoutChg chg="del">
          <pc:chgData name="Wei Li" userId="fae33518c2e5a771" providerId="LiveId" clId="{C26BCBD7-2B3E-4A10-ABC3-61D1574FCB51}" dt="2025-01-05T03:21:37.631" v="26" actId="47"/>
          <pc:sldLayoutMkLst>
            <pc:docMk/>
            <pc:sldMasterMk cId="1782118276" sldId="2147485030"/>
            <pc:sldLayoutMk cId="2250135123" sldId="2147485036"/>
          </pc:sldLayoutMkLst>
        </pc:sldLayoutChg>
        <pc:sldLayoutChg chg="del">
          <pc:chgData name="Wei Li" userId="fae33518c2e5a771" providerId="LiveId" clId="{C26BCBD7-2B3E-4A10-ABC3-61D1574FCB51}" dt="2025-01-05T03:21:37.631" v="26" actId="47"/>
          <pc:sldLayoutMkLst>
            <pc:docMk/>
            <pc:sldMasterMk cId="1782118276" sldId="2147485030"/>
            <pc:sldLayoutMk cId="3392491789" sldId="2147485037"/>
          </pc:sldLayoutMkLst>
        </pc:sldLayoutChg>
        <pc:sldLayoutChg chg="del">
          <pc:chgData name="Wei Li" userId="fae33518c2e5a771" providerId="LiveId" clId="{C26BCBD7-2B3E-4A10-ABC3-61D1574FCB51}" dt="2025-01-05T03:21:37.631" v="26" actId="47"/>
          <pc:sldLayoutMkLst>
            <pc:docMk/>
            <pc:sldMasterMk cId="1782118276" sldId="2147485030"/>
            <pc:sldLayoutMk cId="2900950171" sldId="2147485038"/>
          </pc:sldLayoutMkLst>
        </pc:sldLayoutChg>
        <pc:sldLayoutChg chg="del">
          <pc:chgData name="Wei Li" userId="fae33518c2e5a771" providerId="LiveId" clId="{C26BCBD7-2B3E-4A10-ABC3-61D1574FCB51}" dt="2025-01-05T03:21:37.631" v="26" actId="47"/>
          <pc:sldLayoutMkLst>
            <pc:docMk/>
            <pc:sldMasterMk cId="1782118276" sldId="2147485030"/>
            <pc:sldLayoutMk cId="756289883" sldId="2147485039"/>
          </pc:sldLayoutMkLst>
        </pc:sldLayoutChg>
        <pc:sldLayoutChg chg="del">
          <pc:chgData name="Wei Li" userId="fae33518c2e5a771" providerId="LiveId" clId="{C26BCBD7-2B3E-4A10-ABC3-61D1574FCB51}" dt="2025-01-05T03:21:37.631" v="26" actId="47"/>
          <pc:sldLayoutMkLst>
            <pc:docMk/>
            <pc:sldMasterMk cId="1782118276" sldId="2147485030"/>
            <pc:sldLayoutMk cId="533112979" sldId="2147485040"/>
          </pc:sldLayoutMkLst>
        </pc:sldLayoutChg>
        <pc:sldLayoutChg chg="del">
          <pc:chgData name="Wei Li" userId="fae33518c2e5a771" providerId="LiveId" clId="{C26BCBD7-2B3E-4A10-ABC3-61D1574FCB51}" dt="2025-01-05T03:21:37.631" v="26" actId="47"/>
          <pc:sldLayoutMkLst>
            <pc:docMk/>
            <pc:sldMasterMk cId="1782118276" sldId="2147485030"/>
            <pc:sldLayoutMk cId="1024718094" sldId="2147485041"/>
          </pc:sldLayoutMkLst>
        </pc:sldLayoutChg>
      </pc:sldMasterChg>
      <pc:sldMasterChg chg="del delSldLayout">
        <pc:chgData name="Wei Li" userId="fae33518c2e5a771" providerId="LiveId" clId="{C26BCBD7-2B3E-4A10-ABC3-61D1574FCB51}" dt="2025-01-05T03:21:37.631" v="26" actId="47"/>
        <pc:sldMasterMkLst>
          <pc:docMk/>
          <pc:sldMasterMk cId="2791488043" sldId="2147485042"/>
        </pc:sldMasterMkLst>
        <pc:sldLayoutChg chg="del">
          <pc:chgData name="Wei Li" userId="fae33518c2e5a771" providerId="LiveId" clId="{C26BCBD7-2B3E-4A10-ABC3-61D1574FCB51}" dt="2025-01-05T03:21:37.631" v="26" actId="47"/>
          <pc:sldLayoutMkLst>
            <pc:docMk/>
            <pc:sldMasterMk cId="2791488043" sldId="2147485042"/>
            <pc:sldLayoutMk cId="283764516" sldId="2147485043"/>
          </pc:sldLayoutMkLst>
        </pc:sldLayoutChg>
        <pc:sldLayoutChg chg="del">
          <pc:chgData name="Wei Li" userId="fae33518c2e5a771" providerId="LiveId" clId="{C26BCBD7-2B3E-4A10-ABC3-61D1574FCB51}" dt="2025-01-05T03:21:37.631" v="26" actId="47"/>
          <pc:sldLayoutMkLst>
            <pc:docMk/>
            <pc:sldMasterMk cId="2791488043" sldId="2147485042"/>
            <pc:sldLayoutMk cId="1053517725" sldId="2147485044"/>
          </pc:sldLayoutMkLst>
        </pc:sldLayoutChg>
        <pc:sldLayoutChg chg="del">
          <pc:chgData name="Wei Li" userId="fae33518c2e5a771" providerId="LiveId" clId="{C26BCBD7-2B3E-4A10-ABC3-61D1574FCB51}" dt="2025-01-05T03:21:37.631" v="26" actId="47"/>
          <pc:sldLayoutMkLst>
            <pc:docMk/>
            <pc:sldMasterMk cId="2791488043" sldId="2147485042"/>
            <pc:sldLayoutMk cId="2595876860" sldId="2147485045"/>
          </pc:sldLayoutMkLst>
        </pc:sldLayoutChg>
        <pc:sldLayoutChg chg="del">
          <pc:chgData name="Wei Li" userId="fae33518c2e5a771" providerId="LiveId" clId="{C26BCBD7-2B3E-4A10-ABC3-61D1574FCB51}" dt="2025-01-05T03:21:37.631" v="26" actId="47"/>
          <pc:sldLayoutMkLst>
            <pc:docMk/>
            <pc:sldMasterMk cId="2791488043" sldId="2147485042"/>
            <pc:sldLayoutMk cId="1351589440" sldId="2147485046"/>
          </pc:sldLayoutMkLst>
        </pc:sldLayoutChg>
        <pc:sldLayoutChg chg="del">
          <pc:chgData name="Wei Li" userId="fae33518c2e5a771" providerId="LiveId" clId="{C26BCBD7-2B3E-4A10-ABC3-61D1574FCB51}" dt="2025-01-05T03:21:37.631" v="26" actId="47"/>
          <pc:sldLayoutMkLst>
            <pc:docMk/>
            <pc:sldMasterMk cId="2791488043" sldId="2147485042"/>
            <pc:sldLayoutMk cId="959103398" sldId="2147485047"/>
          </pc:sldLayoutMkLst>
        </pc:sldLayoutChg>
        <pc:sldLayoutChg chg="del">
          <pc:chgData name="Wei Li" userId="fae33518c2e5a771" providerId="LiveId" clId="{C26BCBD7-2B3E-4A10-ABC3-61D1574FCB51}" dt="2025-01-05T03:21:37.631" v="26" actId="47"/>
          <pc:sldLayoutMkLst>
            <pc:docMk/>
            <pc:sldMasterMk cId="2791488043" sldId="2147485042"/>
            <pc:sldLayoutMk cId="1535172951" sldId="2147485048"/>
          </pc:sldLayoutMkLst>
        </pc:sldLayoutChg>
        <pc:sldLayoutChg chg="del">
          <pc:chgData name="Wei Li" userId="fae33518c2e5a771" providerId="LiveId" clId="{C26BCBD7-2B3E-4A10-ABC3-61D1574FCB51}" dt="2025-01-05T03:21:37.631" v="26" actId="47"/>
          <pc:sldLayoutMkLst>
            <pc:docMk/>
            <pc:sldMasterMk cId="2791488043" sldId="2147485042"/>
            <pc:sldLayoutMk cId="778567285" sldId="2147485049"/>
          </pc:sldLayoutMkLst>
        </pc:sldLayoutChg>
        <pc:sldLayoutChg chg="del">
          <pc:chgData name="Wei Li" userId="fae33518c2e5a771" providerId="LiveId" clId="{C26BCBD7-2B3E-4A10-ABC3-61D1574FCB51}" dt="2025-01-05T03:21:37.631" v="26" actId="47"/>
          <pc:sldLayoutMkLst>
            <pc:docMk/>
            <pc:sldMasterMk cId="2791488043" sldId="2147485042"/>
            <pc:sldLayoutMk cId="4172391675" sldId="2147485050"/>
          </pc:sldLayoutMkLst>
        </pc:sldLayoutChg>
        <pc:sldLayoutChg chg="del">
          <pc:chgData name="Wei Li" userId="fae33518c2e5a771" providerId="LiveId" clId="{C26BCBD7-2B3E-4A10-ABC3-61D1574FCB51}" dt="2025-01-05T03:21:37.631" v="26" actId="47"/>
          <pc:sldLayoutMkLst>
            <pc:docMk/>
            <pc:sldMasterMk cId="2791488043" sldId="2147485042"/>
            <pc:sldLayoutMk cId="2786527813" sldId="2147485051"/>
          </pc:sldLayoutMkLst>
        </pc:sldLayoutChg>
        <pc:sldLayoutChg chg="del">
          <pc:chgData name="Wei Li" userId="fae33518c2e5a771" providerId="LiveId" clId="{C26BCBD7-2B3E-4A10-ABC3-61D1574FCB51}" dt="2025-01-05T03:21:37.631" v="26" actId="47"/>
          <pc:sldLayoutMkLst>
            <pc:docMk/>
            <pc:sldMasterMk cId="2791488043" sldId="2147485042"/>
            <pc:sldLayoutMk cId="4210399107" sldId="2147485052"/>
          </pc:sldLayoutMkLst>
        </pc:sldLayoutChg>
        <pc:sldLayoutChg chg="del">
          <pc:chgData name="Wei Li" userId="fae33518c2e5a771" providerId="LiveId" clId="{C26BCBD7-2B3E-4A10-ABC3-61D1574FCB51}" dt="2025-01-05T03:21:37.631" v="26" actId="47"/>
          <pc:sldLayoutMkLst>
            <pc:docMk/>
            <pc:sldMasterMk cId="2791488043" sldId="2147485042"/>
            <pc:sldLayoutMk cId="1258827300" sldId="2147485053"/>
          </pc:sldLayoutMkLst>
        </pc:sldLayoutChg>
      </pc:sldMasterChg>
    </pc:docChg>
  </pc:docChgLst>
  <pc:docChgLst>
    <pc:chgData name="Wei Li" userId="fae33518c2e5a771" providerId="LiveId" clId="{57715AAB-EE02-4465-B0E9-79C8A5D52390}"/>
    <pc:docChg chg="custSel addSld delSld modSld delMainMaster">
      <pc:chgData name="Wei Li" userId="fae33518c2e5a771" providerId="LiveId" clId="{57715AAB-EE02-4465-B0E9-79C8A5D52390}" dt="2025-03-09T05:38:43.033" v="80" actId="20577"/>
      <pc:docMkLst>
        <pc:docMk/>
      </pc:docMkLst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260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261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262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263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264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265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266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267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268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269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270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271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272"/>
        </pc:sldMkLst>
      </pc:sldChg>
      <pc:sldChg chg="modSp mod">
        <pc:chgData name="Wei Li" userId="fae33518c2e5a771" providerId="LiveId" clId="{57715AAB-EE02-4465-B0E9-79C8A5D52390}" dt="2025-03-09T05:32:20.202" v="31" actId="14100"/>
        <pc:sldMkLst>
          <pc:docMk/>
          <pc:sldMk cId="1095009189" sldId="273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274"/>
        </pc:sldMkLst>
      </pc:sldChg>
      <pc:sldChg chg="del">
        <pc:chgData name="Wei Li" userId="fae33518c2e5a771" providerId="LiveId" clId="{57715AAB-EE02-4465-B0E9-79C8A5D52390}" dt="2025-03-09T05:25:17.927" v="3" actId="47"/>
        <pc:sldMkLst>
          <pc:docMk/>
          <pc:sldMk cId="407784251" sldId="421"/>
        </pc:sldMkLst>
      </pc:sldChg>
      <pc:sldChg chg="del">
        <pc:chgData name="Wei Li" userId="fae33518c2e5a771" providerId="LiveId" clId="{57715AAB-EE02-4465-B0E9-79C8A5D52390}" dt="2025-03-09T05:25:17.927" v="3" actId="47"/>
        <pc:sldMkLst>
          <pc:docMk/>
          <pc:sldMk cId="0" sldId="888"/>
        </pc:sldMkLst>
      </pc:sldChg>
      <pc:sldChg chg="del">
        <pc:chgData name="Wei Li" userId="fae33518c2e5a771" providerId="LiveId" clId="{57715AAB-EE02-4465-B0E9-79C8A5D52390}" dt="2025-03-09T05:25:17.927" v="3" actId="47"/>
        <pc:sldMkLst>
          <pc:docMk/>
          <pc:sldMk cId="0" sldId="914"/>
        </pc:sldMkLst>
      </pc:sldChg>
      <pc:sldChg chg="del">
        <pc:chgData name="Wei Li" userId="fae33518c2e5a771" providerId="LiveId" clId="{57715AAB-EE02-4465-B0E9-79C8A5D52390}" dt="2025-03-09T05:25:17.927" v="3" actId="47"/>
        <pc:sldMkLst>
          <pc:docMk/>
          <pc:sldMk cId="4156970286" sldId="944"/>
        </pc:sldMkLst>
      </pc:sldChg>
      <pc:sldChg chg="del">
        <pc:chgData name="Wei Li" userId="fae33518c2e5a771" providerId="LiveId" clId="{57715AAB-EE02-4465-B0E9-79C8A5D52390}" dt="2025-03-09T05:25:17.927" v="3" actId="47"/>
        <pc:sldMkLst>
          <pc:docMk/>
          <pc:sldMk cId="2657192069" sldId="945"/>
        </pc:sldMkLst>
      </pc:sldChg>
      <pc:sldChg chg="del">
        <pc:chgData name="Wei Li" userId="fae33518c2e5a771" providerId="LiveId" clId="{57715AAB-EE02-4465-B0E9-79C8A5D52390}" dt="2025-03-09T05:25:17.927" v="3" actId="47"/>
        <pc:sldMkLst>
          <pc:docMk/>
          <pc:sldMk cId="2991367233" sldId="946"/>
        </pc:sldMkLst>
      </pc:sldChg>
      <pc:sldChg chg="del">
        <pc:chgData name="Wei Li" userId="fae33518c2e5a771" providerId="LiveId" clId="{57715AAB-EE02-4465-B0E9-79C8A5D52390}" dt="2025-03-09T05:25:17.927" v="3" actId="47"/>
        <pc:sldMkLst>
          <pc:docMk/>
          <pc:sldMk cId="2837991024" sldId="947"/>
        </pc:sldMkLst>
      </pc:sldChg>
      <pc:sldChg chg="del">
        <pc:chgData name="Wei Li" userId="fae33518c2e5a771" providerId="LiveId" clId="{57715AAB-EE02-4465-B0E9-79C8A5D52390}" dt="2025-03-09T05:25:17.927" v="3" actId="47"/>
        <pc:sldMkLst>
          <pc:docMk/>
          <pc:sldMk cId="3786058891" sldId="948"/>
        </pc:sldMkLst>
      </pc:sldChg>
      <pc:sldChg chg="del">
        <pc:chgData name="Wei Li" userId="fae33518c2e5a771" providerId="LiveId" clId="{57715AAB-EE02-4465-B0E9-79C8A5D52390}" dt="2025-03-09T05:25:17.927" v="3" actId="47"/>
        <pc:sldMkLst>
          <pc:docMk/>
          <pc:sldMk cId="1930968325" sldId="949"/>
        </pc:sldMkLst>
      </pc:sldChg>
      <pc:sldChg chg="del">
        <pc:chgData name="Wei Li" userId="fae33518c2e5a771" providerId="LiveId" clId="{57715AAB-EE02-4465-B0E9-79C8A5D52390}" dt="2025-03-09T05:25:17.927" v="3" actId="47"/>
        <pc:sldMkLst>
          <pc:docMk/>
          <pc:sldMk cId="268684506" sldId="952"/>
        </pc:sldMkLst>
      </pc:sldChg>
      <pc:sldChg chg="del">
        <pc:chgData name="Wei Li" userId="fae33518c2e5a771" providerId="LiveId" clId="{57715AAB-EE02-4465-B0E9-79C8A5D52390}" dt="2025-03-09T05:25:17.927" v="3" actId="47"/>
        <pc:sldMkLst>
          <pc:docMk/>
          <pc:sldMk cId="1365775260" sldId="954"/>
        </pc:sldMkLst>
      </pc:sldChg>
      <pc:sldChg chg="del">
        <pc:chgData name="Wei Li" userId="fae33518c2e5a771" providerId="LiveId" clId="{57715AAB-EE02-4465-B0E9-79C8A5D52390}" dt="2025-03-09T05:25:17.927" v="3" actId="47"/>
        <pc:sldMkLst>
          <pc:docMk/>
          <pc:sldMk cId="2297263150" sldId="955"/>
        </pc:sldMkLst>
      </pc:sldChg>
      <pc:sldChg chg="del">
        <pc:chgData name="Wei Li" userId="fae33518c2e5a771" providerId="LiveId" clId="{57715AAB-EE02-4465-B0E9-79C8A5D52390}" dt="2025-03-09T05:25:17.927" v="3" actId="47"/>
        <pc:sldMkLst>
          <pc:docMk/>
          <pc:sldMk cId="469632966" sldId="956"/>
        </pc:sldMkLst>
      </pc:sldChg>
      <pc:sldChg chg="modSp mod">
        <pc:chgData name="Wei Li" userId="fae33518c2e5a771" providerId="LiveId" clId="{57715AAB-EE02-4465-B0E9-79C8A5D52390}" dt="2025-03-09T05:37:17.022" v="55" actId="20577"/>
        <pc:sldMkLst>
          <pc:docMk/>
          <pc:sldMk cId="252876147" sldId="960"/>
        </pc:sldMkLst>
      </pc:sldChg>
      <pc:sldChg chg="modSp mod">
        <pc:chgData name="Wei Li" userId="fae33518c2e5a771" providerId="LiveId" clId="{57715AAB-EE02-4465-B0E9-79C8A5D52390}" dt="2025-03-09T05:30:09.622" v="27" actId="255"/>
        <pc:sldMkLst>
          <pc:docMk/>
          <pc:sldMk cId="939554979" sldId="3976"/>
        </pc:sldMkLst>
      </pc:sldChg>
      <pc:sldChg chg="del">
        <pc:chgData name="Wei Li" userId="fae33518c2e5a771" providerId="LiveId" clId="{57715AAB-EE02-4465-B0E9-79C8A5D52390}" dt="2025-03-09T05:26:13.191" v="6" actId="47"/>
        <pc:sldMkLst>
          <pc:docMk/>
          <pc:sldMk cId="566375798" sldId="5352"/>
        </pc:sldMkLst>
      </pc:sldChg>
      <pc:sldChg chg="del">
        <pc:chgData name="Wei Li" userId="fae33518c2e5a771" providerId="LiveId" clId="{57715AAB-EE02-4465-B0E9-79C8A5D52390}" dt="2025-03-09T05:26:13.191" v="6" actId="47"/>
        <pc:sldMkLst>
          <pc:docMk/>
          <pc:sldMk cId="793749897" sldId="5353"/>
        </pc:sldMkLst>
      </pc:sldChg>
      <pc:sldChg chg="del">
        <pc:chgData name="Wei Li" userId="fae33518c2e5a771" providerId="LiveId" clId="{57715AAB-EE02-4465-B0E9-79C8A5D52390}" dt="2025-03-09T05:26:13.191" v="6" actId="47"/>
        <pc:sldMkLst>
          <pc:docMk/>
          <pc:sldMk cId="498328212" sldId="5355"/>
        </pc:sldMkLst>
      </pc:sldChg>
      <pc:sldChg chg="delSp mod">
        <pc:chgData name="Wei Li" userId="fae33518c2e5a771" providerId="LiveId" clId="{57715AAB-EE02-4465-B0E9-79C8A5D52390}" dt="2025-03-09T05:26:24.741" v="7" actId="478"/>
        <pc:sldMkLst>
          <pc:docMk/>
          <pc:sldMk cId="3811793297" sldId="5359"/>
        </pc:sldMkLst>
      </pc:sldChg>
      <pc:sldChg chg="delSp mod">
        <pc:chgData name="Wei Li" userId="fae33518c2e5a771" providerId="LiveId" clId="{57715AAB-EE02-4465-B0E9-79C8A5D52390}" dt="2025-03-09T05:26:29.515" v="8" actId="478"/>
        <pc:sldMkLst>
          <pc:docMk/>
          <pc:sldMk cId="1690681226" sldId="5360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628"/>
        </pc:sldMkLst>
      </pc:sldChg>
      <pc:sldChg chg="modSp mod">
        <pc:chgData name="Wei Li" userId="fae33518c2e5a771" providerId="LiveId" clId="{57715AAB-EE02-4465-B0E9-79C8A5D52390}" dt="2025-03-09T05:25:56.145" v="5" actId="20577"/>
        <pc:sldMkLst>
          <pc:docMk/>
          <pc:sldMk cId="2130426057" sldId="5876"/>
        </pc:sldMkLst>
      </pc:sldChg>
      <pc:sldChg chg="del">
        <pc:chgData name="Wei Li" userId="fae33518c2e5a771" providerId="LiveId" clId="{57715AAB-EE02-4465-B0E9-79C8A5D52390}" dt="2025-03-09T05:25:09.155" v="2" actId="47"/>
        <pc:sldMkLst>
          <pc:docMk/>
          <pc:sldMk cId="425669915" sldId="5891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894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895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896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897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898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899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00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01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02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03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04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05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06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07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08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09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10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11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12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13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14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15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16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17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18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19"/>
        </pc:sldMkLst>
      </pc:sldChg>
      <pc:sldChg chg="del">
        <pc:chgData name="Wei Li" userId="fae33518c2e5a771" providerId="LiveId" clId="{57715AAB-EE02-4465-B0E9-79C8A5D52390}" dt="2025-03-09T05:24:16.015" v="1" actId="47"/>
        <pc:sldMkLst>
          <pc:docMk/>
          <pc:sldMk cId="0" sldId="5920"/>
        </pc:sldMkLst>
      </pc:sldChg>
      <pc:sldChg chg="del">
        <pc:chgData name="Wei Li" userId="fae33518c2e5a771" providerId="LiveId" clId="{57715AAB-EE02-4465-B0E9-79C8A5D52390}" dt="2025-03-09T05:24:16.015" v="1" actId="47"/>
        <pc:sldMkLst>
          <pc:docMk/>
          <pc:sldMk cId="0" sldId="5921"/>
        </pc:sldMkLst>
      </pc:sldChg>
      <pc:sldChg chg="del">
        <pc:chgData name="Wei Li" userId="fae33518c2e5a771" providerId="LiveId" clId="{57715AAB-EE02-4465-B0E9-79C8A5D52390}" dt="2025-03-09T05:24:16.015" v="1" actId="47"/>
        <pc:sldMkLst>
          <pc:docMk/>
          <pc:sldMk cId="0" sldId="5922"/>
        </pc:sldMkLst>
      </pc:sldChg>
      <pc:sldChg chg="del">
        <pc:chgData name="Wei Li" userId="fae33518c2e5a771" providerId="LiveId" clId="{57715AAB-EE02-4465-B0E9-79C8A5D52390}" dt="2025-03-09T05:24:16.015" v="1" actId="47"/>
        <pc:sldMkLst>
          <pc:docMk/>
          <pc:sldMk cId="0" sldId="5923"/>
        </pc:sldMkLst>
      </pc:sldChg>
      <pc:sldChg chg="del">
        <pc:chgData name="Wei Li" userId="fae33518c2e5a771" providerId="LiveId" clId="{57715AAB-EE02-4465-B0E9-79C8A5D52390}" dt="2025-03-09T05:24:16.015" v="1" actId="47"/>
        <pc:sldMkLst>
          <pc:docMk/>
          <pc:sldMk cId="0" sldId="5924"/>
        </pc:sldMkLst>
      </pc:sldChg>
      <pc:sldChg chg="del">
        <pc:chgData name="Wei Li" userId="fae33518c2e5a771" providerId="LiveId" clId="{57715AAB-EE02-4465-B0E9-79C8A5D52390}" dt="2025-03-09T05:24:16.015" v="1" actId="47"/>
        <pc:sldMkLst>
          <pc:docMk/>
          <pc:sldMk cId="0" sldId="5925"/>
        </pc:sldMkLst>
      </pc:sldChg>
      <pc:sldChg chg="del">
        <pc:chgData name="Wei Li" userId="fae33518c2e5a771" providerId="LiveId" clId="{57715AAB-EE02-4465-B0E9-79C8A5D52390}" dt="2025-03-09T05:24:16.015" v="1" actId="47"/>
        <pc:sldMkLst>
          <pc:docMk/>
          <pc:sldMk cId="0" sldId="5926"/>
        </pc:sldMkLst>
      </pc:sldChg>
      <pc:sldChg chg="del">
        <pc:chgData name="Wei Li" userId="fae33518c2e5a771" providerId="LiveId" clId="{57715AAB-EE02-4465-B0E9-79C8A5D52390}" dt="2025-03-09T05:24:16.015" v="1" actId="47"/>
        <pc:sldMkLst>
          <pc:docMk/>
          <pc:sldMk cId="0" sldId="5927"/>
        </pc:sldMkLst>
      </pc:sldChg>
      <pc:sldChg chg="del">
        <pc:chgData name="Wei Li" userId="fae33518c2e5a771" providerId="LiveId" clId="{57715AAB-EE02-4465-B0E9-79C8A5D52390}" dt="2025-03-09T05:24:16.015" v="1" actId="47"/>
        <pc:sldMkLst>
          <pc:docMk/>
          <pc:sldMk cId="0" sldId="5928"/>
        </pc:sldMkLst>
      </pc:sldChg>
      <pc:sldChg chg="del">
        <pc:chgData name="Wei Li" userId="fae33518c2e5a771" providerId="LiveId" clId="{57715AAB-EE02-4465-B0E9-79C8A5D52390}" dt="2025-03-09T05:24:16.015" v="1" actId="47"/>
        <pc:sldMkLst>
          <pc:docMk/>
          <pc:sldMk cId="0" sldId="5929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30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31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32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33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34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35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36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37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38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39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40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41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42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43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44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45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46"/>
        </pc:sldMkLst>
      </pc:sldChg>
      <pc:sldChg chg="del">
        <pc:chgData name="Wei Li" userId="fae33518c2e5a771" providerId="LiveId" clId="{57715AAB-EE02-4465-B0E9-79C8A5D52390}" dt="2025-03-09T05:22:34.424" v="0" actId="47"/>
        <pc:sldMkLst>
          <pc:docMk/>
          <pc:sldMk cId="0" sldId="5947"/>
        </pc:sldMkLst>
      </pc:sldChg>
      <pc:sldChg chg="modSp del mod">
        <pc:chgData name="Wei Li" userId="fae33518c2e5a771" providerId="LiveId" clId="{57715AAB-EE02-4465-B0E9-79C8A5D52390}" dt="2025-03-09T05:36:42.665" v="51" actId="47"/>
        <pc:sldMkLst>
          <pc:docMk/>
          <pc:sldMk cId="285548630" sldId="5948"/>
        </pc:sldMkLst>
      </pc:sldChg>
      <pc:sldChg chg="del">
        <pc:chgData name="Wei Li" userId="fae33518c2e5a771" providerId="LiveId" clId="{57715AAB-EE02-4465-B0E9-79C8A5D52390}" dt="2025-03-09T05:36:42.665" v="51" actId="47"/>
        <pc:sldMkLst>
          <pc:docMk/>
          <pc:sldMk cId="4205184230" sldId="5949"/>
        </pc:sldMkLst>
      </pc:sldChg>
      <pc:sldChg chg="del">
        <pc:chgData name="Wei Li" userId="fae33518c2e5a771" providerId="LiveId" clId="{57715AAB-EE02-4465-B0E9-79C8A5D52390}" dt="2025-03-09T05:30:16.043" v="28" actId="47"/>
        <pc:sldMkLst>
          <pc:docMk/>
          <pc:sldMk cId="1387838316" sldId="5950"/>
        </pc:sldMkLst>
      </pc:sldChg>
      <pc:sldChg chg="del">
        <pc:chgData name="Wei Li" userId="fae33518c2e5a771" providerId="LiveId" clId="{57715AAB-EE02-4465-B0E9-79C8A5D52390}" dt="2025-03-09T05:30:16.043" v="28" actId="47"/>
        <pc:sldMkLst>
          <pc:docMk/>
          <pc:sldMk cId="2141336140" sldId="5951"/>
        </pc:sldMkLst>
      </pc:sldChg>
      <pc:sldChg chg="del">
        <pc:chgData name="Wei Li" userId="fae33518c2e5a771" providerId="LiveId" clId="{57715AAB-EE02-4465-B0E9-79C8A5D52390}" dt="2025-03-09T05:30:16.043" v="28" actId="47"/>
        <pc:sldMkLst>
          <pc:docMk/>
          <pc:sldMk cId="1265443764" sldId="5952"/>
        </pc:sldMkLst>
      </pc:sldChg>
      <pc:sldChg chg="add del setBg">
        <pc:chgData name="Wei Li" userId="fae33518c2e5a771" providerId="LiveId" clId="{57715AAB-EE02-4465-B0E9-79C8A5D52390}" dt="2025-03-09T05:36:38.213" v="50"/>
        <pc:sldMkLst>
          <pc:docMk/>
          <pc:sldMk cId="233965809" sldId="5957"/>
        </pc:sldMkLst>
      </pc:sldChg>
      <pc:sldChg chg="modSp mod">
        <pc:chgData name="Wei Li" userId="fae33518c2e5a771" providerId="LiveId" clId="{57715AAB-EE02-4465-B0E9-79C8A5D52390}" dt="2025-03-09T05:37:42.067" v="63" actId="20577"/>
        <pc:sldMkLst>
          <pc:docMk/>
          <pc:sldMk cId="2036498537" sldId="5957"/>
        </pc:sldMkLst>
      </pc:sldChg>
      <pc:sldChg chg="modSp mod">
        <pc:chgData name="Wei Li" userId="fae33518c2e5a771" providerId="LiveId" clId="{57715AAB-EE02-4465-B0E9-79C8A5D52390}" dt="2025-03-09T05:38:43.033" v="80" actId="20577"/>
        <pc:sldMkLst>
          <pc:docMk/>
          <pc:sldMk cId="361792906" sldId="5958"/>
        </pc:sldMkLst>
      </pc:sldChg>
      <pc:sldMasterChg chg="del delSldLayout">
        <pc:chgData name="Wei Li" userId="fae33518c2e5a771" providerId="LiveId" clId="{57715AAB-EE02-4465-B0E9-79C8A5D52390}" dt="2025-03-09T05:24:16.015" v="1" actId="47"/>
        <pc:sldMasterMkLst>
          <pc:docMk/>
          <pc:sldMasterMk cId="2478262584" sldId="2147485107"/>
        </pc:sldMasterMkLst>
        <pc:sldLayoutChg chg="del">
          <pc:chgData name="Wei Li" userId="fae33518c2e5a771" providerId="LiveId" clId="{57715AAB-EE02-4465-B0E9-79C8A5D52390}" dt="2025-03-09T05:24:16.015" v="1" actId="47"/>
          <pc:sldLayoutMkLst>
            <pc:docMk/>
            <pc:sldMasterMk cId="2478262584" sldId="2147485107"/>
            <pc:sldLayoutMk cId="777993317" sldId="2147485108"/>
          </pc:sldLayoutMkLst>
        </pc:sldLayoutChg>
      </pc:sldMasterChg>
      <pc:sldMasterChg chg="del delSldLayout">
        <pc:chgData name="Wei Li" userId="fae33518c2e5a771" providerId="LiveId" clId="{57715AAB-EE02-4465-B0E9-79C8A5D52390}" dt="2025-03-09T05:22:34.424" v="0" actId="47"/>
        <pc:sldMasterMkLst>
          <pc:docMk/>
          <pc:sldMasterMk cId="3184847583" sldId="2147485109"/>
        </pc:sldMasterMkLst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3184847583" sldId="2147485109"/>
            <pc:sldLayoutMk cId="1007532904" sldId="2147485110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3184847583" sldId="2147485109"/>
            <pc:sldLayoutMk cId="526639438" sldId="2147485111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3184847583" sldId="2147485109"/>
            <pc:sldLayoutMk cId="1900295100" sldId="2147485112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3184847583" sldId="2147485109"/>
            <pc:sldLayoutMk cId="3803717347" sldId="2147485113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3184847583" sldId="2147485109"/>
            <pc:sldLayoutMk cId="103385241" sldId="2147485114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3184847583" sldId="2147485109"/>
            <pc:sldLayoutMk cId="1576378413" sldId="2147485115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3184847583" sldId="2147485109"/>
            <pc:sldLayoutMk cId="1652565405" sldId="2147485116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3184847583" sldId="2147485109"/>
            <pc:sldLayoutMk cId="3326733952" sldId="2147485117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3184847583" sldId="2147485109"/>
            <pc:sldLayoutMk cId="2267211923" sldId="2147485118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3184847583" sldId="2147485109"/>
            <pc:sldLayoutMk cId="1017590061" sldId="2147485119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3184847583" sldId="2147485109"/>
            <pc:sldLayoutMk cId="1699576160" sldId="2147485120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3184847583" sldId="2147485109"/>
            <pc:sldLayoutMk cId="2506269043" sldId="2147485121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3184847583" sldId="2147485109"/>
            <pc:sldLayoutMk cId="850856712" sldId="2147485122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3184847583" sldId="2147485109"/>
            <pc:sldLayoutMk cId="1676831797" sldId="2147485123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3184847583" sldId="2147485109"/>
            <pc:sldLayoutMk cId="765827121" sldId="2147485124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3184847583" sldId="2147485109"/>
            <pc:sldLayoutMk cId="2648960921" sldId="2147485125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3184847583" sldId="2147485109"/>
            <pc:sldLayoutMk cId="3676522321" sldId="2147485126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3184847583" sldId="2147485109"/>
            <pc:sldLayoutMk cId="3204191734" sldId="2147485127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3184847583" sldId="2147485109"/>
            <pc:sldLayoutMk cId="2592267071" sldId="2147485128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3184847583" sldId="2147485109"/>
            <pc:sldLayoutMk cId="1057969891" sldId="2147485129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3184847583" sldId="2147485109"/>
            <pc:sldLayoutMk cId="2179520633" sldId="2147485130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3184847583" sldId="2147485109"/>
            <pc:sldLayoutMk cId="42911731" sldId="2147485131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3184847583" sldId="2147485109"/>
            <pc:sldLayoutMk cId="3018928495" sldId="2147485132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3184847583" sldId="2147485109"/>
            <pc:sldLayoutMk cId="3318179562" sldId="2147485133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3184847583" sldId="2147485109"/>
            <pc:sldLayoutMk cId="380938214" sldId="2147485134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3184847583" sldId="2147485109"/>
            <pc:sldLayoutMk cId="687083119" sldId="2147485135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3184847583" sldId="2147485109"/>
            <pc:sldLayoutMk cId="3938206910" sldId="2147485136"/>
          </pc:sldLayoutMkLst>
        </pc:sldLayoutChg>
      </pc:sldMasterChg>
      <pc:sldMasterChg chg="del delSldLayout">
        <pc:chgData name="Wei Li" userId="fae33518c2e5a771" providerId="LiveId" clId="{57715AAB-EE02-4465-B0E9-79C8A5D52390}" dt="2025-03-09T05:22:34.424" v="0" actId="47"/>
        <pc:sldMasterMkLst>
          <pc:docMk/>
          <pc:sldMasterMk cId="1222254727" sldId="2147485137"/>
        </pc:sldMasterMkLst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1222254727" sldId="2147485137"/>
            <pc:sldLayoutMk cId="976418711" sldId="2147485138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1222254727" sldId="2147485137"/>
            <pc:sldLayoutMk cId="1231580297" sldId="2147485139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1222254727" sldId="2147485137"/>
            <pc:sldLayoutMk cId="1952942232" sldId="2147485140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1222254727" sldId="2147485137"/>
            <pc:sldLayoutMk cId="2226130368" sldId="2147485141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1222254727" sldId="2147485137"/>
            <pc:sldLayoutMk cId="376575408" sldId="2147485142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1222254727" sldId="2147485137"/>
            <pc:sldLayoutMk cId="2189488323" sldId="2147485143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1222254727" sldId="2147485137"/>
            <pc:sldLayoutMk cId="1540400006" sldId="2147485144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1222254727" sldId="2147485137"/>
            <pc:sldLayoutMk cId="1356312287" sldId="2147485145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1222254727" sldId="2147485137"/>
            <pc:sldLayoutMk cId="4233317817" sldId="2147485146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1222254727" sldId="2147485137"/>
            <pc:sldLayoutMk cId="3491536726" sldId="2147485147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1222254727" sldId="2147485137"/>
            <pc:sldLayoutMk cId="2020371014" sldId="2147485148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1222254727" sldId="2147485137"/>
            <pc:sldLayoutMk cId="1595050944" sldId="2147485149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1222254727" sldId="2147485137"/>
            <pc:sldLayoutMk cId="1406213127" sldId="2147485150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1222254727" sldId="2147485137"/>
            <pc:sldLayoutMk cId="2901329426" sldId="2147485151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1222254727" sldId="2147485137"/>
            <pc:sldLayoutMk cId="2971722001" sldId="2147485152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1222254727" sldId="2147485137"/>
            <pc:sldLayoutMk cId="2238489152" sldId="2147485153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1222254727" sldId="2147485137"/>
            <pc:sldLayoutMk cId="3281992412" sldId="2147485154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1222254727" sldId="2147485137"/>
            <pc:sldLayoutMk cId="3876764774" sldId="2147485155"/>
          </pc:sldLayoutMkLst>
        </pc:sldLayoutChg>
      </pc:sldMasterChg>
      <pc:sldMasterChg chg="del delSldLayout">
        <pc:chgData name="Wei Li" userId="fae33518c2e5a771" providerId="LiveId" clId="{57715AAB-EE02-4465-B0E9-79C8A5D52390}" dt="2025-03-09T05:22:34.424" v="0" actId="47"/>
        <pc:sldMasterMkLst>
          <pc:docMk/>
          <pc:sldMasterMk cId="2976736226" sldId="2147485156"/>
        </pc:sldMasterMkLst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2976736226" sldId="2147485156"/>
            <pc:sldLayoutMk cId="1061301657" sldId="2147485157"/>
          </pc:sldLayoutMkLst>
        </pc:sldLayoutChg>
      </pc:sldMasterChg>
      <pc:sldMasterChg chg="del delSldLayout">
        <pc:chgData name="Wei Li" userId="fae33518c2e5a771" providerId="LiveId" clId="{57715AAB-EE02-4465-B0E9-79C8A5D52390}" dt="2025-03-09T05:22:34.424" v="0" actId="47"/>
        <pc:sldMasterMkLst>
          <pc:docMk/>
          <pc:sldMasterMk cId="1476616965" sldId="2147485158"/>
        </pc:sldMasterMkLst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1476616965" sldId="2147485158"/>
            <pc:sldLayoutMk cId="4155038782" sldId="2147485159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1476616965" sldId="2147485158"/>
            <pc:sldLayoutMk cId="352212185" sldId="2147485160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1476616965" sldId="2147485158"/>
            <pc:sldLayoutMk cId="1169558869" sldId="2147485161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1476616965" sldId="2147485158"/>
            <pc:sldLayoutMk cId="2562059679" sldId="2147485162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1476616965" sldId="2147485158"/>
            <pc:sldLayoutMk cId="1797458661" sldId="2147485163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1476616965" sldId="2147485158"/>
            <pc:sldLayoutMk cId="2827178782" sldId="2147485164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1476616965" sldId="2147485158"/>
            <pc:sldLayoutMk cId="1941254452" sldId="2147485165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1476616965" sldId="2147485158"/>
            <pc:sldLayoutMk cId="371856040" sldId="2147485166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1476616965" sldId="2147485158"/>
            <pc:sldLayoutMk cId="3738029037" sldId="2147485167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1476616965" sldId="2147485158"/>
            <pc:sldLayoutMk cId="1184826823" sldId="2147485168"/>
          </pc:sldLayoutMkLst>
        </pc:sldLayoutChg>
        <pc:sldLayoutChg chg="del">
          <pc:chgData name="Wei Li" userId="fae33518c2e5a771" providerId="LiveId" clId="{57715AAB-EE02-4465-B0E9-79C8A5D52390}" dt="2025-03-09T05:22:34.424" v="0" actId="47"/>
          <pc:sldLayoutMkLst>
            <pc:docMk/>
            <pc:sldMasterMk cId="1476616965" sldId="2147485158"/>
            <pc:sldLayoutMk cId="3539771859" sldId="2147485169"/>
          </pc:sldLayoutMkLst>
        </pc:sldLayoutChg>
      </pc:sldMasterChg>
      <pc:sldMasterChg chg="del delSldLayout">
        <pc:chgData name="Wei Li" userId="fae33518c2e5a771" providerId="LiveId" clId="{57715AAB-EE02-4465-B0E9-79C8A5D52390}" dt="2025-03-09T05:25:17.927" v="3" actId="47"/>
        <pc:sldMasterMkLst>
          <pc:docMk/>
          <pc:sldMasterMk cId="1651941446" sldId="2147485170"/>
        </pc:sldMasterMkLst>
        <pc:sldLayoutChg chg="del">
          <pc:chgData name="Wei Li" userId="fae33518c2e5a771" providerId="LiveId" clId="{57715AAB-EE02-4465-B0E9-79C8A5D52390}" dt="2025-03-09T05:25:17.927" v="3" actId="47"/>
          <pc:sldLayoutMkLst>
            <pc:docMk/>
            <pc:sldMasterMk cId="1651941446" sldId="2147485170"/>
            <pc:sldLayoutMk cId="63503594" sldId="2147485171"/>
          </pc:sldLayoutMkLst>
        </pc:sldLayoutChg>
        <pc:sldLayoutChg chg="del">
          <pc:chgData name="Wei Li" userId="fae33518c2e5a771" providerId="LiveId" clId="{57715AAB-EE02-4465-B0E9-79C8A5D52390}" dt="2025-03-09T05:25:17.927" v="3" actId="47"/>
          <pc:sldLayoutMkLst>
            <pc:docMk/>
            <pc:sldMasterMk cId="1651941446" sldId="2147485170"/>
            <pc:sldLayoutMk cId="1016899566" sldId="2147485172"/>
          </pc:sldLayoutMkLst>
        </pc:sldLayoutChg>
        <pc:sldLayoutChg chg="del">
          <pc:chgData name="Wei Li" userId="fae33518c2e5a771" providerId="LiveId" clId="{57715AAB-EE02-4465-B0E9-79C8A5D52390}" dt="2025-03-09T05:25:17.927" v="3" actId="47"/>
          <pc:sldLayoutMkLst>
            <pc:docMk/>
            <pc:sldMasterMk cId="1651941446" sldId="2147485170"/>
            <pc:sldLayoutMk cId="4048809109" sldId="2147485173"/>
          </pc:sldLayoutMkLst>
        </pc:sldLayoutChg>
        <pc:sldLayoutChg chg="del">
          <pc:chgData name="Wei Li" userId="fae33518c2e5a771" providerId="LiveId" clId="{57715AAB-EE02-4465-B0E9-79C8A5D52390}" dt="2025-03-09T05:25:17.927" v="3" actId="47"/>
          <pc:sldLayoutMkLst>
            <pc:docMk/>
            <pc:sldMasterMk cId="1651941446" sldId="2147485170"/>
            <pc:sldLayoutMk cId="1702913880" sldId="2147485174"/>
          </pc:sldLayoutMkLst>
        </pc:sldLayoutChg>
        <pc:sldLayoutChg chg="del">
          <pc:chgData name="Wei Li" userId="fae33518c2e5a771" providerId="LiveId" clId="{57715AAB-EE02-4465-B0E9-79C8A5D52390}" dt="2025-03-09T05:25:17.927" v="3" actId="47"/>
          <pc:sldLayoutMkLst>
            <pc:docMk/>
            <pc:sldMasterMk cId="1651941446" sldId="2147485170"/>
            <pc:sldLayoutMk cId="1874292893" sldId="2147485175"/>
          </pc:sldLayoutMkLst>
        </pc:sldLayoutChg>
        <pc:sldLayoutChg chg="del">
          <pc:chgData name="Wei Li" userId="fae33518c2e5a771" providerId="LiveId" clId="{57715AAB-EE02-4465-B0E9-79C8A5D52390}" dt="2025-03-09T05:25:17.927" v="3" actId="47"/>
          <pc:sldLayoutMkLst>
            <pc:docMk/>
            <pc:sldMasterMk cId="1651941446" sldId="2147485170"/>
            <pc:sldLayoutMk cId="66824582" sldId="2147485176"/>
          </pc:sldLayoutMkLst>
        </pc:sldLayoutChg>
        <pc:sldLayoutChg chg="del">
          <pc:chgData name="Wei Li" userId="fae33518c2e5a771" providerId="LiveId" clId="{57715AAB-EE02-4465-B0E9-79C8A5D52390}" dt="2025-03-09T05:25:17.927" v="3" actId="47"/>
          <pc:sldLayoutMkLst>
            <pc:docMk/>
            <pc:sldMasterMk cId="1651941446" sldId="2147485170"/>
            <pc:sldLayoutMk cId="2711837677" sldId="2147485177"/>
          </pc:sldLayoutMkLst>
        </pc:sldLayoutChg>
        <pc:sldLayoutChg chg="del">
          <pc:chgData name="Wei Li" userId="fae33518c2e5a771" providerId="LiveId" clId="{57715AAB-EE02-4465-B0E9-79C8A5D52390}" dt="2025-03-09T05:25:17.927" v="3" actId="47"/>
          <pc:sldLayoutMkLst>
            <pc:docMk/>
            <pc:sldMasterMk cId="1651941446" sldId="2147485170"/>
            <pc:sldLayoutMk cId="465164502" sldId="2147485178"/>
          </pc:sldLayoutMkLst>
        </pc:sldLayoutChg>
        <pc:sldLayoutChg chg="del">
          <pc:chgData name="Wei Li" userId="fae33518c2e5a771" providerId="LiveId" clId="{57715AAB-EE02-4465-B0E9-79C8A5D52390}" dt="2025-03-09T05:25:17.927" v="3" actId="47"/>
          <pc:sldLayoutMkLst>
            <pc:docMk/>
            <pc:sldMasterMk cId="1651941446" sldId="2147485170"/>
            <pc:sldLayoutMk cId="179874629" sldId="2147485179"/>
          </pc:sldLayoutMkLst>
        </pc:sldLayoutChg>
        <pc:sldLayoutChg chg="del">
          <pc:chgData name="Wei Li" userId="fae33518c2e5a771" providerId="LiveId" clId="{57715AAB-EE02-4465-B0E9-79C8A5D52390}" dt="2025-03-09T05:25:17.927" v="3" actId="47"/>
          <pc:sldLayoutMkLst>
            <pc:docMk/>
            <pc:sldMasterMk cId="1651941446" sldId="2147485170"/>
            <pc:sldLayoutMk cId="3406036995" sldId="2147485180"/>
          </pc:sldLayoutMkLst>
        </pc:sldLayoutChg>
        <pc:sldLayoutChg chg="del">
          <pc:chgData name="Wei Li" userId="fae33518c2e5a771" providerId="LiveId" clId="{57715AAB-EE02-4465-B0E9-79C8A5D52390}" dt="2025-03-09T05:25:17.927" v="3" actId="47"/>
          <pc:sldLayoutMkLst>
            <pc:docMk/>
            <pc:sldMasterMk cId="1651941446" sldId="2147485170"/>
            <pc:sldLayoutMk cId="1939114207" sldId="2147485181"/>
          </pc:sldLayoutMkLst>
        </pc:sldLayoutChg>
      </pc:sldMasterChg>
    </pc:docChg>
  </pc:docChgLst>
  <pc:docChgLst>
    <pc:chgData name="Wei Li" userId="fae33518c2e5a771" providerId="LiveId" clId="{16BEFFC8-9FE1-41BB-9C54-15C44ABFE51C}"/>
    <pc:docChg chg="custSel delSld modSld sldOrd delMainMaster modMainMaster">
      <pc:chgData name="Wei Li" userId="fae33518c2e5a771" providerId="LiveId" clId="{16BEFFC8-9FE1-41BB-9C54-15C44ABFE51C}" dt="2024-12-01T13:41:21.283" v="71" actId="2696"/>
      <pc:docMkLst>
        <pc:docMk/>
      </pc:docMkLst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257"/>
        </pc:sldMkLst>
      </pc:sldChg>
      <pc:sldChg chg="del">
        <pc:chgData name="Wei Li" userId="fae33518c2e5a771" providerId="LiveId" clId="{16BEFFC8-9FE1-41BB-9C54-15C44ABFE51C}" dt="2024-12-01T13:41:21.283" v="71" actId="2696"/>
        <pc:sldMkLst>
          <pc:docMk/>
          <pc:sldMk cId="3510821268" sldId="257"/>
        </pc:sldMkLst>
      </pc:sldChg>
      <pc:sldChg chg="del">
        <pc:chgData name="Wei Li" userId="fae33518c2e5a771" providerId="LiveId" clId="{16BEFFC8-9FE1-41BB-9C54-15C44ABFE51C}" dt="2024-12-01T03:19:03.017" v="0" actId="47"/>
        <pc:sldMkLst>
          <pc:docMk/>
          <pc:sldMk cId="0" sldId="258"/>
        </pc:sldMkLst>
      </pc:sldChg>
      <pc:sldChg chg="del">
        <pc:chgData name="Wei Li" userId="fae33518c2e5a771" providerId="LiveId" clId="{16BEFFC8-9FE1-41BB-9C54-15C44ABFE51C}" dt="2024-12-01T03:19:03.017" v="0" actId="47"/>
        <pc:sldMkLst>
          <pc:docMk/>
          <pc:sldMk cId="0" sldId="259"/>
        </pc:sldMkLst>
      </pc:sldChg>
      <pc:sldChg chg="del">
        <pc:chgData name="Wei Li" userId="fae33518c2e5a771" providerId="LiveId" clId="{16BEFFC8-9FE1-41BB-9C54-15C44ABFE51C}" dt="2024-12-01T03:19:03.017" v="0" actId="47"/>
        <pc:sldMkLst>
          <pc:docMk/>
          <pc:sldMk cId="0" sldId="260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261"/>
        </pc:sldMkLst>
      </pc:sldChg>
      <pc:sldChg chg="del">
        <pc:chgData name="Wei Li" userId="fae33518c2e5a771" providerId="LiveId" clId="{16BEFFC8-9FE1-41BB-9C54-15C44ABFE51C}" dt="2024-12-01T13:41:21.283" v="71" actId="2696"/>
        <pc:sldMkLst>
          <pc:docMk/>
          <pc:sldMk cId="1725095104" sldId="261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262"/>
        </pc:sldMkLst>
      </pc:sldChg>
      <pc:sldChg chg="del">
        <pc:chgData name="Wei Li" userId="fae33518c2e5a771" providerId="LiveId" clId="{16BEFFC8-9FE1-41BB-9C54-15C44ABFE51C}" dt="2024-12-01T13:41:21.283" v="71" actId="2696"/>
        <pc:sldMkLst>
          <pc:docMk/>
          <pc:sldMk cId="1293681998" sldId="262"/>
        </pc:sldMkLst>
      </pc:sldChg>
      <pc:sldChg chg="del">
        <pc:chgData name="Wei Li" userId="fae33518c2e5a771" providerId="LiveId" clId="{16BEFFC8-9FE1-41BB-9C54-15C44ABFE51C}" dt="2024-12-01T03:19:03.017" v="0" actId="47"/>
        <pc:sldMkLst>
          <pc:docMk/>
          <pc:sldMk cId="0" sldId="263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264"/>
        </pc:sldMkLst>
      </pc:sldChg>
      <pc:sldChg chg="del">
        <pc:chgData name="Wei Li" userId="fae33518c2e5a771" providerId="LiveId" clId="{16BEFFC8-9FE1-41BB-9C54-15C44ABFE51C}" dt="2024-12-01T13:41:21.283" v="71" actId="2696"/>
        <pc:sldMkLst>
          <pc:docMk/>
          <pc:sldMk cId="3646828858" sldId="264"/>
        </pc:sldMkLst>
      </pc:sldChg>
      <pc:sldChg chg="del">
        <pc:chgData name="Wei Li" userId="fae33518c2e5a771" providerId="LiveId" clId="{16BEFFC8-9FE1-41BB-9C54-15C44ABFE51C}" dt="2024-12-01T03:23:45.446" v="37" actId="47"/>
        <pc:sldMkLst>
          <pc:docMk/>
          <pc:sldMk cId="0" sldId="265"/>
        </pc:sldMkLst>
      </pc:sldChg>
      <pc:sldChg chg="del">
        <pc:chgData name="Wei Li" userId="fae33518c2e5a771" providerId="LiveId" clId="{16BEFFC8-9FE1-41BB-9C54-15C44ABFE51C}" dt="2024-12-01T03:23:45.446" v="37" actId="47"/>
        <pc:sldMkLst>
          <pc:docMk/>
          <pc:sldMk cId="0" sldId="266"/>
        </pc:sldMkLst>
      </pc:sldChg>
      <pc:sldChg chg="del">
        <pc:chgData name="Wei Li" userId="fae33518c2e5a771" providerId="LiveId" clId="{16BEFFC8-9FE1-41BB-9C54-15C44ABFE51C}" dt="2024-12-01T03:23:45.446" v="37" actId="47"/>
        <pc:sldMkLst>
          <pc:docMk/>
          <pc:sldMk cId="0" sldId="267"/>
        </pc:sldMkLst>
      </pc:sldChg>
      <pc:sldChg chg="del">
        <pc:chgData name="Wei Li" userId="fae33518c2e5a771" providerId="LiveId" clId="{16BEFFC8-9FE1-41BB-9C54-15C44ABFE51C}" dt="2024-12-01T03:23:45.446" v="37" actId="47"/>
        <pc:sldMkLst>
          <pc:docMk/>
          <pc:sldMk cId="0" sldId="268"/>
        </pc:sldMkLst>
      </pc:sldChg>
      <pc:sldChg chg="del">
        <pc:chgData name="Wei Li" userId="fae33518c2e5a771" providerId="LiveId" clId="{16BEFFC8-9FE1-41BB-9C54-15C44ABFE51C}" dt="2024-12-01T03:23:49.789" v="38" actId="47"/>
        <pc:sldMkLst>
          <pc:docMk/>
          <pc:sldMk cId="0" sldId="269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270"/>
        </pc:sldMkLst>
      </pc:sldChg>
      <pc:sldChg chg="del">
        <pc:chgData name="Wei Li" userId="fae33518c2e5a771" providerId="LiveId" clId="{16BEFFC8-9FE1-41BB-9C54-15C44ABFE51C}" dt="2024-12-01T13:41:21.283" v="71" actId="2696"/>
        <pc:sldMkLst>
          <pc:docMk/>
          <pc:sldMk cId="2325861236" sldId="270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271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272"/>
        </pc:sldMkLst>
      </pc:sldChg>
      <pc:sldChg chg="del">
        <pc:chgData name="Wei Li" userId="fae33518c2e5a771" providerId="LiveId" clId="{16BEFFC8-9FE1-41BB-9C54-15C44ABFE51C}" dt="2024-12-01T13:41:21.283" v="71" actId="2696"/>
        <pc:sldMkLst>
          <pc:docMk/>
          <pc:sldMk cId="1515734846" sldId="272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274"/>
        </pc:sldMkLst>
      </pc:sldChg>
      <pc:sldChg chg="del">
        <pc:chgData name="Wei Li" userId="fae33518c2e5a771" providerId="LiveId" clId="{16BEFFC8-9FE1-41BB-9C54-15C44ABFE51C}" dt="2024-12-01T13:41:21.283" v="71" actId="2696"/>
        <pc:sldMkLst>
          <pc:docMk/>
          <pc:sldMk cId="1133439893" sldId="274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275"/>
        </pc:sldMkLst>
      </pc:sldChg>
      <pc:sldChg chg="del">
        <pc:chgData name="Wei Li" userId="fae33518c2e5a771" providerId="LiveId" clId="{16BEFFC8-9FE1-41BB-9C54-15C44ABFE51C}" dt="2024-12-01T13:41:21.283" v="71" actId="2696"/>
        <pc:sldMkLst>
          <pc:docMk/>
          <pc:sldMk cId="1583227519" sldId="275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276"/>
        </pc:sldMkLst>
      </pc:sldChg>
      <pc:sldChg chg="del">
        <pc:chgData name="Wei Li" userId="fae33518c2e5a771" providerId="LiveId" clId="{16BEFFC8-9FE1-41BB-9C54-15C44ABFE51C}" dt="2024-12-01T13:41:21.283" v="71" actId="2696"/>
        <pc:sldMkLst>
          <pc:docMk/>
          <pc:sldMk cId="2096131599" sldId="276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277"/>
        </pc:sldMkLst>
      </pc:sldChg>
      <pc:sldChg chg="del">
        <pc:chgData name="Wei Li" userId="fae33518c2e5a771" providerId="LiveId" clId="{16BEFFC8-9FE1-41BB-9C54-15C44ABFE51C}" dt="2024-12-01T13:41:21.283" v="71" actId="2696"/>
        <pc:sldMkLst>
          <pc:docMk/>
          <pc:sldMk cId="1851536100" sldId="277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278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279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280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281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282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283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284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285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286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287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288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289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290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291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292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293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294"/>
        </pc:sldMkLst>
      </pc:sldChg>
      <pc:sldChg chg="ord">
        <pc:chgData name="Wei Li" userId="fae33518c2e5a771" providerId="LiveId" clId="{16BEFFC8-9FE1-41BB-9C54-15C44ABFE51C}" dt="2024-12-01T03:28:16.126" v="46"/>
        <pc:sldMkLst>
          <pc:docMk/>
          <pc:sldMk cId="0" sldId="318"/>
        </pc:sldMkLst>
      </pc:sldChg>
      <pc:sldChg chg="del">
        <pc:chgData name="Wei Li" userId="fae33518c2e5a771" providerId="LiveId" clId="{16BEFFC8-9FE1-41BB-9C54-15C44ABFE51C}" dt="2024-12-01T03:19:03.017" v="0" actId="47"/>
        <pc:sldMkLst>
          <pc:docMk/>
          <pc:sldMk cId="0" sldId="342"/>
        </pc:sldMkLst>
      </pc:sldChg>
      <pc:sldChg chg="del">
        <pc:chgData name="Wei Li" userId="fae33518c2e5a771" providerId="LiveId" clId="{16BEFFC8-9FE1-41BB-9C54-15C44ABFE51C}" dt="2024-12-01T03:19:03.017" v="0" actId="47"/>
        <pc:sldMkLst>
          <pc:docMk/>
          <pc:sldMk cId="0" sldId="343"/>
        </pc:sldMkLst>
      </pc:sldChg>
      <pc:sldChg chg="del">
        <pc:chgData name="Wei Li" userId="fae33518c2e5a771" providerId="LiveId" clId="{16BEFFC8-9FE1-41BB-9C54-15C44ABFE51C}" dt="2024-12-01T03:19:03.017" v="0" actId="47"/>
        <pc:sldMkLst>
          <pc:docMk/>
          <pc:sldMk cId="0" sldId="345"/>
        </pc:sldMkLst>
      </pc:sldChg>
      <pc:sldChg chg="del">
        <pc:chgData name="Wei Li" userId="fae33518c2e5a771" providerId="LiveId" clId="{16BEFFC8-9FE1-41BB-9C54-15C44ABFE51C}" dt="2024-12-01T03:19:03.017" v="0" actId="47"/>
        <pc:sldMkLst>
          <pc:docMk/>
          <pc:sldMk cId="0" sldId="346"/>
        </pc:sldMkLst>
      </pc:sldChg>
      <pc:sldChg chg="del">
        <pc:chgData name="Wei Li" userId="fae33518c2e5a771" providerId="LiveId" clId="{16BEFFC8-9FE1-41BB-9C54-15C44ABFE51C}" dt="2024-12-01T03:19:03.017" v="0" actId="47"/>
        <pc:sldMkLst>
          <pc:docMk/>
          <pc:sldMk cId="0" sldId="347"/>
        </pc:sldMkLst>
      </pc:sldChg>
      <pc:sldChg chg="del">
        <pc:chgData name="Wei Li" userId="fae33518c2e5a771" providerId="LiveId" clId="{16BEFFC8-9FE1-41BB-9C54-15C44ABFE51C}" dt="2024-12-01T03:19:03.017" v="0" actId="47"/>
        <pc:sldMkLst>
          <pc:docMk/>
          <pc:sldMk cId="0" sldId="348"/>
        </pc:sldMkLst>
      </pc:sldChg>
      <pc:sldChg chg="del">
        <pc:chgData name="Wei Li" userId="fae33518c2e5a771" providerId="LiveId" clId="{16BEFFC8-9FE1-41BB-9C54-15C44ABFE51C}" dt="2024-12-01T03:19:03.017" v="0" actId="47"/>
        <pc:sldMkLst>
          <pc:docMk/>
          <pc:sldMk cId="0" sldId="349"/>
        </pc:sldMkLst>
      </pc:sldChg>
      <pc:sldChg chg="del">
        <pc:chgData name="Wei Li" userId="fae33518c2e5a771" providerId="LiveId" clId="{16BEFFC8-9FE1-41BB-9C54-15C44ABFE51C}" dt="2024-12-01T03:19:03.017" v="0" actId="47"/>
        <pc:sldMkLst>
          <pc:docMk/>
          <pc:sldMk cId="0" sldId="350"/>
        </pc:sldMkLst>
      </pc:sldChg>
      <pc:sldChg chg="del">
        <pc:chgData name="Wei Li" userId="fae33518c2e5a771" providerId="LiveId" clId="{16BEFFC8-9FE1-41BB-9C54-15C44ABFE51C}" dt="2024-12-01T03:19:03.017" v="0" actId="47"/>
        <pc:sldMkLst>
          <pc:docMk/>
          <pc:sldMk cId="0" sldId="351"/>
        </pc:sldMkLst>
      </pc:sldChg>
      <pc:sldChg chg="del">
        <pc:chgData name="Wei Li" userId="fae33518c2e5a771" providerId="LiveId" clId="{16BEFFC8-9FE1-41BB-9C54-15C44ABFE51C}" dt="2024-12-01T03:19:03.017" v="0" actId="47"/>
        <pc:sldMkLst>
          <pc:docMk/>
          <pc:sldMk cId="0" sldId="352"/>
        </pc:sldMkLst>
      </pc:sldChg>
      <pc:sldChg chg="del">
        <pc:chgData name="Wei Li" userId="fae33518c2e5a771" providerId="LiveId" clId="{16BEFFC8-9FE1-41BB-9C54-15C44ABFE51C}" dt="2024-12-01T03:19:03.017" v="0" actId="47"/>
        <pc:sldMkLst>
          <pc:docMk/>
          <pc:sldMk cId="0" sldId="354"/>
        </pc:sldMkLst>
      </pc:sldChg>
      <pc:sldChg chg="del">
        <pc:chgData name="Wei Li" userId="fae33518c2e5a771" providerId="LiveId" clId="{16BEFFC8-9FE1-41BB-9C54-15C44ABFE51C}" dt="2024-12-01T03:19:03.017" v="0" actId="47"/>
        <pc:sldMkLst>
          <pc:docMk/>
          <pc:sldMk cId="0" sldId="355"/>
        </pc:sldMkLst>
      </pc:sldChg>
      <pc:sldChg chg="del">
        <pc:chgData name="Wei Li" userId="fae33518c2e5a771" providerId="LiveId" clId="{16BEFFC8-9FE1-41BB-9C54-15C44ABFE51C}" dt="2024-12-01T03:19:03.017" v="0" actId="47"/>
        <pc:sldMkLst>
          <pc:docMk/>
          <pc:sldMk cId="0" sldId="356"/>
        </pc:sldMkLst>
      </pc:sldChg>
      <pc:sldChg chg="del">
        <pc:chgData name="Wei Li" userId="fae33518c2e5a771" providerId="LiveId" clId="{16BEFFC8-9FE1-41BB-9C54-15C44ABFE51C}" dt="2024-12-01T03:19:03.017" v="0" actId="47"/>
        <pc:sldMkLst>
          <pc:docMk/>
          <pc:sldMk cId="0" sldId="357"/>
        </pc:sldMkLst>
      </pc:sldChg>
      <pc:sldChg chg="del">
        <pc:chgData name="Wei Li" userId="fae33518c2e5a771" providerId="LiveId" clId="{16BEFFC8-9FE1-41BB-9C54-15C44ABFE51C}" dt="2024-12-01T03:23:45.446" v="37" actId="47"/>
        <pc:sldMkLst>
          <pc:docMk/>
          <pc:sldMk cId="0" sldId="358"/>
        </pc:sldMkLst>
      </pc:sldChg>
      <pc:sldChg chg="del">
        <pc:chgData name="Wei Li" userId="fae33518c2e5a771" providerId="LiveId" clId="{16BEFFC8-9FE1-41BB-9C54-15C44ABFE51C}" dt="2024-12-01T03:23:45.446" v="37" actId="47"/>
        <pc:sldMkLst>
          <pc:docMk/>
          <pc:sldMk cId="0" sldId="359"/>
        </pc:sldMkLst>
      </pc:sldChg>
      <pc:sldChg chg="del">
        <pc:chgData name="Wei Li" userId="fae33518c2e5a771" providerId="LiveId" clId="{16BEFFC8-9FE1-41BB-9C54-15C44ABFE51C}" dt="2024-12-01T03:23:45.446" v="37" actId="47"/>
        <pc:sldMkLst>
          <pc:docMk/>
          <pc:sldMk cId="0" sldId="360"/>
        </pc:sldMkLst>
      </pc:sldChg>
      <pc:sldChg chg="del">
        <pc:chgData name="Wei Li" userId="fae33518c2e5a771" providerId="LiveId" clId="{16BEFFC8-9FE1-41BB-9C54-15C44ABFE51C}" dt="2024-12-01T03:23:45.446" v="37" actId="47"/>
        <pc:sldMkLst>
          <pc:docMk/>
          <pc:sldMk cId="0" sldId="361"/>
        </pc:sldMkLst>
      </pc:sldChg>
      <pc:sldChg chg="del">
        <pc:chgData name="Wei Li" userId="fae33518c2e5a771" providerId="LiveId" clId="{16BEFFC8-9FE1-41BB-9C54-15C44ABFE51C}" dt="2024-12-01T03:23:45.446" v="37" actId="47"/>
        <pc:sldMkLst>
          <pc:docMk/>
          <pc:sldMk cId="0" sldId="362"/>
        </pc:sldMkLst>
      </pc:sldChg>
      <pc:sldChg chg="del">
        <pc:chgData name="Wei Li" userId="fae33518c2e5a771" providerId="LiveId" clId="{16BEFFC8-9FE1-41BB-9C54-15C44ABFE51C}" dt="2024-12-01T03:19:03.017" v="0" actId="47"/>
        <pc:sldMkLst>
          <pc:docMk/>
          <pc:sldMk cId="0" sldId="365"/>
        </pc:sldMkLst>
      </pc:sldChg>
      <pc:sldChg chg="del">
        <pc:chgData name="Wei Li" userId="fae33518c2e5a771" providerId="LiveId" clId="{16BEFFC8-9FE1-41BB-9C54-15C44ABFE51C}" dt="2024-12-01T03:19:03.017" v="0" actId="47"/>
        <pc:sldMkLst>
          <pc:docMk/>
          <pc:sldMk cId="0" sldId="366"/>
        </pc:sldMkLst>
      </pc:sldChg>
      <pc:sldChg chg="del">
        <pc:chgData name="Wei Li" userId="fae33518c2e5a771" providerId="LiveId" clId="{16BEFFC8-9FE1-41BB-9C54-15C44ABFE51C}" dt="2024-12-01T03:19:03.017" v="0" actId="47"/>
        <pc:sldMkLst>
          <pc:docMk/>
          <pc:sldMk cId="0" sldId="367"/>
        </pc:sldMkLst>
      </pc:sldChg>
      <pc:sldChg chg="del">
        <pc:chgData name="Wei Li" userId="fae33518c2e5a771" providerId="LiveId" clId="{16BEFFC8-9FE1-41BB-9C54-15C44ABFE51C}" dt="2024-12-01T03:19:03.017" v="0" actId="47"/>
        <pc:sldMkLst>
          <pc:docMk/>
          <pc:sldMk cId="0" sldId="368"/>
        </pc:sldMkLst>
      </pc:sldChg>
      <pc:sldChg chg="del">
        <pc:chgData name="Wei Li" userId="fae33518c2e5a771" providerId="LiveId" clId="{16BEFFC8-9FE1-41BB-9C54-15C44ABFE51C}" dt="2024-12-01T03:19:03.017" v="0" actId="47"/>
        <pc:sldMkLst>
          <pc:docMk/>
          <pc:sldMk cId="0" sldId="369"/>
        </pc:sldMkLst>
      </pc:sldChg>
      <pc:sldChg chg="del">
        <pc:chgData name="Wei Li" userId="fae33518c2e5a771" providerId="LiveId" clId="{16BEFFC8-9FE1-41BB-9C54-15C44ABFE51C}" dt="2024-12-01T03:28:21.681" v="47" actId="47"/>
        <pc:sldMkLst>
          <pc:docMk/>
          <pc:sldMk cId="2417170538" sldId="5347"/>
        </pc:sldMkLst>
      </pc:sldChg>
      <pc:sldChg chg="del">
        <pc:chgData name="Wei Li" userId="fae33518c2e5a771" providerId="LiveId" clId="{16BEFFC8-9FE1-41BB-9C54-15C44ABFE51C}" dt="2024-12-01T03:28:21.681" v="47" actId="47"/>
        <pc:sldMkLst>
          <pc:docMk/>
          <pc:sldMk cId="1590046880" sldId="5354"/>
        </pc:sldMkLst>
      </pc:sldChg>
      <pc:sldChg chg="del">
        <pc:chgData name="Wei Li" userId="fae33518c2e5a771" providerId="LiveId" clId="{16BEFFC8-9FE1-41BB-9C54-15C44ABFE51C}" dt="2024-12-01T03:28:21.681" v="47" actId="47"/>
        <pc:sldMkLst>
          <pc:docMk/>
          <pc:sldMk cId="1232388753" sldId="5359"/>
        </pc:sldMkLst>
      </pc:sldChg>
      <pc:sldChg chg="del">
        <pc:chgData name="Wei Li" userId="fae33518c2e5a771" providerId="LiveId" clId="{16BEFFC8-9FE1-41BB-9C54-15C44ABFE51C}" dt="2024-12-01T03:28:21.681" v="47" actId="47"/>
        <pc:sldMkLst>
          <pc:docMk/>
          <pc:sldMk cId="1413051777" sldId="5360"/>
        </pc:sldMkLst>
      </pc:sldChg>
      <pc:sldChg chg="del">
        <pc:chgData name="Wei Li" userId="fae33518c2e5a771" providerId="LiveId" clId="{16BEFFC8-9FE1-41BB-9C54-15C44ABFE51C}" dt="2024-12-01T03:28:21.681" v="47" actId="47"/>
        <pc:sldMkLst>
          <pc:docMk/>
          <pc:sldMk cId="2587955604" sldId="5361"/>
        </pc:sldMkLst>
      </pc:sldChg>
      <pc:sldChg chg="del">
        <pc:chgData name="Wei Li" userId="fae33518c2e5a771" providerId="LiveId" clId="{16BEFFC8-9FE1-41BB-9C54-15C44ABFE51C}" dt="2024-12-01T03:28:21.681" v="47" actId="47"/>
        <pc:sldMkLst>
          <pc:docMk/>
          <pc:sldMk cId="3141086117" sldId="5362"/>
        </pc:sldMkLst>
      </pc:sldChg>
      <pc:sldChg chg="del">
        <pc:chgData name="Wei Li" userId="fae33518c2e5a771" providerId="LiveId" clId="{16BEFFC8-9FE1-41BB-9C54-15C44ABFE51C}" dt="2024-12-01T03:28:21.681" v="47" actId="47"/>
        <pc:sldMkLst>
          <pc:docMk/>
          <pc:sldMk cId="2448062667" sldId="5363"/>
        </pc:sldMkLst>
      </pc:sldChg>
      <pc:sldChg chg="del">
        <pc:chgData name="Wei Li" userId="fae33518c2e5a771" providerId="LiveId" clId="{16BEFFC8-9FE1-41BB-9C54-15C44ABFE51C}" dt="2024-12-01T03:28:21.681" v="47" actId="47"/>
        <pc:sldMkLst>
          <pc:docMk/>
          <pc:sldMk cId="1529812334" sldId="5364"/>
        </pc:sldMkLst>
      </pc:sldChg>
      <pc:sldChg chg="del">
        <pc:chgData name="Wei Li" userId="fae33518c2e5a771" providerId="LiveId" clId="{16BEFFC8-9FE1-41BB-9C54-15C44ABFE51C}" dt="2024-12-01T03:28:21.681" v="47" actId="47"/>
        <pc:sldMkLst>
          <pc:docMk/>
          <pc:sldMk cId="30419478" sldId="5365"/>
        </pc:sldMkLst>
      </pc:sldChg>
      <pc:sldChg chg="del">
        <pc:chgData name="Wei Li" userId="fae33518c2e5a771" providerId="LiveId" clId="{16BEFFC8-9FE1-41BB-9C54-15C44ABFE51C}" dt="2024-12-01T13:41:21.283" v="71" actId="2696"/>
        <pc:sldMkLst>
          <pc:docMk/>
          <pc:sldMk cId="0" sldId="5628"/>
        </pc:sldMkLst>
      </pc:sldChg>
      <pc:sldChg chg="del">
        <pc:chgData name="Wei Li" userId="fae33518c2e5a771" providerId="LiveId" clId="{16BEFFC8-9FE1-41BB-9C54-15C44ABFE51C}" dt="2024-12-01T03:19:03.017" v="0" actId="47"/>
        <pc:sldMkLst>
          <pc:docMk/>
          <pc:sldMk cId="0" sldId="5803"/>
        </pc:sldMkLst>
      </pc:sldChg>
      <pc:sldChg chg="del">
        <pc:chgData name="Wei Li" userId="fae33518c2e5a771" providerId="LiveId" clId="{16BEFFC8-9FE1-41BB-9C54-15C44ABFE51C}" dt="2024-12-01T03:19:03.017" v="0" actId="47"/>
        <pc:sldMkLst>
          <pc:docMk/>
          <pc:sldMk cId="0" sldId="5804"/>
        </pc:sldMkLst>
      </pc:sldChg>
      <pc:sldChg chg="del">
        <pc:chgData name="Wei Li" userId="fae33518c2e5a771" providerId="LiveId" clId="{16BEFFC8-9FE1-41BB-9C54-15C44ABFE51C}" dt="2024-12-01T03:23:45.446" v="37" actId="47"/>
        <pc:sldMkLst>
          <pc:docMk/>
          <pc:sldMk cId="0" sldId="5805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5806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5807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5808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5809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5810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5811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5812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5813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5814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5815"/>
        </pc:sldMkLst>
      </pc:sldChg>
      <pc:sldChg chg="del">
        <pc:chgData name="Wei Li" userId="fae33518c2e5a771" providerId="LiveId" clId="{16BEFFC8-9FE1-41BB-9C54-15C44ABFE51C}" dt="2024-12-01T03:25:12.958" v="39" actId="47"/>
        <pc:sldMkLst>
          <pc:docMk/>
          <pc:sldMk cId="0" sldId="5816"/>
        </pc:sldMkLst>
      </pc:sldChg>
      <pc:sldChg chg="modSp mod">
        <pc:chgData name="Wei Li" userId="fae33518c2e5a771" providerId="LiveId" clId="{16BEFFC8-9FE1-41BB-9C54-15C44ABFE51C}" dt="2024-12-01T03:21:48.663" v="26" actId="255"/>
        <pc:sldMkLst>
          <pc:docMk/>
          <pc:sldMk cId="0" sldId="5822"/>
        </pc:sldMkLst>
      </pc:sldChg>
      <pc:sldChg chg="modSp mod">
        <pc:chgData name="Wei Li" userId="fae33518c2e5a771" providerId="LiveId" clId="{16BEFFC8-9FE1-41BB-9C54-15C44ABFE51C}" dt="2024-12-01T03:22:24.091" v="30" actId="255"/>
        <pc:sldMkLst>
          <pc:docMk/>
          <pc:sldMk cId="0" sldId="5823"/>
        </pc:sldMkLst>
      </pc:sldChg>
      <pc:sldChg chg="modSp mod">
        <pc:chgData name="Wei Li" userId="fae33518c2e5a771" providerId="LiveId" clId="{16BEFFC8-9FE1-41BB-9C54-15C44ABFE51C}" dt="2024-12-01T03:22:46.341" v="33" actId="27636"/>
        <pc:sldMkLst>
          <pc:docMk/>
          <pc:sldMk cId="0" sldId="5824"/>
        </pc:sldMkLst>
      </pc:sldChg>
      <pc:sldChg chg="modSp mod">
        <pc:chgData name="Wei Li" userId="fae33518c2e5a771" providerId="LiveId" clId="{16BEFFC8-9FE1-41BB-9C54-15C44ABFE51C}" dt="2024-12-01T03:21:00.226" v="4" actId="27636"/>
        <pc:sldMkLst>
          <pc:docMk/>
          <pc:sldMk cId="0" sldId="5826"/>
        </pc:sldMkLst>
      </pc:sldChg>
      <pc:sldChg chg="modSp mod">
        <pc:chgData name="Wei Li" userId="fae33518c2e5a771" providerId="LiveId" clId="{16BEFFC8-9FE1-41BB-9C54-15C44ABFE51C}" dt="2024-12-01T03:21:00.228" v="5" actId="27636"/>
        <pc:sldMkLst>
          <pc:docMk/>
          <pc:sldMk cId="0" sldId="5827"/>
        </pc:sldMkLst>
      </pc:sldChg>
      <pc:sldChg chg="modSp mod">
        <pc:chgData name="Wei Li" userId="fae33518c2e5a771" providerId="LiveId" clId="{16BEFFC8-9FE1-41BB-9C54-15C44ABFE51C}" dt="2024-12-01T03:23:11.552" v="34" actId="255"/>
        <pc:sldMkLst>
          <pc:docMk/>
          <pc:sldMk cId="0" sldId="5829"/>
        </pc:sldMkLst>
      </pc:sldChg>
      <pc:sldChg chg="modSp mod">
        <pc:chgData name="Wei Li" userId="fae33518c2e5a771" providerId="LiveId" clId="{16BEFFC8-9FE1-41BB-9C54-15C44ABFE51C}" dt="2024-12-01T03:23:22.980" v="36" actId="27636"/>
        <pc:sldMkLst>
          <pc:docMk/>
          <pc:sldMk cId="0" sldId="5830"/>
        </pc:sldMkLst>
      </pc:sldChg>
      <pc:sldChg chg="modSp mod">
        <pc:chgData name="Wei Li" userId="fae33518c2e5a771" providerId="LiveId" clId="{16BEFFC8-9FE1-41BB-9C54-15C44ABFE51C}" dt="2024-12-01T03:21:26.509" v="8" actId="27636"/>
        <pc:sldMkLst>
          <pc:docMk/>
          <pc:sldMk cId="0" sldId="5832"/>
        </pc:sldMkLst>
      </pc:sldChg>
      <pc:sldChg chg="modSp mod">
        <pc:chgData name="Wei Li" userId="fae33518c2e5a771" providerId="LiveId" clId="{16BEFFC8-9FE1-41BB-9C54-15C44ABFE51C}" dt="2024-12-01T03:21:26.521" v="9" actId="27636"/>
        <pc:sldMkLst>
          <pc:docMk/>
          <pc:sldMk cId="0" sldId="5833"/>
        </pc:sldMkLst>
      </pc:sldChg>
      <pc:sldChg chg="modSp mod">
        <pc:chgData name="Wei Li" userId="fae33518c2e5a771" providerId="LiveId" clId="{16BEFFC8-9FE1-41BB-9C54-15C44ABFE51C}" dt="2024-12-01T03:21:26.523" v="10" actId="27636"/>
        <pc:sldMkLst>
          <pc:docMk/>
          <pc:sldMk cId="0" sldId="5834"/>
        </pc:sldMkLst>
      </pc:sldChg>
      <pc:sldChg chg="modSp mod">
        <pc:chgData name="Wei Li" userId="fae33518c2e5a771" providerId="LiveId" clId="{16BEFFC8-9FE1-41BB-9C54-15C44ABFE51C}" dt="2024-12-01T03:21:26.527" v="11" actId="27636"/>
        <pc:sldMkLst>
          <pc:docMk/>
          <pc:sldMk cId="0" sldId="5835"/>
        </pc:sldMkLst>
      </pc:sldChg>
      <pc:sldChg chg="modSp mod">
        <pc:chgData name="Wei Li" userId="fae33518c2e5a771" providerId="LiveId" clId="{16BEFFC8-9FE1-41BB-9C54-15C44ABFE51C}" dt="2024-12-01T03:21:26.532" v="12" actId="27636"/>
        <pc:sldMkLst>
          <pc:docMk/>
          <pc:sldMk cId="0" sldId="5836"/>
        </pc:sldMkLst>
      </pc:sldChg>
      <pc:sldChg chg="modSp mod">
        <pc:chgData name="Wei Li" userId="fae33518c2e5a771" providerId="LiveId" clId="{16BEFFC8-9FE1-41BB-9C54-15C44ABFE51C}" dt="2024-12-01T03:21:26.534" v="13" actId="27636"/>
        <pc:sldMkLst>
          <pc:docMk/>
          <pc:sldMk cId="0" sldId="5837"/>
        </pc:sldMkLst>
      </pc:sldChg>
      <pc:sldChg chg="modSp mod">
        <pc:chgData name="Wei Li" userId="fae33518c2e5a771" providerId="LiveId" clId="{16BEFFC8-9FE1-41BB-9C54-15C44ABFE51C}" dt="2024-12-01T03:21:26.535" v="14" actId="27636"/>
        <pc:sldMkLst>
          <pc:docMk/>
          <pc:sldMk cId="0" sldId="5838"/>
        </pc:sldMkLst>
      </pc:sldChg>
      <pc:sldChg chg="modSp mod">
        <pc:chgData name="Wei Li" userId="fae33518c2e5a771" providerId="LiveId" clId="{16BEFFC8-9FE1-41BB-9C54-15C44ABFE51C}" dt="2024-12-01T03:21:26.537" v="15" actId="27636"/>
        <pc:sldMkLst>
          <pc:docMk/>
          <pc:sldMk cId="0" sldId="5839"/>
        </pc:sldMkLst>
      </pc:sldChg>
      <pc:sldChg chg="modSp mod">
        <pc:chgData name="Wei Li" userId="fae33518c2e5a771" providerId="LiveId" clId="{16BEFFC8-9FE1-41BB-9C54-15C44ABFE51C}" dt="2024-12-01T03:21:26.539" v="16" actId="27636"/>
        <pc:sldMkLst>
          <pc:docMk/>
          <pc:sldMk cId="0" sldId="5840"/>
        </pc:sldMkLst>
      </pc:sldChg>
      <pc:sldChg chg="modSp mod">
        <pc:chgData name="Wei Li" userId="fae33518c2e5a771" providerId="LiveId" clId="{16BEFFC8-9FE1-41BB-9C54-15C44ABFE51C}" dt="2024-12-01T03:21:26.541" v="17" actId="27636"/>
        <pc:sldMkLst>
          <pc:docMk/>
          <pc:sldMk cId="0" sldId="5841"/>
        </pc:sldMkLst>
      </pc:sldChg>
      <pc:sldChg chg="modSp mod">
        <pc:chgData name="Wei Li" userId="fae33518c2e5a771" providerId="LiveId" clId="{16BEFFC8-9FE1-41BB-9C54-15C44ABFE51C}" dt="2024-12-01T03:21:26.542" v="18" actId="27636"/>
        <pc:sldMkLst>
          <pc:docMk/>
          <pc:sldMk cId="0" sldId="5842"/>
        </pc:sldMkLst>
      </pc:sldChg>
      <pc:sldChg chg="modSp mod">
        <pc:chgData name="Wei Li" userId="fae33518c2e5a771" providerId="LiveId" clId="{16BEFFC8-9FE1-41BB-9C54-15C44ABFE51C}" dt="2024-12-01T03:21:26.544" v="19" actId="27636"/>
        <pc:sldMkLst>
          <pc:docMk/>
          <pc:sldMk cId="0" sldId="5843"/>
        </pc:sldMkLst>
      </pc:sldChg>
      <pc:sldChg chg="modSp mod">
        <pc:chgData name="Wei Li" userId="fae33518c2e5a771" providerId="LiveId" clId="{16BEFFC8-9FE1-41BB-9C54-15C44ABFE51C}" dt="2024-12-01T03:21:26.549" v="20" actId="27636"/>
        <pc:sldMkLst>
          <pc:docMk/>
          <pc:sldMk cId="0" sldId="5844"/>
        </pc:sldMkLst>
      </pc:sldChg>
      <pc:sldChg chg="modSp mod">
        <pc:chgData name="Wei Li" userId="fae33518c2e5a771" providerId="LiveId" clId="{16BEFFC8-9FE1-41BB-9C54-15C44ABFE51C}" dt="2024-12-01T03:21:26.551" v="21" actId="27636"/>
        <pc:sldMkLst>
          <pc:docMk/>
          <pc:sldMk cId="0" sldId="5845"/>
        </pc:sldMkLst>
      </pc:sldChg>
      <pc:sldChg chg="modSp mod">
        <pc:chgData name="Wei Li" userId="fae33518c2e5a771" providerId="LiveId" clId="{16BEFFC8-9FE1-41BB-9C54-15C44ABFE51C}" dt="2024-12-01T03:21:26.554" v="22" actId="27636"/>
        <pc:sldMkLst>
          <pc:docMk/>
          <pc:sldMk cId="0" sldId="5846"/>
        </pc:sldMkLst>
      </pc:sldChg>
      <pc:sldChg chg="modSp mod">
        <pc:chgData name="Wei Li" userId="fae33518c2e5a771" providerId="LiveId" clId="{16BEFFC8-9FE1-41BB-9C54-15C44ABFE51C}" dt="2024-12-01T03:21:26.556" v="23" actId="27636"/>
        <pc:sldMkLst>
          <pc:docMk/>
          <pc:sldMk cId="0" sldId="5847"/>
        </pc:sldMkLst>
      </pc:sldChg>
      <pc:sldChg chg="modSp mod">
        <pc:chgData name="Wei Li" userId="fae33518c2e5a771" providerId="LiveId" clId="{16BEFFC8-9FE1-41BB-9C54-15C44ABFE51C}" dt="2024-12-01T03:21:26.558" v="24" actId="27636"/>
        <pc:sldMkLst>
          <pc:docMk/>
          <pc:sldMk cId="0" sldId="5848"/>
        </pc:sldMkLst>
      </pc:sldChg>
      <pc:sldChg chg="modSp mod">
        <pc:chgData name="Wei Li" userId="fae33518c2e5a771" providerId="LiveId" clId="{16BEFFC8-9FE1-41BB-9C54-15C44ABFE51C}" dt="2024-12-01T03:21:26.561" v="25" actId="27636"/>
        <pc:sldMkLst>
          <pc:docMk/>
          <pc:sldMk cId="0" sldId="5849"/>
        </pc:sldMkLst>
      </pc:sldChg>
      <pc:sldChg chg="del">
        <pc:chgData name="Wei Li" userId="fae33518c2e5a771" providerId="LiveId" clId="{16BEFFC8-9FE1-41BB-9C54-15C44ABFE51C}" dt="2024-12-01T13:41:21.283" v="71" actId="2696"/>
        <pc:sldMkLst>
          <pc:docMk/>
          <pc:sldMk cId="939239806" sldId="5866"/>
        </pc:sldMkLst>
      </pc:sldChg>
      <pc:sldChg chg="del">
        <pc:chgData name="Wei Li" userId="fae33518c2e5a771" providerId="LiveId" clId="{16BEFFC8-9FE1-41BB-9C54-15C44ABFE51C}" dt="2024-12-01T13:41:21.283" v="71" actId="2696"/>
        <pc:sldMkLst>
          <pc:docMk/>
          <pc:sldMk cId="2405157198" sldId="5867"/>
        </pc:sldMkLst>
      </pc:sldChg>
      <pc:sldChg chg="del">
        <pc:chgData name="Wei Li" userId="fae33518c2e5a771" providerId="LiveId" clId="{16BEFFC8-9FE1-41BB-9C54-15C44ABFE51C}" dt="2024-12-01T13:41:21.283" v="71" actId="2696"/>
        <pc:sldMkLst>
          <pc:docMk/>
          <pc:sldMk cId="2007988300" sldId="5868"/>
        </pc:sldMkLst>
      </pc:sldChg>
      <pc:sldChg chg="del">
        <pc:chgData name="Wei Li" userId="fae33518c2e5a771" providerId="LiveId" clId="{16BEFFC8-9FE1-41BB-9C54-15C44ABFE51C}" dt="2024-12-01T13:41:21.283" v="71" actId="2696"/>
        <pc:sldMkLst>
          <pc:docMk/>
          <pc:sldMk cId="2839723672" sldId="5869"/>
        </pc:sldMkLst>
      </pc:sldChg>
      <pc:sldChg chg="del">
        <pc:chgData name="Wei Li" userId="fae33518c2e5a771" providerId="LiveId" clId="{16BEFFC8-9FE1-41BB-9C54-15C44ABFE51C}" dt="2024-12-01T13:41:21.283" v="71" actId="2696"/>
        <pc:sldMkLst>
          <pc:docMk/>
          <pc:sldMk cId="4285400640" sldId="5870"/>
        </pc:sldMkLst>
      </pc:sldChg>
      <pc:sldChg chg="del">
        <pc:chgData name="Wei Li" userId="fae33518c2e5a771" providerId="LiveId" clId="{16BEFFC8-9FE1-41BB-9C54-15C44ABFE51C}" dt="2024-12-01T13:41:21.283" v="71" actId="2696"/>
        <pc:sldMkLst>
          <pc:docMk/>
          <pc:sldMk cId="933508500" sldId="5871"/>
        </pc:sldMkLst>
      </pc:sldChg>
      <pc:sldChg chg="del">
        <pc:chgData name="Wei Li" userId="fae33518c2e5a771" providerId="LiveId" clId="{16BEFFC8-9FE1-41BB-9C54-15C44ABFE51C}" dt="2024-12-01T13:41:21.283" v="71" actId="2696"/>
        <pc:sldMkLst>
          <pc:docMk/>
          <pc:sldMk cId="930944318" sldId="5872"/>
        </pc:sldMkLst>
      </pc:sldChg>
      <pc:sldChg chg="del">
        <pc:chgData name="Wei Li" userId="fae33518c2e5a771" providerId="LiveId" clId="{16BEFFC8-9FE1-41BB-9C54-15C44ABFE51C}" dt="2024-12-01T13:41:21.283" v="71" actId="2696"/>
        <pc:sldMkLst>
          <pc:docMk/>
          <pc:sldMk cId="4127914101" sldId="5873"/>
        </pc:sldMkLst>
      </pc:sldChg>
      <pc:sldChg chg="del">
        <pc:chgData name="Wei Li" userId="fae33518c2e5a771" providerId="LiveId" clId="{16BEFFC8-9FE1-41BB-9C54-15C44ABFE51C}" dt="2024-12-01T13:41:21.283" v="71" actId="2696"/>
        <pc:sldMkLst>
          <pc:docMk/>
          <pc:sldMk cId="4254776543" sldId="5874"/>
        </pc:sldMkLst>
      </pc:sldChg>
      <pc:sldChg chg="del">
        <pc:chgData name="Wei Li" userId="fae33518c2e5a771" providerId="LiveId" clId="{16BEFFC8-9FE1-41BB-9C54-15C44ABFE51C}" dt="2024-12-01T13:41:21.283" v="71" actId="2696"/>
        <pc:sldMkLst>
          <pc:docMk/>
          <pc:sldMk cId="1564677263" sldId="5875"/>
        </pc:sldMkLst>
      </pc:sldChg>
      <pc:sldMasterChg chg="modSldLayout sldLayoutOrd">
        <pc:chgData name="Wei Li" userId="fae33518c2e5a771" providerId="LiveId" clId="{16BEFFC8-9FE1-41BB-9C54-15C44ABFE51C}" dt="2024-12-01T03:27:29.047" v="43"/>
        <pc:sldMasterMkLst>
          <pc:docMk/>
          <pc:sldMasterMk cId="3378794921" sldId="2147484740"/>
        </pc:sldMasterMkLst>
        <pc:sldLayoutChg chg="modSp mod ord">
          <pc:chgData name="Wei Li" userId="fae33518c2e5a771" providerId="LiveId" clId="{16BEFFC8-9FE1-41BB-9C54-15C44ABFE51C}" dt="2024-12-01T03:27:29.047" v="43"/>
          <pc:sldLayoutMkLst>
            <pc:docMk/>
            <pc:sldMasterMk cId="3378794921" sldId="2147484740"/>
            <pc:sldLayoutMk cId="4286943307" sldId="2147484774"/>
          </pc:sldLayoutMkLst>
        </pc:sldLayoutChg>
        <pc:sldLayoutChg chg="modSp mod ord">
          <pc:chgData name="Wei Li" userId="fae33518c2e5a771" providerId="LiveId" clId="{16BEFFC8-9FE1-41BB-9C54-15C44ABFE51C}" dt="2024-12-01T03:27:29.047" v="43"/>
          <pc:sldLayoutMkLst>
            <pc:docMk/>
            <pc:sldMasterMk cId="3378794921" sldId="2147484740"/>
            <pc:sldLayoutMk cId="4144228898" sldId="2147484775"/>
          </pc:sldLayoutMkLst>
        </pc:sldLayoutChg>
        <pc:sldLayoutChg chg="modSp mod ord">
          <pc:chgData name="Wei Li" userId="fae33518c2e5a771" providerId="LiveId" clId="{16BEFFC8-9FE1-41BB-9C54-15C44ABFE51C}" dt="2024-12-01T03:27:29.047" v="43"/>
          <pc:sldLayoutMkLst>
            <pc:docMk/>
            <pc:sldMasterMk cId="3378794921" sldId="2147484740"/>
            <pc:sldLayoutMk cId="3926147965" sldId="2147484776"/>
          </pc:sldLayoutMkLst>
        </pc:sldLayoutChg>
        <pc:sldLayoutChg chg="modSp mod ord">
          <pc:chgData name="Wei Li" userId="fae33518c2e5a771" providerId="LiveId" clId="{16BEFFC8-9FE1-41BB-9C54-15C44ABFE51C}" dt="2024-12-01T03:27:29.047" v="43"/>
          <pc:sldLayoutMkLst>
            <pc:docMk/>
            <pc:sldMasterMk cId="3378794921" sldId="2147484740"/>
            <pc:sldLayoutMk cId="3230571008" sldId="2147484777"/>
          </pc:sldLayoutMkLst>
        </pc:sldLayoutChg>
        <pc:sldLayoutChg chg="modSp mod ord">
          <pc:chgData name="Wei Li" userId="fae33518c2e5a771" providerId="LiveId" clId="{16BEFFC8-9FE1-41BB-9C54-15C44ABFE51C}" dt="2024-12-01T03:27:29.047" v="43"/>
          <pc:sldLayoutMkLst>
            <pc:docMk/>
            <pc:sldMasterMk cId="3378794921" sldId="2147484740"/>
            <pc:sldLayoutMk cId="695801376" sldId="2147484778"/>
          </pc:sldLayoutMkLst>
        </pc:sldLayoutChg>
        <pc:sldLayoutChg chg="modSp mod ord">
          <pc:chgData name="Wei Li" userId="fae33518c2e5a771" providerId="LiveId" clId="{16BEFFC8-9FE1-41BB-9C54-15C44ABFE51C}" dt="2024-12-01T03:27:29.047" v="43"/>
          <pc:sldLayoutMkLst>
            <pc:docMk/>
            <pc:sldMasterMk cId="3378794921" sldId="2147484740"/>
            <pc:sldLayoutMk cId="2479564741" sldId="2147484779"/>
          </pc:sldLayoutMkLst>
        </pc:sldLayoutChg>
        <pc:sldLayoutChg chg="modSp mod ord">
          <pc:chgData name="Wei Li" userId="fae33518c2e5a771" providerId="LiveId" clId="{16BEFFC8-9FE1-41BB-9C54-15C44ABFE51C}" dt="2024-12-01T03:27:29.047" v="43"/>
          <pc:sldLayoutMkLst>
            <pc:docMk/>
            <pc:sldMasterMk cId="3378794921" sldId="2147484740"/>
            <pc:sldLayoutMk cId="3726638895" sldId="2147484780"/>
          </pc:sldLayoutMkLst>
        </pc:sldLayoutChg>
        <pc:sldLayoutChg chg="modSp mod ord">
          <pc:chgData name="Wei Li" userId="fae33518c2e5a771" providerId="LiveId" clId="{16BEFFC8-9FE1-41BB-9C54-15C44ABFE51C}" dt="2024-12-01T03:27:29.047" v="43"/>
          <pc:sldLayoutMkLst>
            <pc:docMk/>
            <pc:sldMasterMk cId="3378794921" sldId="2147484740"/>
            <pc:sldLayoutMk cId="724014483" sldId="2147484781"/>
          </pc:sldLayoutMkLst>
        </pc:sldLayoutChg>
        <pc:sldLayoutChg chg="modSp mod ord">
          <pc:chgData name="Wei Li" userId="fae33518c2e5a771" providerId="LiveId" clId="{16BEFFC8-9FE1-41BB-9C54-15C44ABFE51C}" dt="2024-12-01T03:27:29.047" v="43"/>
          <pc:sldLayoutMkLst>
            <pc:docMk/>
            <pc:sldMasterMk cId="3378794921" sldId="2147484740"/>
            <pc:sldLayoutMk cId="3875389749" sldId="2147484782"/>
          </pc:sldLayoutMkLst>
        </pc:sldLayoutChg>
      </pc:sldMasterChg>
      <pc:sldMasterChg chg="del sldLayoutOrd">
        <pc:chgData name="Wei Li" userId="fae33518c2e5a771" providerId="LiveId" clId="{16BEFFC8-9FE1-41BB-9C54-15C44ABFE51C}" dt="2024-12-01T03:27:29.080" v="44"/>
        <pc:sldMasterMkLst>
          <pc:docMk/>
          <pc:sldMasterMk cId="625299363" sldId="2147484773"/>
        </pc:sldMasterMkLst>
      </pc:sldMasterChg>
      <pc:sldMasterChg chg="del delSldLayout">
        <pc:chgData name="Wei Li" userId="fae33518c2e5a771" providerId="LiveId" clId="{16BEFFC8-9FE1-41BB-9C54-15C44ABFE51C}" dt="2024-12-01T03:19:03.017" v="0" actId="47"/>
        <pc:sldMasterMkLst>
          <pc:docMk/>
          <pc:sldMasterMk cId="2208469171" sldId="2147484869"/>
        </pc:sldMasterMkLst>
        <pc:sldLayoutChg chg="del">
          <pc:chgData name="Wei Li" userId="fae33518c2e5a771" providerId="LiveId" clId="{16BEFFC8-9FE1-41BB-9C54-15C44ABFE51C}" dt="2024-12-01T03:19:03.017" v="0" actId="47"/>
          <pc:sldLayoutMkLst>
            <pc:docMk/>
            <pc:sldMasterMk cId="2208469171" sldId="2147484869"/>
            <pc:sldLayoutMk cId="2188350810" sldId="2147484870"/>
          </pc:sldLayoutMkLst>
        </pc:sldLayoutChg>
        <pc:sldLayoutChg chg="del">
          <pc:chgData name="Wei Li" userId="fae33518c2e5a771" providerId="LiveId" clId="{16BEFFC8-9FE1-41BB-9C54-15C44ABFE51C}" dt="2024-12-01T03:19:03.017" v="0" actId="47"/>
          <pc:sldLayoutMkLst>
            <pc:docMk/>
            <pc:sldMasterMk cId="2208469171" sldId="2147484869"/>
            <pc:sldLayoutMk cId="3790156251" sldId="2147484871"/>
          </pc:sldLayoutMkLst>
        </pc:sldLayoutChg>
        <pc:sldLayoutChg chg="del">
          <pc:chgData name="Wei Li" userId="fae33518c2e5a771" providerId="LiveId" clId="{16BEFFC8-9FE1-41BB-9C54-15C44ABFE51C}" dt="2024-12-01T03:19:03.017" v="0" actId="47"/>
          <pc:sldLayoutMkLst>
            <pc:docMk/>
            <pc:sldMasterMk cId="2208469171" sldId="2147484869"/>
            <pc:sldLayoutMk cId="2038998705" sldId="2147484872"/>
          </pc:sldLayoutMkLst>
        </pc:sldLayoutChg>
        <pc:sldLayoutChg chg="del">
          <pc:chgData name="Wei Li" userId="fae33518c2e5a771" providerId="LiveId" clId="{16BEFFC8-9FE1-41BB-9C54-15C44ABFE51C}" dt="2024-12-01T03:19:03.017" v="0" actId="47"/>
          <pc:sldLayoutMkLst>
            <pc:docMk/>
            <pc:sldMasterMk cId="2208469171" sldId="2147484869"/>
            <pc:sldLayoutMk cId="2848939958" sldId="2147484873"/>
          </pc:sldLayoutMkLst>
        </pc:sldLayoutChg>
        <pc:sldLayoutChg chg="del">
          <pc:chgData name="Wei Li" userId="fae33518c2e5a771" providerId="LiveId" clId="{16BEFFC8-9FE1-41BB-9C54-15C44ABFE51C}" dt="2024-12-01T03:19:03.017" v="0" actId="47"/>
          <pc:sldLayoutMkLst>
            <pc:docMk/>
            <pc:sldMasterMk cId="2208469171" sldId="2147484869"/>
            <pc:sldLayoutMk cId="41944238" sldId="2147484874"/>
          </pc:sldLayoutMkLst>
        </pc:sldLayoutChg>
        <pc:sldLayoutChg chg="del">
          <pc:chgData name="Wei Li" userId="fae33518c2e5a771" providerId="LiveId" clId="{16BEFFC8-9FE1-41BB-9C54-15C44ABFE51C}" dt="2024-12-01T03:19:03.017" v="0" actId="47"/>
          <pc:sldLayoutMkLst>
            <pc:docMk/>
            <pc:sldMasterMk cId="2208469171" sldId="2147484869"/>
            <pc:sldLayoutMk cId="856886271" sldId="2147484875"/>
          </pc:sldLayoutMkLst>
        </pc:sldLayoutChg>
        <pc:sldLayoutChg chg="del">
          <pc:chgData name="Wei Li" userId="fae33518c2e5a771" providerId="LiveId" clId="{16BEFFC8-9FE1-41BB-9C54-15C44ABFE51C}" dt="2024-12-01T03:19:03.017" v="0" actId="47"/>
          <pc:sldLayoutMkLst>
            <pc:docMk/>
            <pc:sldMasterMk cId="2208469171" sldId="2147484869"/>
            <pc:sldLayoutMk cId="3955852155" sldId="2147484876"/>
          </pc:sldLayoutMkLst>
        </pc:sldLayoutChg>
        <pc:sldLayoutChg chg="del">
          <pc:chgData name="Wei Li" userId="fae33518c2e5a771" providerId="LiveId" clId="{16BEFFC8-9FE1-41BB-9C54-15C44ABFE51C}" dt="2024-12-01T03:19:03.017" v="0" actId="47"/>
          <pc:sldLayoutMkLst>
            <pc:docMk/>
            <pc:sldMasterMk cId="2208469171" sldId="2147484869"/>
            <pc:sldLayoutMk cId="115945759" sldId="2147484877"/>
          </pc:sldLayoutMkLst>
        </pc:sldLayoutChg>
        <pc:sldLayoutChg chg="del">
          <pc:chgData name="Wei Li" userId="fae33518c2e5a771" providerId="LiveId" clId="{16BEFFC8-9FE1-41BB-9C54-15C44ABFE51C}" dt="2024-12-01T03:19:03.017" v="0" actId="47"/>
          <pc:sldLayoutMkLst>
            <pc:docMk/>
            <pc:sldMasterMk cId="2208469171" sldId="2147484869"/>
            <pc:sldLayoutMk cId="3598683710" sldId="2147484878"/>
          </pc:sldLayoutMkLst>
        </pc:sldLayoutChg>
        <pc:sldLayoutChg chg="del">
          <pc:chgData name="Wei Li" userId="fae33518c2e5a771" providerId="LiveId" clId="{16BEFFC8-9FE1-41BB-9C54-15C44ABFE51C}" dt="2024-12-01T03:19:03.017" v="0" actId="47"/>
          <pc:sldLayoutMkLst>
            <pc:docMk/>
            <pc:sldMasterMk cId="2208469171" sldId="2147484869"/>
            <pc:sldLayoutMk cId="2083037259" sldId="2147484879"/>
          </pc:sldLayoutMkLst>
        </pc:sldLayoutChg>
        <pc:sldLayoutChg chg="del">
          <pc:chgData name="Wei Li" userId="fae33518c2e5a771" providerId="LiveId" clId="{16BEFFC8-9FE1-41BB-9C54-15C44ABFE51C}" dt="2024-12-01T03:19:03.017" v="0" actId="47"/>
          <pc:sldLayoutMkLst>
            <pc:docMk/>
            <pc:sldMasterMk cId="2208469171" sldId="2147484869"/>
            <pc:sldLayoutMk cId="1570157771" sldId="2147484880"/>
          </pc:sldLayoutMkLst>
        </pc:sldLayoutChg>
      </pc:sldMasterChg>
      <pc:sldMasterChg chg="del delSldLayout">
        <pc:chgData name="Wei Li" userId="fae33518c2e5a771" providerId="LiveId" clId="{16BEFFC8-9FE1-41BB-9C54-15C44ABFE51C}" dt="2024-12-01T03:19:03.017" v="0" actId="47"/>
        <pc:sldMasterMkLst>
          <pc:docMk/>
          <pc:sldMasterMk cId="2972286362" sldId="2147484881"/>
        </pc:sldMasterMkLst>
        <pc:sldLayoutChg chg="del">
          <pc:chgData name="Wei Li" userId="fae33518c2e5a771" providerId="LiveId" clId="{16BEFFC8-9FE1-41BB-9C54-15C44ABFE51C}" dt="2024-12-01T03:19:03.017" v="0" actId="47"/>
          <pc:sldLayoutMkLst>
            <pc:docMk/>
            <pc:sldMasterMk cId="2972286362" sldId="2147484881"/>
            <pc:sldLayoutMk cId="1747662759" sldId="2147484882"/>
          </pc:sldLayoutMkLst>
        </pc:sldLayoutChg>
        <pc:sldLayoutChg chg="del">
          <pc:chgData name="Wei Li" userId="fae33518c2e5a771" providerId="LiveId" clId="{16BEFFC8-9FE1-41BB-9C54-15C44ABFE51C}" dt="2024-12-01T03:19:03.017" v="0" actId="47"/>
          <pc:sldLayoutMkLst>
            <pc:docMk/>
            <pc:sldMasterMk cId="2972286362" sldId="2147484881"/>
            <pc:sldLayoutMk cId="1488239077" sldId="2147484883"/>
          </pc:sldLayoutMkLst>
        </pc:sldLayoutChg>
        <pc:sldLayoutChg chg="del">
          <pc:chgData name="Wei Li" userId="fae33518c2e5a771" providerId="LiveId" clId="{16BEFFC8-9FE1-41BB-9C54-15C44ABFE51C}" dt="2024-12-01T03:19:03.017" v="0" actId="47"/>
          <pc:sldLayoutMkLst>
            <pc:docMk/>
            <pc:sldMasterMk cId="2972286362" sldId="2147484881"/>
            <pc:sldLayoutMk cId="3194820471" sldId="2147484884"/>
          </pc:sldLayoutMkLst>
        </pc:sldLayoutChg>
        <pc:sldLayoutChg chg="del">
          <pc:chgData name="Wei Li" userId="fae33518c2e5a771" providerId="LiveId" clId="{16BEFFC8-9FE1-41BB-9C54-15C44ABFE51C}" dt="2024-12-01T03:19:03.017" v="0" actId="47"/>
          <pc:sldLayoutMkLst>
            <pc:docMk/>
            <pc:sldMasterMk cId="2972286362" sldId="2147484881"/>
            <pc:sldLayoutMk cId="2288616666" sldId="2147484885"/>
          </pc:sldLayoutMkLst>
        </pc:sldLayoutChg>
        <pc:sldLayoutChg chg="del">
          <pc:chgData name="Wei Li" userId="fae33518c2e5a771" providerId="LiveId" clId="{16BEFFC8-9FE1-41BB-9C54-15C44ABFE51C}" dt="2024-12-01T03:19:03.017" v="0" actId="47"/>
          <pc:sldLayoutMkLst>
            <pc:docMk/>
            <pc:sldMasterMk cId="2972286362" sldId="2147484881"/>
            <pc:sldLayoutMk cId="1461382488" sldId="2147484886"/>
          </pc:sldLayoutMkLst>
        </pc:sldLayoutChg>
        <pc:sldLayoutChg chg="del">
          <pc:chgData name="Wei Li" userId="fae33518c2e5a771" providerId="LiveId" clId="{16BEFFC8-9FE1-41BB-9C54-15C44ABFE51C}" dt="2024-12-01T03:19:03.017" v="0" actId="47"/>
          <pc:sldLayoutMkLst>
            <pc:docMk/>
            <pc:sldMasterMk cId="2972286362" sldId="2147484881"/>
            <pc:sldLayoutMk cId="1233683233" sldId="2147484887"/>
          </pc:sldLayoutMkLst>
        </pc:sldLayoutChg>
        <pc:sldLayoutChg chg="del">
          <pc:chgData name="Wei Li" userId="fae33518c2e5a771" providerId="LiveId" clId="{16BEFFC8-9FE1-41BB-9C54-15C44ABFE51C}" dt="2024-12-01T03:19:03.017" v="0" actId="47"/>
          <pc:sldLayoutMkLst>
            <pc:docMk/>
            <pc:sldMasterMk cId="2972286362" sldId="2147484881"/>
            <pc:sldLayoutMk cId="1219411917" sldId="2147484888"/>
          </pc:sldLayoutMkLst>
        </pc:sldLayoutChg>
        <pc:sldLayoutChg chg="del">
          <pc:chgData name="Wei Li" userId="fae33518c2e5a771" providerId="LiveId" clId="{16BEFFC8-9FE1-41BB-9C54-15C44ABFE51C}" dt="2024-12-01T03:19:03.017" v="0" actId="47"/>
          <pc:sldLayoutMkLst>
            <pc:docMk/>
            <pc:sldMasterMk cId="2972286362" sldId="2147484881"/>
            <pc:sldLayoutMk cId="3281872401" sldId="2147484889"/>
          </pc:sldLayoutMkLst>
        </pc:sldLayoutChg>
        <pc:sldLayoutChg chg="del">
          <pc:chgData name="Wei Li" userId="fae33518c2e5a771" providerId="LiveId" clId="{16BEFFC8-9FE1-41BB-9C54-15C44ABFE51C}" dt="2024-12-01T03:19:03.017" v="0" actId="47"/>
          <pc:sldLayoutMkLst>
            <pc:docMk/>
            <pc:sldMasterMk cId="2972286362" sldId="2147484881"/>
            <pc:sldLayoutMk cId="4156371248" sldId="2147484890"/>
          </pc:sldLayoutMkLst>
        </pc:sldLayoutChg>
        <pc:sldLayoutChg chg="del">
          <pc:chgData name="Wei Li" userId="fae33518c2e5a771" providerId="LiveId" clId="{16BEFFC8-9FE1-41BB-9C54-15C44ABFE51C}" dt="2024-12-01T03:19:03.017" v="0" actId="47"/>
          <pc:sldLayoutMkLst>
            <pc:docMk/>
            <pc:sldMasterMk cId="2972286362" sldId="2147484881"/>
            <pc:sldLayoutMk cId="1092212961" sldId="2147484891"/>
          </pc:sldLayoutMkLst>
        </pc:sldLayoutChg>
        <pc:sldLayoutChg chg="del">
          <pc:chgData name="Wei Li" userId="fae33518c2e5a771" providerId="LiveId" clId="{16BEFFC8-9FE1-41BB-9C54-15C44ABFE51C}" dt="2024-12-01T03:19:03.017" v="0" actId="47"/>
          <pc:sldLayoutMkLst>
            <pc:docMk/>
            <pc:sldMasterMk cId="2972286362" sldId="2147484881"/>
            <pc:sldLayoutMk cId="535259118" sldId="2147484892"/>
          </pc:sldLayoutMkLst>
        </pc:sldLayoutChg>
        <pc:sldLayoutChg chg="del">
          <pc:chgData name="Wei Li" userId="fae33518c2e5a771" providerId="LiveId" clId="{16BEFFC8-9FE1-41BB-9C54-15C44ABFE51C}" dt="2024-12-01T03:19:03.017" v="0" actId="47"/>
          <pc:sldLayoutMkLst>
            <pc:docMk/>
            <pc:sldMasterMk cId="2972286362" sldId="2147484881"/>
            <pc:sldLayoutMk cId="2066589579" sldId="2147484893"/>
          </pc:sldLayoutMkLst>
        </pc:sldLayoutChg>
      </pc:sldMasterChg>
      <pc:sldMasterChg chg="del delSldLayout">
        <pc:chgData name="Wei Li" userId="fae33518c2e5a771" providerId="LiveId" clId="{16BEFFC8-9FE1-41BB-9C54-15C44ABFE51C}" dt="2024-12-01T03:23:49.789" v="38" actId="47"/>
        <pc:sldMasterMkLst>
          <pc:docMk/>
          <pc:sldMasterMk cId="3180360183" sldId="2147484894"/>
        </pc:sldMasterMkLst>
        <pc:sldLayoutChg chg="del">
          <pc:chgData name="Wei Li" userId="fae33518c2e5a771" providerId="LiveId" clId="{16BEFFC8-9FE1-41BB-9C54-15C44ABFE51C}" dt="2024-12-01T03:23:49.789" v="38" actId="47"/>
          <pc:sldLayoutMkLst>
            <pc:docMk/>
            <pc:sldMasterMk cId="3180360183" sldId="2147484894"/>
            <pc:sldLayoutMk cId="1131905322" sldId="2147484895"/>
          </pc:sldLayoutMkLst>
        </pc:sldLayoutChg>
        <pc:sldLayoutChg chg="del">
          <pc:chgData name="Wei Li" userId="fae33518c2e5a771" providerId="LiveId" clId="{16BEFFC8-9FE1-41BB-9C54-15C44ABFE51C}" dt="2024-12-01T03:23:49.789" v="38" actId="47"/>
          <pc:sldLayoutMkLst>
            <pc:docMk/>
            <pc:sldMasterMk cId="3180360183" sldId="2147484894"/>
            <pc:sldLayoutMk cId="4068313353" sldId="2147484896"/>
          </pc:sldLayoutMkLst>
        </pc:sldLayoutChg>
        <pc:sldLayoutChg chg="del">
          <pc:chgData name="Wei Li" userId="fae33518c2e5a771" providerId="LiveId" clId="{16BEFFC8-9FE1-41BB-9C54-15C44ABFE51C}" dt="2024-12-01T03:23:49.789" v="38" actId="47"/>
          <pc:sldLayoutMkLst>
            <pc:docMk/>
            <pc:sldMasterMk cId="3180360183" sldId="2147484894"/>
            <pc:sldLayoutMk cId="1687027572" sldId="2147484897"/>
          </pc:sldLayoutMkLst>
        </pc:sldLayoutChg>
        <pc:sldLayoutChg chg="del">
          <pc:chgData name="Wei Li" userId="fae33518c2e5a771" providerId="LiveId" clId="{16BEFFC8-9FE1-41BB-9C54-15C44ABFE51C}" dt="2024-12-01T03:23:49.789" v="38" actId="47"/>
          <pc:sldLayoutMkLst>
            <pc:docMk/>
            <pc:sldMasterMk cId="3180360183" sldId="2147484894"/>
            <pc:sldLayoutMk cId="1718751139" sldId="2147484898"/>
          </pc:sldLayoutMkLst>
        </pc:sldLayoutChg>
        <pc:sldLayoutChg chg="del">
          <pc:chgData name="Wei Li" userId="fae33518c2e5a771" providerId="LiveId" clId="{16BEFFC8-9FE1-41BB-9C54-15C44ABFE51C}" dt="2024-12-01T03:23:49.789" v="38" actId="47"/>
          <pc:sldLayoutMkLst>
            <pc:docMk/>
            <pc:sldMasterMk cId="3180360183" sldId="2147484894"/>
            <pc:sldLayoutMk cId="3681693352" sldId="2147484899"/>
          </pc:sldLayoutMkLst>
        </pc:sldLayoutChg>
        <pc:sldLayoutChg chg="del">
          <pc:chgData name="Wei Li" userId="fae33518c2e5a771" providerId="LiveId" clId="{16BEFFC8-9FE1-41BB-9C54-15C44ABFE51C}" dt="2024-12-01T03:23:49.789" v="38" actId="47"/>
          <pc:sldLayoutMkLst>
            <pc:docMk/>
            <pc:sldMasterMk cId="3180360183" sldId="2147484894"/>
            <pc:sldLayoutMk cId="3891150966" sldId="2147484900"/>
          </pc:sldLayoutMkLst>
        </pc:sldLayoutChg>
        <pc:sldLayoutChg chg="del">
          <pc:chgData name="Wei Li" userId="fae33518c2e5a771" providerId="LiveId" clId="{16BEFFC8-9FE1-41BB-9C54-15C44ABFE51C}" dt="2024-12-01T03:23:49.789" v="38" actId="47"/>
          <pc:sldLayoutMkLst>
            <pc:docMk/>
            <pc:sldMasterMk cId="3180360183" sldId="2147484894"/>
            <pc:sldLayoutMk cId="1936337193" sldId="2147484901"/>
          </pc:sldLayoutMkLst>
        </pc:sldLayoutChg>
        <pc:sldLayoutChg chg="del">
          <pc:chgData name="Wei Li" userId="fae33518c2e5a771" providerId="LiveId" clId="{16BEFFC8-9FE1-41BB-9C54-15C44ABFE51C}" dt="2024-12-01T03:23:49.789" v="38" actId="47"/>
          <pc:sldLayoutMkLst>
            <pc:docMk/>
            <pc:sldMasterMk cId="3180360183" sldId="2147484894"/>
            <pc:sldLayoutMk cId="1381107579" sldId="2147484902"/>
          </pc:sldLayoutMkLst>
        </pc:sldLayoutChg>
        <pc:sldLayoutChg chg="del">
          <pc:chgData name="Wei Li" userId="fae33518c2e5a771" providerId="LiveId" clId="{16BEFFC8-9FE1-41BB-9C54-15C44ABFE51C}" dt="2024-12-01T03:23:49.789" v="38" actId="47"/>
          <pc:sldLayoutMkLst>
            <pc:docMk/>
            <pc:sldMasterMk cId="3180360183" sldId="2147484894"/>
            <pc:sldLayoutMk cId="3622007630" sldId="2147484903"/>
          </pc:sldLayoutMkLst>
        </pc:sldLayoutChg>
        <pc:sldLayoutChg chg="del">
          <pc:chgData name="Wei Li" userId="fae33518c2e5a771" providerId="LiveId" clId="{16BEFFC8-9FE1-41BB-9C54-15C44ABFE51C}" dt="2024-12-01T03:23:49.789" v="38" actId="47"/>
          <pc:sldLayoutMkLst>
            <pc:docMk/>
            <pc:sldMasterMk cId="3180360183" sldId="2147484894"/>
            <pc:sldLayoutMk cId="3850535877" sldId="2147484904"/>
          </pc:sldLayoutMkLst>
        </pc:sldLayoutChg>
        <pc:sldLayoutChg chg="del">
          <pc:chgData name="Wei Li" userId="fae33518c2e5a771" providerId="LiveId" clId="{16BEFFC8-9FE1-41BB-9C54-15C44ABFE51C}" dt="2024-12-01T03:23:49.789" v="38" actId="47"/>
          <pc:sldLayoutMkLst>
            <pc:docMk/>
            <pc:sldMasterMk cId="3180360183" sldId="2147484894"/>
            <pc:sldLayoutMk cId="2658719533" sldId="2147484905"/>
          </pc:sldLayoutMkLst>
        </pc:sldLayoutChg>
      </pc:sldMasterChg>
      <pc:sldMasterChg chg="del delSldLayout">
        <pc:chgData name="Wei Li" userId="fae33518c2e5a771" providerId="LiveId" clId="{16BEFFC8-9FE1-41BB-9C54-15C44ABFE51C}" dt="2024-12-01T03:25:12.958" v="39" actId="47"/>
        <pc:sldMasterMkLst>
          <pc:docMk/>
          <pc:sldMasterMk cId="4042446991" sldId="2147484906"/>
        </pc:sldMasterMkLst>
        <pc:sldLayoutChg chg="del">
          <pc:chgData name="Wei Li" userId="fae33518c2e5a771" providerId="LiveId" clId="{16BEFFC8-9FE1-41BB-9C54-15C44ABFE51C}" dt="2024-12-01T03:25:12.958" v="39" actId="47"/>
          <pc:sldLayoutMkLst>
            <pc:docMk/>
            <pc:sldMasterMk cId="4042446991" sldId="2147484906"/>
            <pc:sldLayoutMk cId="3976395097" sldId="2147484907"/>
          </pc:sldLayoutMkLst>
        </pc:sldLayoutChg>
        <pc:sldLayoutChg chg="del">
          <pc:chgData name="Wei Li" userId="fae33518c2e5a771" providerId="LiveId" clId="{16BEFFC8-9FE1-41BB-9C54-15C44ABFE51C}" dt="2024-12-01T03:25:12.958" v="39" actId="47"/>
          <pc:sldLayoutMkLst>
            <pc:docMk/>
            <pc:sldMasterMk cId="4042446991" sldId="2147484906"/>
            <pc:sldLayoutMk cId="1616210685" sldId="2147484908"/>
          </pc:sldLayoutMkLst>
        </pc:sldLayoutChg>
        <pc:sldLayoutChg chg="del">
          <pc:chgData name="Wei Li" userId="fae33518c2e5a771" providerId="LiveId" clId="{16BEFFC8-9FE1-41BB-9C54-15C44ABFE51C}" dt="2024-12-01T03:25:12.958" v="39" actId="47"/>
          <pc:sldLayoutMkLst>
            <pc:docMk/>
            <pc:sldMasterMk cId="4042446991" sldId="2147484906"/>
            <pc:sldLayoutMk cId="3521515226" sldId="2147484909"/>
          </pc:sldLayoutMkLst>
        </pc:sldLayoutChg>
        <pc:sldLayoutChg chg="del">
          <pc:chgData name="Wei Li" userId="fae33518c2e5a771" providerId="LiveId" clId="{16BEFFC8-9FE1-41BB-9C54-15C44ABFE51C}" dt="2024-12-01T03:25:12.958" v="39" actId="47"/>
          <pc:sldLayoutMkLst>
            <pc:docMk/>
            <pc:sldMasterMk cId="4042446991" sldId="2147484906"/>
            <pc:sldLayoutMk cId="2519995101" sldId="2147484910"/>
          </pc:sldLayoutMkLst>
        </pc:sldLayoutChg>
        <pc:sldLayoutChg chg="del">
          <pc:chgData name="Wei Li" userId="fae33518c2e5a771" providerId="LiveId" clId="{16BEFFC8-9FE1-41BB-9C54-15C44ABFE51C}" dt="2024-12-01T03:25:12.958" v="39" actId="47"/>
          <pc:sldLayoutMkLst>
            <pc:docMk/>
            <pc:sldMasterMk cId="4042446991" sldId="2147484906"/>
            <pc:sldLayoutMk cId="2827948825" sldId="2147484911"/>
          </pc:sldLayoutMkLst>
        </pc:sldLayoutChg>
        <pc:sldLayoutChg chg="del">
          <pc:chgData name="Wei Li" userId="fae33518c2e5a771" providerId="LiveId" clId="{16BEFFC8-9FE1-41BB-9C54-15C44ABFE51C}" dt="2024-12-01T03:25:12.958" v="39" actId="47"/>
          <pc:sldLayoutMkLst>
            <pc:docMk/>
            <pc:sldMasterMk cId="4042446991" sldId="2147484906"/>
            <pc:sldLayoutMk cId="1869201742" sldId="2147484912"/>
          </pc:sldLayoutMkLst>
        </pc:sldLayoutChg>
        <pc:sldLayoutChg chg="del">
          <pc:chgData name="Wei Li" userId="fae33518c2e5a771" providerId="LiveId" clId="{16BEFFC8-9FE1-41BB-9C54-15C44ABFE51C}" dt="2024-12-01T03:25:12.958" v="39" actId="47"/>
          <pc:sldLayoutMkLst>
            <pc:docMk/>
            <pc:sldMasterMk cId="4042446991" sldId="2147484906"/>
            <pc:sldLayoutMk cId="1579737518" sldId="2147484913"/>
          </pc:sldLayoutMkLst>
        </pc:sldLayoutChg>
        <pc:sldLayoutChg chg="del">
          <pc:chgData name="Wei Li" userId="fae33518c2e5a771" providerId="LiveId" clId="{16BEFFC8-9FE1-41BB-9C54-15C44ABFE51C}" dt="2024-12-01T03:25:12.958" v="39" actId="47"/>
          <pc:sldLayoutMkLst>
            <pc:docMk/>
            <pc:sldMasterMk cId="4042446991" sldId="2147484906"/>
            <pc:sldLayoutMk cId="2884400016" sldId="2147484914"/>
          </pc:sldLayoutMkLst>
        </pc:sldLayoutChg>
        <pc:sldLayoutChg chg="del">
          <pc:chgData name="Wei Li" userId="fae33518c2e5a771" providerId="LiveId" clId="{16BEFFC8-9FE1-41BB-9C54-15C44ABFE51C}" dt="2024-12-01T03:25:12.958" v="39" actId="47"/>
          <pc:sldLayoutMkLst>
            <pc:docMk/>
            <pc:sldMasterMk cId="4042446991" sldId="2147484906"/>
            <pc:sldLayoutMk cId="2118154397" sldId="2147484915"/>
          </pc:sldLayoutMkLst>
        </pc:sldLayoutChg>
        <pc:sldLayoutChg chg="del">
          <pc:chgData name="Wei Li" userId="fae33518c2e5a771" providerId="LiveId" clId="{16BEFFC8-9FE1-41BB-9C54-15C44ABFE51C}" dt="2024-12-01T03:25:12.958" v="39" actId="47"/>
          <pc:sldLayoutMkLst>
            <pc:docMk/>
            <pc:sldMasterMk cId="4042446991" sldId="2147484906"/>
            <pc:sldLayoutMk cId="3548904857" sldId="2147484916"/>
          </pc:sldLayoutMkLst>
        </pc:sldLayoutChg>
        <pc:sldLayoutChg chg="del">
          <pc:chgData name="Wei Li" userId="fae33518c2e5a771" providerId="LiveId" clId="{16BEFFC8-9FE1-41BB-9C54-15C44ABFE51C}" dt="2024-12-01T03:25:12.958" v="39" actId="47"/>
          <pc:sldLayoutMkLst>
            <pc:docMk/>
            <pc:sldMasterMk cId="4042446991" sldId="2147484906"/>
            <pc:sldLayoutMk cId="496878402" sldId="2147484917"/>
          </pc:sldLayoutMkLst>
        </pc:sldLayoutChg>
        <pc:sldLayoutChg chg="del">
          <pc:chgData name="Wei Li" userId="fae33518c2e5a771" providerId="LiveId" clId="{16BEFFC8-9FE1-41BB-9C54-15C44ABFE51C}" dt="2024-12-01T03:25:12.958" v="39" actId="47"/>
          <pc:sldLayoutMkLst>
            <pc:docMk/>
            <pc:sldMasterMk cId="4042446991" sldId="2147484906"/>
            <pc:sldLayoutMk cId="2906404771" sldId="2147484918"/>
          </pc:sldLayoutMkLst>
        </pc:sldLayoutChg>
        <pc:sldLayoutChg chg="del">
          <pc:chgData name="Wei Li" userId="fae33518c2e5a771" providerId="LiveId" clId="{16BEFFC8-9FE1-41BB-9C54-15C44ABFE51C}" dt="2024-12-01T03:25:12.958" v="39" actId="47"/>
          <pc:sldLayoutMkLst>
            <pc:docMk/>
            <pc:sldMasterMk cId="4042446991" sldId="2147484906"/>
            <pc:sldLayoutMk cId="1334387486" sldId="2147484919"/>
          </pc:sldLayoutMkLst>
        </pc:sldLayoutChg>
        <pc:sldLayoutChg chg="del">
          <pc:chgData name="Wei Li" userId="fae33518c2e5a771" providerId="LiveId" clId="{16BEFFC8-9FE1-41BB-9C54-15C44ABFE51C}" dt="2024-12-01T03:25:12.958" v="39" actId="47"/>
          <pc:sldLayoutMkLst>
            <pc:docMk/>
            <pc:sldMasterMk cId="4042446991" sldId="2147484906"/>
            <pc:sldLayoutMk cId="306342903" sldId="2147484920"/>
          </pc:sldLayoutMkLst>
        </pc:sldLayoutChg>
        <pc:sldLayoutChg chg="del">
          <pc:chgData name="Wei Li" userId="fae33518c2e5a771" providerId="LiveId" clId="{16BEFFC8-9FE1-41BB-9C54-15C44ABFE51C}" dt="2024-12-01T03:25:12.958" v="39" actId="47"/>
          <pc:sldLayoutMkLst>
            <pc:docMk/>
            <pc:sldMasterMk cId="4042446991" sldId="2147484906"/>
            <pc:sldLayoutMk cId="1312939562" sldId="2147484921"/>
          </pc:sldLayoutMkLst>
        </pc:sldLayoutChg>
      </pc:sldMasterChg>
      <pc:sldMasterChg chg="del delSldLayout">
        <pc:chgData name="Wei Li" userId="fae33518c2e5a771" providerId="LiveId" clId="{16BEFFC8-9FE1-41BB-9C54-15C44ABFE51C}" dt="2024-12-01T13:41:21.283" v="71" actId="2696"/>
        <pc:sldMasterMkLst>
          <pc:docMk/>
          <pc:sldMasterMk cId="2973588275" sldId="2147484994"/>
        </pc:sldMasterMkLst>
        <pc:sldLayoutChg chg="del">
          <pc:chgData name="Wei Li" userId="fae33518c2e5a771" providerId="LiveId" clId="{16BEFFC8-9FE1-41BB-9C54-15C44ABFE51C}" dt="2024-12-01T13:41:21.283" v="71" actId="2696"/>
          <pc:sldLayoutMkLst>
            <pc:docMk/>
            <pc:sldMasterMk cId="2973588275" sldId="2147484994"/>
            <pc:sldLayoutMk cId="1463699858" sldId="2147484995"/>
          </pc:sldLayoutMkLst>
        </pc:sldLayoutChg>
        <pc:sldLayoutChg chg="del">
          <pc:chgData name="Wei Li" userId="fae33518c2e5a771" providerId="LiveId" clId="{16BEFFC8-9FE1-41BB-9C54-15C44ABFE51C}" dt="2024-12-01T13:41:21.283" v="71" actId="2696"/>
          <pc:sldLayoutMkLst>
            <pc:docMk/>
            <pc:sldMasterMk cId="2973588275" sldId="2147484994"/>
            <pc:sldLayoutMk cId="3077875678" sldId="2147484996"/>
          </pc:sldLayoutMkLst>
        </pc:sldLayoutChg>
        <pc:sldLayoutChg chg="del">
          <pc:chgData name="Wei Li" userId="fae33518c2e5a771" providerId="LiveId" clId="{16BEFFC8-9FE1-41BB-9C54-15C44ABFE51C}" dt="2024-12-01T13:41:21.283" v="71" actId="2696"/>
          <pc:sldLayoutMkLst>
            <pc:docMk/>
            <pc:sldMasterMk cId="2973588275" sldId="2147484994"/>
            <pc:sldLayoutMk cId="52095410" sldId="2147484997"/>
          </pc:sldLayoutMkLst>
        </pc:sldLayoutChg>
        <pc:sldLayoutChg chg="del">
          <pc:chgData name="Wei Li" userId="fae33518c2e5a771" providerId="LiveId" clId="{16BEFFC8-9FE1-41BB-9C54-15C44ABFE51C}" dt="2024-12-01T13:41:21.283" v="71" actId="2696"/>
          <pc:sldLayoutMkLst>
            <pc:docMk/>
            <pc:sldMasterMk cId="2973588275" sldId="2147484994"/>
            <pc:sldLayoutMk cId="903219746" sldId="2147484998"/>
          </pc:sldLayoutMkLst>
        </pc:sldLayoutChg>
        <pc:sldLayoutChg chg="del">
          <pc:chgData name="Wei Li" userId="fae33518c2e5a771" providerId="LiveId" clId="{16BEFFC8-9FE1-41BB-9C54-15C44ABFE51C}" dt="2024-12-01T13:41:21.283" v="71" actId="2696"/>
          <pc:sldLayoutMkLst>
            <pc:docMk/>
            <pc:sldMasterMk cId="2973588275" sldId="2147484994"/>
            <pc:sldLayoutMk cId="1093777175" sldId="2147484999"/>
          </pc:sldLayoutMkLst>
        </pc:sldLayoutChg>
        <pc:sldLayoutChg chg="del">
          <pc:chgData name="Wei Li" userId="fae33518c2e5a771" providerId="LiveId" clId="{16BEFFC8-9FE1-41BB-9C54-15C44ABFE51C}" dt="2024-12-01T13:41:21.283" v="71" actId="2696"/>
          <pc:sldLayoutMkLst>
            <pc:docMk/>
            <pc:sldMasterMk cId="2973588275" sldId="2147484994"/>
            <pc:sldLayoutMk cId="1748166202" sldId="2147485000"/>
          </pc:sldLayoutMkLst>
        </pc:sldLayoutChg>
        <pc:sldLayoutChg chg="del">
          <pc:chgData name="Wei Li" userId="fae33518c2e5a771" providerId="LiveId" clId="{16BEFFC8-9FE1-41BB-9C54-15C44ABFE51C}" dt="2024-12-01T13:41:21.283" v="71" actId="2696"/>
          <pc:sldLayoutMkLst>
            <pc:docMk/>
            <pc:sldMasterMk cId="2973588275" sldId="2147484994"/>
            <pc:sldLayoutMk cId="1053001877" sldId="2147485001"/>
          </pc:sldLayoutMkLst>
        </pc:sldLayoutChg>
        <pc:sldLayoutChg chg="del">
          <pc:chgData name="Wei Li" userId="fae33518c2e5a771" providerId="LiveId" clId="{16BEFFC8-9FE1-41BB-9C54-15C44ABFE51C}" dt="2024-12-01T13:41:21.283" v="71" actId="2696"/>
          <pc:sldLayoutMkLst>
            <pc:docMk/>
            <pc:sldMasterMk cId="2973588275" sldId="2147484994"/>
            <pc:sldLayoutMk cId="2442430121" sldId="2147485002"/>
          </pc:sldLayoutMkLst>
        </pc:sldLayoutChg>
        <pc:sldLayoutChg chg="del">
          <pc:chgData name="Wei Li" userId="fae33518c2e5a771" providerId="LiveId" clId="{16BEFFC8-9FE1-41BB-9C54-15C44ABFE51C}" dt="2024-12-01T13:41:21.283" v="71" actId="2696"/>
          <pc:sldLayoutMkLst>
            <pc:docMk/>
            <pc:sldMasterMk cId="2973588275" sldId="2147484994"/>
            <pc:sldLayoutMk cId="676248425" sldId="2147485003"/>
          </pc:sldLayoutMkLst>
        </pc:sldLayoutChg>
        <pc:sldLayoutChg chg="del">
          <pc:chgData name="Wei Li" userId="fae33518c2e5a771" providerId="LiveId" clId="{16BEFFC8-9FE1-41BB-9C54-15C44ABFE51C}" dt="2024-12-01T13:41:21.283" v="71" actId="2696"/>
          <pc:sldLayoutMkLst>
            <pc:docMk/>
            <pc:sldMasterMk cId="2973588275" sldId="2147484994"/>
            <pc:sldLayoutMk cId="2466262832" sldId="2147485004"/>
          </pc:sldLayoutMkLst>
        </pc:sldLayoutChg>
        <pc:sldLayoutChg chg="del">
          <pc:chgData name="Wei Li" userId="fae33518c2e5a771" providerId="LiveId" clId="{16BEFFC8-9FE1-41BB-9C54-15C44ABFE51C}" dt="2024-12-01T13:41:21.283" v="71" actId="2696"/>
          <pc:sldLayoutMkLst>
            <pc:docMk/>
            <pc:sldMasterMk cId="2973588275" sldId="2147484994"/>
            <pc:sldLayoutMk cId="2192532701" sldId="2147485005"/>
          </pc:sldLayoutMkLst>
        </pc:sldLayoutChg>
      </pc:sldMasterChg>
      <pc:sldMasterChg chg="del delSldLayout">
        <pc:chgData name="Wei Li" userId="fae33518c2e5a771" providerId="LiveId" clId="{16BEFFC8-9FE1-41BB-9C54-15C44ABFE51C}" dt="2024-12-01T13:41:21.283" v="71" actId="2696"/>
        <pc:sldMasterMkLst>
          <pc:docMk/>
          <pc:sldMasterMk cId="960865969" sldId="2147485006"/>
        </pc:sldMasterMkLst>
        <pc:sldLayoutChg chg="del">
          <pc:chgData name="Wei Li" userId="fae33518c2e5a771" providerId="LiveId" clId="{16BEFFC8-9FE1-41BB-9C54-15C44ABFE51C}" dt="2024-12-01T13:41:21.283" v="71" actId="2696"/>
          <pc:sldLayoutMkLst>
            <pc:docMk/>
            <pc:sldMasterMk cId="960865969" sldId="2147485006"/>
            <pc:sldLayoutMk cId="4193315197" sldId="2147485007"/>
          </pc:sldLayoutMkLst>
        </pc:sldLayoutChg>
        <pc:sldLayoutChg chg="del">
          <pc:chgData name="Wei Li" userId="fae33518c2e5a771" providerId="LiveId" clId="{16BEFFC8-9FE1-41BB-9C54-15C44ABFE51C}" dt="2024-12-01T13:41:21.283" v="71" actId="2696"/>
          <pc:sldLayoutMkLst>
            <pc:docMk/>
            <pc:sldMasterMk cId="960865969" sldId="2147485006"/>
            <pc:sldLayoutMk cId="2090981179" sldId="2147485008"/>
          </pc:sldLayoutMkLst>
        </pc:sldLayoutChg>
        <pc:sldLayoutChg chg="del">
          <pc:chgData name="Wei Li" userId="fae33518c2e5a771" providerId="LiveId" clId="{16BEFFC8-9FE1-41BB-9C54-15C44ABFE51C}" dt="2024-12-01T13:41:21.283" v="71" actId="2696"/>
          <pc:sldLayoutMkLst>
            <pc:docMk/>
            <pc:sldMasterMk cId="960865969" sldId="2147485006"/>
            <pc:sldLayoutMk cId="3133708534" sldId="2147485009"/>
          </pc:sldLayoutMkLst>
        </pc:sldLayoutChg>
        <pc:sldLayoutChg chg="del">
          <pc:chgData name="Wei Li" userId="fae33518c2e5a771" providerId="LiveId" clId="{16BEFFC8-9FE1-41BB-9C54-15C44ABFE51C}" dt="2024-12-01T13:41:21.283" v="71" actId="2696"/>
          <pc:sldLayoutMkLst>
            <pc:docMk/>
            <pc:sldMasterMk cId="960865969" sldId="2147485006"/>
            <pc:sldLayoutMk cId="1581990005" sldId="2147485010"/>
          </pc:sldLayoutMkLst>
        </pc:sldLayoutChg>
        <pc:sldLayoutChg chg="del">
          <pc:chgData name="Wei Li" userId="fae33518c2e5a771" providerId="LiveId" clId="{16BEFFC8-9FE1-41BB-9C54-15C44ABFE51C}" dt="2024-12-01T13:41:21.283" v="71" actId="2696"/>
          <pc:sldLayoutMkLst>
            <pc:docMk/>
            <pc:sldMasterMk cId="960865969" sldId="2147485006"/>
            <pc:sldLayoutMk cId="907110515" sldId="2147485011"/>
          </pc:sldLayoutMkLst>
        </pc:sldLayoutChg>
        <pc:sldLayoutChg chg="del">
          <pc:chgData name="Wei Li" userId="fae33518c2e5a771" providerId="LiveId" clId="{16BEFFC8-9FE1-41BB-9C54-15C44ABFE51C}" dt="2024-12-01T13:41:21.283" v="71" actId="2696"/>
          <pc:sldLayoutMkLst>
            <pc:docMk/>
            <pc:sldMasterMk cId="960865969" sldId="2147485006"/>
            <pc:sldLayoutMk cId="4042867512" sldId="2147485012"/>
          </pc:sldLayoutMkLst>
        </pc:sldLayoutChg>
        <pc:sldLayoutChg chg="del">
          <pc:chgData name="Wei Li" userId="fae33518c2e5a771" providerId="LiveId" clId="{16BEFFC8-9FE1-41BB-9C54-15C44ABFE51C}" dt="2024-12-01T13:41:21.283" v="71" actId="2696"/>
          <pc:sldLayoutMkLst>
            <pc:docMk/>
            <pc:sldMasterMk cId="960865969" sldId="2147485006"/>
            <pc:sldLayoutMk cId="3330896050" sldId="2147485013"/>
          </pc:sldLayoutMkLst>
        </pc:sldLayoutChg>
        <pc:sldLayoutChg chg="del">
          <pc:chgData name="Wei Li" userId="fae33518c2e5a771" providerId="LiveId" clId="{16BEFFC8-9FE1-41BB-9C54-15C44ABFE51C}" dt="2024-12-01T13:41:21.283" v="71" actId="2696"/>
          <pc:sldLayoutMkLst>
            <pc:docMk/>
            <pc:sldMasterMk cId="960865969" sldId="2147485006"/>
            <pc:sldLayoutMk cId="4097193141" sldId="2147485014"/>
          </pc:sldLayoutMkLst>
        </pc:sldLayoutChg>
        <pc:sldLayoutChg chg="del">
          <pc:chgData name="Wei Li" userId="fae33518c2e5a771" providerId="LiveId" clId="{16BEFFC8-9FE1-41BB-9C54-15C44ABFE51C}" dt="2024-12-01T13:41:21.283" v="71" actId="2696"/>
          <pc:sldLayoutMkLst>
            <pc:docMk/>
            <pc:sldMasterMk cId="960865969" sldId="2147485006"/>
            <pc:sldLayoutMk cId="2480456922" sldId="2147485015"/>
          </pc:sldLayoutMkLst>
        </pc:sldLayoutChg>
        <pc:sldLayoutChg chg="del">
          <pc:chgData name="Wei Li" userId="fae33518c2e5a771" providerId="LiveId" clId="{16BEFFC8-9FE1-41BB-9C54-15C44ABFE51C}" dt="2024-12-01T13:41:21.283" v="71" actId="2696"/>
          <pc:sldLayoutMkLst>
            <pc:docMk/>
            <pc:sldMasterMk cId="960865969" sldId="2147485006"/>
            <pc:sldLayoutMk cId="2574156196" sldId="2147485016"/>
          </pc:sldLayoutMkLst>
        </pc:sldLayoutChg>
        <pc:sldLayoutChg chg="del">
          <pc:chgData name="Wei Li" userId="fae33518c2e5a771" providerId="LiveId" clId="{16BEFFC8-9FE1-41BB-9C54-15C44ABFE51C}" dt="2024-12-01T13:41:21.283" v="71" actId="2696"/>
          <pc:sldLayoutMkLst>
            <pc:docMk/>
            <pc:sldMasterMk cId="960865969" sldId="2147485006"/>
            <pc:sldLayoutMk cId="2313779525" sldId="2147485017"/>
          </pc:sldLayoutMkLst>
        </pc:sldLayoutChg>
      </pc:sldMasterChg>
    </pc:docChg>
  </pc:docChgLst>
  <pc:docChgLst>
    <pc:chgData name="Wei Li" userId="fae33518c2e5a771" providerId="LiveId" clId="{9BFD7B82-E81E-476E-9EAF-174623FEAA6E}"/>
    <pc:docChg chg="undo custSel addSld delSld modSld delMainMaster">
      <pc:chgData name="Wei Li" userId="fae33518c2e5a771" providerId="LiveId" clId="{9BFD7B82-E81E-476E-9EAF-174623FEAA6E}" dt="2026-02-22T03:50:12.390" v="115" actId="14100"/>
      <pc:docMkLst>
        <pc:docMk/>
      </pc:docMkLst>
      <pc:sldChg chg="add">
        <pc:chgData name="Wei Li" userId="fae33518c2e5a771" providerId="LiveId" clId="{9BFD7B82-E81E-476E-9EAF-174623FEAA6E}" dt="2026-02-22T03:25:01.467" v="13"/>
        <pc:sldMkLst>
          <pc:docMk/>
          <pc:sldMk cId="0" sldId="257"/>
        </pc:sldMkLst>
      </pc:sldChg>
      <pc:sldChg chg="add">
        <pc:chgData name="Wei Li" userId="fae33518c2e5a771" providerId="LiveId" clId="{9BFD7B82-E81E-476E-9EAF-174623FEAA6E}" dt="2026-02-22T03:20:56.171" v="7"/>
        <pc:sldMkLst>
          <pc:docMk/>
          <pc:sldMk cId="0" sldId="258"/>
        </pc:sldMkLst>
      </pc:sldChg>
      <pc:sldChg chg="add">
        <pc:chgData name="Wei Li" userId="fae33518c2e5a771" providerId="LiveId" clId="{9BFD7B82-E81E-476E-9EAF-174623FEAA6E}" dt="2026-02-22T03:20:56.171" v="7"/>
        <pc:sldMkLst>
          <pc:docMk/>
          <pc:sldMk cId="0" sldId="259"/>
        </pc:sldMkLst>
      </pc:sldChg>
      <pc:sldChg chg="add">
        <pc:chgData name="Wei Li" userId="fae33518c2e5a771" providerId="LiveId" clId="{9BFD7B82-E81E-476E-9EAF-174623FEAA6E}" dt="2026-02-22T03:20:56.171" v="7"/>
        <pc:sldMkLst>
          <pc:docMk/>
          <pc:sldMk cId="0" sldId="260"/>
        </pc:sldMkLst>
      </pc:sldChg>
      <pc:sldChg chg="add">
        <pc:chgData name="Wei Li" userId="fae33518c2e5a771" providerId="LiveId" clId="{9BFD7B82-E81E-476E-9EAF-174623FEAA6E}" dt="2026-02-22T03:20:56.171" v="7"/>
        <pc:sldMkLst>
          <pc:docMk/>
          <pc:sldMk cId="0" sldId="261"/>
        </pc:sldMkLst>
      </pc:sldChg>
      <pc:sldChg chg="add">
        <pc:chgData name="Wei Li" userId="fae33518c2e5a771" providerId="LiveId" clId="{9BFD7B82-E81E-476E-9EAF-174623FEAA6E}" dt="2026-02-22T03:20:56.171" v="7"/>
        <pc:sldMkLst>
          <pc:docMk/>
          <pc:sldMk cId="0" sldId="262"/>
        </pc:sldMkLst>
      </pc:sldChg>
      <pc:sldChg chg="add">
        <pc:chgData name="Wei Li" userId="fae33518c2e5a771" providerId="LiveId" clId="{9BFD7B82-E81E-476E-9EAF-174623FEAA6E}" dt="2026-02-22T03:20:56.171" v="7"/>
        <pc:sldMkLst>
          <pc:docMk/>
          <pc:sldMk cId="0" sldId="263"/>
        </pc:sldMkLst>
      </pc:sldChg>
      <pc:sldChg chg="add">
        <pc:chgData name="Wei Li" userId="fae33518c2e5a771" providerId="LiveId" clId="{9BFD7B82-E81E-476E-9EAF-174623FEAA6E}" dt="2026-02-22T03:23:01.745" v="10"/>
        <pc:sldMkLst>
          <pc:docMk/>
          <pc:sldMk cId="0" sldId="264"/>
        </pc:sldMkLst>
      </pc:sldChg>
      <pc:sldChg chg="add">
        <pc:chgData name="Wei Li" userId="fae33518c2e5a771" providerId="LiveId" clId="{9BFD7B82-E81E-476E-9EAF-174623FEAA6E}" dt="2026-02-22T03:23:01.745" v="10"/>
        <pc:sldMkLst>
          <pc:docMk/>
          <pc:sldMk cId="0" sldId="265"/>
        </pc:sldMkLst>
      </pc:sldChg>
      <pc:sldChg chg="add">
        <pc:chgData name="Wei Li" userId="fae33518c2e5a771" providerId="LiveId" clId="{9BFD7B82-E81E-476E-9EAF-174623FEAA6E}" dt="2026-02-22T03:24:17.360" v="11"/>
        <pc:sldMkLst>
          <pc:docMk/>
          <pc:sldMk cId="0" sldId="266"/>
        </pc:sldMkLst>
      </pc:sldChg>
      <pc:sldChg chg="add">
        <pc:chgData name="Wei Li" userId="fae33518c2e5a771" providerId="LiveId" clId="{9BFD7B82-E81E-476E-9EAF-174623FEAA6E}" dt="2026-02-22T03:23:01.745" v="10"/>
        <pc:sldMkLst>
          <pc:docMk/>
          <pc:sldMk cId="0" sldId="267"/>
        </pc:sldMkLst>
      </pc:sldChg>
      <pc:sldChg chg="add">
        <pc:chgData name="Wei Li" userId="fae33518c2e5a771" providerId="LiveId" clId="{9BFD7B82-E81E-476E-9EAF-174623FEAA6E}" dt="2026-02-22T03:24:17.360" v="11"/>
        <pc:sldMkLst>
          <pc:docMk/>
          <pc:sldMk cId="0" sldId="268"/>
        </pc:sldMkLst>
      </pc:sldChg>
      <pc:sldChg chg="add">
        <pc:chgData name="Wei Li" userId="fae33518c2e5a771" providerId="LiveId" clId="{9BFD7B82-E81E-476E-9EAF-174623FEAA6E}" dt="2026-02-22T03:24:17.360" v="11"/>
        <pc:sldMkLst>
          <pc:docMk/>
          <pc:sldMk cId="0" sldId="269"/>
        </pc:sldMkLst>
      </pc:sldChg>
      <pc:sldChg chg="delSp modSp mod">
        <pc:chgData name="Wei Li" userId="fae33518c2e5a771" providerId="LiveId" clId="{9BFD7B82-E81E-476E-9EAF-174623FEAA6E}" dt="2026-02-22T03:44:16.787" v="47"/>
        <pc:sldMkLst>
          <pc:docMk/>
          <pc:sldMk cId="1095009189" sldId="273"/>
        </pc:sldMkLst>
      </pc:sldChg>
      <pc:sldChg chg="add">
        <pc:chgData name="Wei Li" userId="fae33518c2e5a771" providerId="LiveId" clId="{9BFD7B82-E81E-476E-9EAF-174623FEAA6E}" dt="2026-02-22T03:25:47.751" v="15"/>
        <pc:sldMkLst>
          <pc:docMk/>
          <pc:sldMk cId="0" sldId="346"/>
        </pc:sldMkLst>
      </pc:sldChg>
      <pc:sldChg chg="add">
        <pc:chgData name="Wei Li" userId="fae33518c2e5a771" providerId="LiveId" clId="{9BFD7B82-E81E-476E-9EAF-174623FEAA6E}" dt="2026-02-22T03:22:33.932" v="9"/>
        <pc:sldMkLst>
          <pc:docMk/>
          <pc:sldMk cId="2706812245" sldId="364"/>
        </pc:sldMkLst>
      </pc:sldChg>
      <pc:sldChg chg="add">
        <pc:chgData name="Wei Li" userId="fae33518c2e5a771" providerId="LiveId" clId="{9BFD7B82-E81E-476E-9EAF-174623FEAA6E}" dt="2026-02-22T03:22:33.932" v="9"/>
        <pc:sldMkLst>
          <pc:docMk/>
          <pc:sldMk cId="51005013" sldId="366"/>
        </pc:sldMkLst>
      </pc:sldChg>
      <pc:sldChg chg="add">
        <pc:chgData name="Wei Li" userId="fae33518c2e5a771" providerId="LiveId" clId="{9BFD7B82-E81E-476E-9EAF-174623FEAA6E}" dt="2026-02-22T03:22:33.932" v="9"/>
        <pc:sldMkLst>
          <pc:docMk/>
          <pc:sldMk cId="526760002" sldId="367"/>
        </pc:sldMkLst>
      </pc:sldChg>
      <pc:sldChg chg="add">
        <pc:chgData name="Wei Li" userId="fae33518c2e5a771" providerId="LiveId" clId="{9BFD7B82-E81E-476E-9EAF-174623FEAA6E}" dt="2026-02-22T03:22:33.932" v="9"/>
        <pc:sldMkLst>
          <pc:docMk/>
          <pc:sldMk cId="2695642639" sldId="368"/>
        </pc:sldMkLst>
      </pc:sldChg>
      <pc:sldChg chg="add">
        <pc:chgData name="Wei Li" userId="fae33518c2e5a771" providerId="LiveId" clId="{9BFD7B82-E81E-476E-9EAF-174623FEAA6E}" dt="2026-02-22T03:22:33.932" v="9"/>
        <pc:sldMkLst>
          <pc:docMk/>
          <pc:sldMk cId="326450622" sldId="370"/>
        </pc:sldMkLst>
      </pc:sldChg>
      <pc:sldChg chg="add">
        <pc:chgData name="Wei Li" userId="fae33518c2e5a771" providerId="LiveId" clId="{9BFD7B82-E81E-476E-9EAF-174623FEAA6E}" dt="2026-02-22T03:22:33.932" v="9"/>
        <pc:sldMkLst>
          <pc:docMk/>
          <pc:sldMk cId="4242113360" sldId="417"/>
        </pc:sldMkLst>
      </pc:sldChg>
      <pc:sldChg chg="add">
        <pc:chgData name="Wei Li" userId="fae33518c2e5a771" providerId="LiveId" clId="{9BFD7B82-E81E-476E-9EAF-174623FEAA6E}" dt="2026-02-22T03:22:33.932" v="9"/>
        <pc:sldMkLst>
          <pc:docMk/>
          <pc:sldMk cId="4228894684" sldId="418"/>
        </pc:sldMkLst>
      </pc:sldChg>
      <pc:sldChg chg="add">
        <pc:chgData name="Wei Li" userId="fae33518c2e5a771" providerId="LiveId" clId="{9BFD7B82-E81E-476E-9EAF-174623FEAA6E}" dt="2026-02-22T03:25:47.751" v="15"/>
        <pc:sldMkLst>
          <pc:docMk/>
          <pc:sldMk cId="3168274864" sldId="631"/>
        </pc:sldMkLst>
      </pc:sldChg>
      <pc:sldChg chg="add">
        <pc:chgData name="Wei Li" userId="fae33518c2e5a771" providerId="LiveId" clId="{9BFD7B82-E81E-476E-9EAF-174623FEAA6E}" dt="2026-02-22T03:25:47.751" v="15"/>
        <pc:sldMkLst>
          <pc:docMk/>
          <pc:sldMk cId="1730596323" sldId="646"/>
        </pc:sldMkLst>
      </pc:sldChg>
      <pc:sldChg chg="add">
        <pc:chgData name="Wei Li" userId="fae33518c2e5a771" providerId="LiveId" clId="{9BFD7B82-E81E-476E-9EAF-174623FEAA6E}" dt="2026-02-22T03:25:47.751" v="15"/>
        <pc:sldMkLst>
          <pc:docMk/>
          <pc:sldMk cId="1243027977" sldId="647"/>
        </pc:sldMkLst>
      </pc:sldChg>
      <pc:sldChg chg="add">
        <pc:chgData name="Wei Li" userId="fae33518c2e5a771" providerId="LiveId" clId="{9BFD7B82-E81E-476E-9EAF-174623FEAA6E}" dt="2026-02-22T03:25:47.751" v="15"/>
        <pc:sldMkLst>
          <pc:docMk/>
          <pc:sldMk cId="1191110988" sldId="648"/>
        </pc:sldMkLst>
      </pc:sldChg>
      <pc:sldChg chg="add">
        <pc:chgData name="Wei Li" userId="fae33518c2e5a771" providerId="LiveId" clId="{9BFD7B82-E81E-476E-9EAF-174623FEAA6E}" dt="2026-02-22T03:25:47.751" v="15"/>
        <pc:sldMkLst>
          <pc:docMk/>
          <pc:sldMk cId="2154933164" sldId="649"/>
        </pc:sldMkLst>
      </pc:sldChg>
      <pc:sldChg chg="add">
        <pc:chgData name="Wei Li" userId="fae33518c2e5a771" providerId="LiveId" clId="{9BFD7B82-E81E-476E-9EAF-174623FEAA6E}" dt="2026-02-22T03:25:47.751" v="15"/>
        <pc:sldMkLst>
          <pc:docMk/>
          <pc:sldMk cId="817005669" sldId="650"/>
        </pc:sldMkLst>
      </pc:sldChg>
      <pc:sldChg chg="add">
        <pc:chgData name="Wei Li" userId="fae33518c2e5a771" providerId="LiveId" clId="{9BFD7B82-E81E-476E-9EAF-174623FEAA6E}" dt="2026-02-22T03:25:47.751" v="15"/>
        <pc:sldMkLst>
          <pc:docMk/>
          <pc:sldMk cId="185613152" sldId="651"/>
        </pc:sldMkLst>
      </pc:sldChg>
      <pc:sldChg chg="add">
        <pc:chgData name="Wei Li" userId="fae33518c2e5a771" providerId="LiveId" clId="{9BFD7B82-E81E-476E-9EAF-174623FEAA6E}" dt="2026-02-22T03:25:47.751" v="15"/>
        <pc:sldMkLst>
          <pc:docMk/>
          <pc:sldMk cId="2278945905" sldId="653"/>
        </pc:sldMkLst>
      </pc:sldChg>
      <pc:sldChg chg="add">
        <pc:chgData name="Wei Li" userId="fae33518c2e5a771" providerId="LiveId" clId="{9BFD7B82-E81E-476E-9EAF-174623FEAA6E}" dt="2026-02-22T03:25:47.751" v="15"/>
        <pc:sldMkLst>
          <pc:docMk/>
          <pc:sldMk cId="722770898" sldId="654"/>
        </pc:sldMkLst>
      </pc:sldChg>
      <pc:sldChg chg="add">
        <pc:chgData name="Wei Li" userId="fae33518c2e5a771" providerId="LiveId" clId="{9BFD7B82-E81E-476E-9EAF-174623FEAA6E}" dt="2026-02-22T03:25:47.751" v="15"/>
        <pc:sldMkLst>
          <pc:docMk/>
          <pc:sldMk cId="3488182133" sldId="655"/>
        </pc:sldMkLst>
      </pc:sldChg>
      <pc:sldChg chg="add">
        <pc:chgData name="Wei Li" userId="fae33518c2e5a771" providerId="LiveId" clId="{9BFD7B82-E81E-476E-9EAF-174623FEAA6E}" dt="2026-02-22T03:25:47.751" v="15"/>
        <pc:sldMkLst>
          <pc:docMk/>
          <pc:sldMk cId="2710692553" sldId="656"/>
        </pc:sldMkLst>
      </pc:sldChg>
      <pc:sldChg chg="add">
        <pc:chgData name="Wei Li" userId="fae33518c2e5a771" providerId="LiveId" clId="{9BFD7B82-E81E-476E-9EAF-174623FEAA6E}" dt="2026-02-22T03:25:47.751" v="15"/>
        <pc:sldMkLst>
          <pc:docMk/>
          <pc:sldMk cId="2885990661" sldId="657"/>
        </pc:sldMkLst>
      </pc:sldChg>
      <pc:sldChg chg="add">
        <pc:chgData name="Wei Li" userId="fae33518c2e5a771" providerId="LiveId" clId="{9BFD7B82-E81E-476E-9EAF-174623FEAA6E}" dt="2026-02-22T03:25:47.751" v="15"/>
        <pc:sldMkLst>
          <pc:docMk/>
          <pc:sldMk cId="4288058471" sldId="659"/>
        </pc:sldMkLst>
      </pc:sldChg>
      <pc:sldChg chg="add">
        <pc:chgData name="Wei Li" userId="fae33518c2e5a771" providerId="LiveId" clId="{9BFD7B82-E81E-476E-9EAF-174623FEAA6E}" dt="2026-02-22T03:25:47.751" v="15"/>
        <pc:sldMkLst>
          <pc:docMk/>
          <pc:sldMk cId="1968101897" sldId="660"/>
        </pc:sldMkLst>
      </pc:sldChg>
      <pc:sldChg chg="modSp mod">
        <pc:chgData name="Wei Li" userId="fae33518c2e5a771" providerId="LiveId" clId="{9BFD7B82-E81E-476E-9EAF-174623FEAA6E}" dt="2026-02-22T03:48:52.175" v="87" actId="20577"/>
        <pc:sldMkLst>
          <pc:docMk/>
          <pc:sldMk cId="252876147" sldId="960"/>
        </pc:sldMkLst>
      </pc:sldChg>
      <pc:sldChg chg="del">
        <pc:chgData name="Wei Li" userId="fae33518c2e5a771" providerId="LiveId" clId="{9BFD7B82-E81E-476E-9EAF-174623FEAA6E}" dt="2026-02-22T03:25:44.684" v="14" actId="2696"/>
        <pc:sldMkLst>
          <pc:docMk/>
          <pc:sldMk cId="1187257088" sldId="3973"/>
        </pc:sldMkLst>
      </pc:sldChg>
      <pc:sldChg chg="modSp mod">
        <pc:chgData name="Wei Li" userId="fae33518c2e5a771" providerId="LiveId" clId="{9BFD7B82-E81E-476E-9EAF-174623FEAA6E}" dt="2026-02-22T03:34:26.728" v="44" actId="20577"/>
        <pc:sldMkLst>
          <pc:docMk/>
          <pc:sldMk cId="358965501" sldId="3976"/>
        </pc:sldMkLst>
      </pc:sldChg>
      <pc:sldChg chg="add del">
        <pc:chgData name="Wei Li" userId="fae33518c2e5a771" providerId="LiveId" clId="{9BFD7B82-E81E-476E-9EAF-174623FEAA6E}" dt="2026-02-22T03:19:13.083" v="1"/>
        <pc:sldMkLst>
          <pc:docMk/>
          <pc:sldMk cId="3080194665" sldId="5360"/>
        </pc:sldMkLst>
      </pc:sldChg>
      <pc:sldChg chg="add">
        <pc:chgData name="Wei Li" userId="fae33518c2e5a771" providerId="LiveId" clId="{9BFD7B82-E81E-476E-9EAF-174623FEAA6E}" dt="2026-02-22T03:19:13.083" v="1"/>
        <pc:sldMkLst>
          <pc:docMk/>
          <pc:sldMk cId="618862390" sldId="5361"/>
        </pc:sldMkLst>
      </pc:sldChg>
      <pc:sldChg chg="del">
        <pc:chgData name="Wei Li" userId="fae33518c2e5a771" providerId="LiveId" clId="{9BFD7B82-E81E-476E-9EAF-174623FEAA6E}" dt="2026-02-22T03:19:09.453" v="0" actId="47"/>
        <pc:sldMkLst>
          <pc:docMk/>
          <pc:sldMk cId="1466523816" sldId="5361"/>
        </pc:sldMkLst>
      </pc:sldChg>
      <pc:sldChg chg="add">
        <pc:chgData name="Wei Li" userId="fae33518c2e5a771" providerId="LiveId" clId="{9BFD7B82-E81E-476E-9EAF-174623FEAA6E}" dt="2026-02-22T03:19:13.083" v="1"/>
        <pc:sldMkLst>
          <pc:docMk/>
          <pc:sldMk cId="781328756" sldId="5362"/>
        </pc:sldMkLst>
      </pc:sldChg>
      <pc:sldChg chg="del">
        <pc:chgData name="Wei Li" userId="fae33518c2e5a771" providerId="LiveId" clId="{9BFD7B82-E81E-476E-9EAF-174623FEAA6E}" dt="2026-02-22T03:19:09.453" v="0" actId="47"/>
        <pc:sldMkLst>
          <pc:docMk/>
          <pc:sldMk cId="251671573" sldId="5363"/>
        </pc:sldMkLst>
      </pc:sldChg>
      <pc:sldChg chg="add">
        <pc:chgData name="Wei Li" userId="fae33518c2e5a771" providerId="LiveId" clId="{9BFD7B82-E81E-476E-9EAF-174623FEAA6E}" dt="2026-02-22T03:19:13.083" v="1"/>
        <pc:sldMkLst>
          <pc:docMk/>
          <pc:sldMk cId="2974436658" sldId="5363"/>
        </pc:sldMkLst>
      </pc:sldChg>
      <pc:sldChg chg="add">
        <pc:chgData name="Wei Li" userId="fae33518c2e5a771" providerId="LiveId" clId="{9BFD7B82-E81E-476E-9EAF-174623FEAA6E}" dt="2026-02-22T03:19:13.083" v="1"/>
        <pc:sldMkLst>
          <pc:docMk/>
          <pc:sldMk cId="1678850111" sldId="5364"/>
        </pc:sldMkLst>
      </pc:sldChg>
      <pc:sldChg chg="del">
        <pc:chgData name="Wei Li" userId="fae33518c2e5a771" providerId="LiveId" clId="{9BFD7B82-E81E-476E-9EAF-174623FEAA6E}" dt="2026-02-22T03:19:09.453" v="0" actId="47"/>
        <pc:sldMkLst>
          <pc:docMk/>
          <pc:sldMk cId="3532339605" sldId="5364"/>
        </pc:sldMkLst>
      </pc:sldChg>
      <pc:sldChg chg="del">
        <pc:chgData name="Wei Li" userId="fae33518c2e5a771" providerId="LiveId" clId="{9BFD7B82-E81E-476E-9EAF-174623FEAA6E}" dt="2026-02-22T03:19:09.453" v="0" actId="47"/>
        <pc:sldMkLst>
          <pc:docMk/>
          <pc:sldMk cId="371667197" sldId="5365"/>
        </pc:sldMkLst>
      </pc:sldChg>
      <pc:sldChg chg="add">
        <pc:chgData name="Wei Li" userId="fae33518c2e5a771" providerId="LiveId" clId="{9BFD7B82-E81E-476E-9EAF-174623FEAA6E}" dt="2026-02-22T03:19:13.083" v="1"/>
        <pc:sldMkLst>
          <pc:docMk/>
          <pc:sldMk cId="2593528755" sldId="5365"/>
        </pc:sldMkLst>
      </pc:sldChg>
      <pc:sldChg chg="add">
        <pc:chgData name="Wei Li" userId="fae33518c2e5a771" providerId="LiveId" clId="{9BFD7B82-E81E-476E-9EAF-174623FEAA6E}" dt="2026-02-22T03:19:13.083" v="1"/>
        <pc:sldMkLst>
          <pc:docMk/>
          <pc:sldMk cId="707258573" sldId="5366"/>
        </pc:sldMkLst>
      </pc:sldChg>
      <pc:sldChg chg="del">
        <pc:chgData name="Wei Li" userId="fae33518c2e5a771" providerId="LiveId" clId="{9BFD7B82-E81E-476E-9EAF-174623FEAA6E}" dt="2026-02-22T03:19:09.453" v="0" actId="47"/>
        <pc:sldMkLst>
          <pc:docMk/>
          <pc:sldMk cId="2901746414" sldId="5366"/>
        </pc:sldMkLst>
      </pc:sldChg>
      <pc:sldChg chg="add">
        <pc:chgData name="Wei Li" userId="fae33518c2e5a771" providerId="LiveId" clId="{9BFD7B82-E81E-476E-9EAF-174623FEAA6E}" dt="2026-02-22T03:19:13.083" v="1"/>
        <pc:sldMkLst>
          <pc:docMk/>
          <pc:sldMk cId="2263383452" sldId="5367"/>
        </pc:sldMkLst>
      </pc:sldChg>
      <pc:sldChg chg="add">
        <pc:chgData name="Wei Li" userId="fae33518c2e5a771" providerId="LiveId" clId="{9BFD7B82-E81E-476E-9EAF-174623FEAA6E}" dt="2026-02-22T03:23:01.745" v="10"/>
        <pc:sldMkLst>
          <pc:docMk/>
          <pc:sldMk cId="0" sldId="5613"/>
        </pc:sldMkLst>
      </pc:sldChg>
      <pc:sldChg chg="add">
        <pc:chgData name="Wei Li" userId="fae33518c2e5a771" providerId="LiveId" clId="{9BFD7B82-E81E-476E-9EAF-174623FEAA6E}" dt="2026-02-22T03:23:01.745" v="10"/>
        <pc:sldMkLst>
          <pc:docMk/>
          <pc:sldMk cId="0" sldId="5614"/>
        </pc:sldMkLst>
      </pc:sldChg>
      <pc:sldChg chg="add">
        <pc:chgData name="Wei Li" userId="fae33518c2e5a771" providerId="LiveId" clId="{9BFD7B82-E81E-476E-9EAF-174623FEAA6E}" dt="2026-02-22T03:23:01.745" v="10"/>
        <pc:sldMkLst>
          <pc:docMk/>
          <pc:sldMk cId="0" sldId="5615"/>
        </pc:sldMkLst>
      </pc:sldChg>
      <pc:sldChg chg="add">
        <pc:chgData name="Wei Li" userId="fae33518c2e5a771" providerId="LiveId" clId="{9BFD7B82-E81E-476E-9EAF-174623FEAA6E}" dt="2026-02-22T03:23:01.745" v="10"/>
        <pc:sldMkLst>
          <pc:docMk/>
          <pc:sldMk cId="0" sldId="5616"/>
        </pc:sldMkLst>
      </pc:sldChg>
      <pc:sldChg chg="add">
        <pc:chgData name="Wei Li" userId="fae33518c2e5a771" providerId="LiveId" clId="{9BFD7B82-E81E-476E-9EAF-174623FEAA6E}" dt="2026-02-22T03:23:01.745" v="10"/>
        <pc:sldMkLst>
          <pc:docMk/>
          <pc:sldMk cId="0" sldId="5617"/>
        </pc:sldMkLst>
      </pc:sldChg>
      <pc:sldChg chg="add">
        <pc:chgData name="Wei Li" userId="fae33518c2e5a771" providerId="LiveId" clId="{9BFD7B82-E81E-476E-9EAF-174623FEAA6E}" dt="2026-02-22T03:23:01.745" v="10"/>
        <pc:sldMkLst>
          <pc:docMk/>
          <pc:sldMk cId="0" sldId="5618"/>
        </pc:sldMkLst>
      </pc:sldChg>
      <pc:sldChg chg="add">
        <pc:chgData name="Wei Li" userId="fae33518c2e5a771" providerId="LiveId" clId="{9BFD7B82-E81E-476E-9EAF-174623FEAA6E}" dt="2026-02-22T03:23:01.745" v="10"/>
        <pc:sldMkLst>
          <pc:docMk/>
          <pc:sldMk cId="0" sldId="5619"/>
        </pc:sldMkLst>
      </pc:sldChg>
      <pc:sldChg chg="add">
        <pc:chgData name="Wei Li" userId="fae33518c2e5a771" providerId="LiveId" clId="{9BFD7B82-E81E-476E-9EAF-174623FEAA6E}" dt="2026-02-22T03:23:01.745" v="10"/>
        <pc:sldMkLst>
          <pc:docMk/>
          <pc:sldMk cId="0" sldId="5620"/>
        </pc:sldMkLst>
      </pc:sldChg>
      <pc:sldChg chg="add">
        <pc:chgData name="Wei Li" userId="fae33518c2e5a771" providerId="LiveId" clId="{9BFD7B82-E81E-476E-9EAF-174623FEAA6E}" dt="2026-02-22T03:21:45.922" v="8"/>
        <pc:sldMkLst>
          <pc:docMk/>
          <pc:sldMk cId="0" sldId="5628"/>
        </pc:sldMkLst>
      </pc:sldChg>
      <pc:sldChg chg="del">
        <pc:chgData name="Wei Li" userId="fae33518c2e5a771" providerId="LiveId" clId="{9BFD7B82-E81E-476E-9EAF-174623FEAA6E}" dt="2026-02-22T03:20:38.289" v="2" actId="2696"/>
        <pc:sldMkLst>
          <pc:docMk/>
          <pc:sldMk cId="2993198212" sldId="6043"/>
        </pc:sldMkLst>
      </pc:sldChg>
      <pc:sldChg chg="add del">
        <pc:chgData name="Wei Li" userId="fae33518c2e5a771" providerId="LiveId" clId="{9BFD7B82-E81E-476E-9EAF-174623FEAA6E}" dt="2026-02-22T03:20:50.440" v="5" actId="2696"/>
        <pc:sldMkLst>
          <pc:docMk/>
          <pc:sldMk cId="3082980248" sldId="6048"/>
        </pc:sldMkLst>
      </pc:sldChg>
      <pc:sldChg chg="del">
        <pc:chgData name="Wei Li" userId="fae33518c2e5a771" providerId="LiveId" clId="{9BFD7B82-E81E-476E-9EAF-174623FEAA6E}" dt="2026-02-22T03:20:53.035" v="6" actId="2696"/>
        <pc:sldMkLst>
          <pc:docMk/>
          <pc:sldMk cId="3436687840" sldId="6049"/>
        </pc:sldMkLst>
      </pc:sldChg>
      <pc:sldChg chg="del">
        <pc:chgData name="Wei Li" userId="fae33518c2e5a771" providerId="LiveId" clId="{9BFD7B82-E81E-476E-9EAF-174623FEAA6E}" dt="2026-02-22T03:24:58.618" v="12" actId="2696"/>
        <pc:sldMkLst>
          <pc:docMk/>
          <pc:sldMk cId="1414179271" sldId="6050"/>
        </pc:sldMkLst>
      </pc:sldChg>
      <pc:sldChg chg="del">
        <pc:chgData name="Wei Li" userId="fae33518c2e5a771" providerId="LiveId" clId="{9BFD7B82-E81E-476E-9EAF-174623FEAA6E}" dt="2026-02-22T03:19:09.453" v="0" actId="47"/>
        <pc:sldMkLst>
          <pc:docMk/>
          <pc:sldMk cId="1073691524" sldId="6051"/>
        </pc:sldMkLst>
      </pc:sldChg>
      <pc:sldChg chg="modSp mod">
        <pc:chgData name="Wei Li" userId="fae33518c2e5a771" providerId="LiveId" clId="{9BFD7B82-E81E-476E-9EAF-174623FEAA6E}" dt="2026-02-22T03:49:07.519" v="91" actId="20577"/>
        <pc:sldMkLst>
          <pc:docMk/>
          <pc:sldMk cId="1413036275" sldId="6052"/>
        </pc:sldMkLst>
      </pc:sldChg>
      <pc:sldChg chg="modSp mod">
        <pc:chgData name="Wei Li" userId="fae33518c2e5a771" providerId="LiveId" clId="{9BFD7B82-E81E-476E-9EAF-174623FEAA6E}" dt="2026-02-22T03:49:26.391" v="104" actId="20577"/>
        <pc:sldMkLst>
          <pc:docMk/>
          <pc:sldMk cId="1130816297" sldId="6053"/>
        </pc:sldMkLst>
      </pc:sldChg>
      <pc:sldChg chg="modSp mod">
        <pc:chgData name="Wei Li" userId="fae33518c2e5a771" providerId="LiveId" clId="{9BFD7B82-E81E-476E-9EAF-174623FEAA6E}" dt="2026-02-22T03:50:12.390" v="115" actId="14100"/>
        <pc:sldMkLst>
          <pc:docMk/>
          <pc:sldMk cId="732486312" sldId="6054"/>
        </pc:sldMkLst>
      </pc:sldChg>
      <pc:sldChg chg="del">
        <pc:chgData name="Wei Li" userId="fae33518c2e5a771" providerId="LiveId" clId="{9BFD7B82-E81E-476E-9EAF-174623FEAA6E}" dt="2026-02-22T03:45:29.460" v="54" actId="2696"/>
        <pc:sldMkLst>
          <pc:docMk/>
          <pc:sldMk cId="2470863363" sldId="6055"/>
        </pc:sldMkLst>
      </pc:sldChg>
      <pc:sldChg chg="del">
        <pc:chgData name="Wei Li" userId="fae33518c2e5a771" providerId="LiveId" clId="{9BFD7B82-E81E-476E-9EAF-174623FEAA6E}" dt="2026-02-22T03:45:29.460" v="54" actId="2696"/>
        <pc:sldMkLst>
          <pc:docMk/>
          <pc:sldMk cId="3720100914" sldId="6056"/>
        </pc:sldMkLst>
      </pc:sldChg>
      <pc:sldChg chg="del">
        <pc:chgData name="Wei Li" userId="fae33518c2e5a771" providerId="LiveId" clId="{9BFD7B82-E81E-476E-9EAF-174623FEAA6E}" dt="2026-02-22T03:45:29.460" v="54" actId="2696"/>
        <pc:sldMkLst>
          <pc:docMk/>
          <pc:sldMk cId="3847413143" sldId="6057"/>
        </pc:sldMkLst>
      </pc:sldChg>
      <pc:sldChg chg="del">
        <pc:chgData name="Wei Li" userId="fae33518c2e5a771" providerId="LiveId" clId="{9BFD7B82-E81E-476E-9EAF-174623FEAA6E}" dt="2026-02-22T03:45:29.460" v="54" actId="2696"/>
        <pc:sldMkLst>
          <pc:docMk/>
          <pc:sldMk cId="2760427960" sldId="6058"/>
        </pc:sldMkLst>
      </pc:sldChg>
      <pc:sldChg chg="del">
        <pc:chgData name="Wei Li" userId="fae33518c2e5a771" providerId="LiveId" clId="{9BFD7B82-E81E-476E-9EAF-174623FEAA6E}" dt="2026-02-22T03:26:04.878" v="16" actId="2696"/>
        <pc:sldMkLst>
          <pc:docMk/>
          <pc:sldMk cId="2639100192" sldId="6059"/>
        </pc:sldMkLst>
      </pc:sldChg>
      <pc:sldChg chg="add">
        <pc:chgData name="Wei Li" userId="fae33518c2e5a771" providerId="LiveId" clId="{9BFD7B82-E81E-476E-9EAF-174623FEAA6E}" dt="2026-02-22T03:20:56.171" v="7"/>
        <pc:sldMkLst>
          <pc:docMk/>
          <pc:sldMk cId="0" sldId="6060"/>
        </pc:sldMkLst>
      </pc:sldChg>
      <pc:sldChg chg="add">
        <pc:chgData name="Wei Li" userId="fae33518c2e5a771" providerId="LiveId" clId="{9BFD7B82-E81E-476E-9EAF-174623FEAA6E}" dt="2026-02-22T03:24:17.360" v="11"/>
        <pc:sldMkLst>
          <pc:docMk/>
          <pc:sldMk cId="0" sldId="6061"/>
        </pc:sldMkLst>
      </pc:sldChg>
      <pc:sldChg chg="add">
        <pc:chgData name="Wei Li" userId="fae33518c2e5a771" providerId="LiveId" clId="{9BFD7B82-E81E-476E-9EAF-174623FEAA6E}" dt="2026-02-22T03:24:17.360" v="11"/>
        <pc:sldMkLst>
          <pc:docMk/>
          <pc:sldMk cId="0" sldId="6062"/>
        </pc:sldMkLst>
      </pc:sldChg>
      <pc:sldChg chg="add">
        <pc:chgData name="Wei Li" userId="fae33518c2e5a771" providerId="LiveId" clId="{9BFD7B82-E81E-476E-9EAF-174623FEAA6E}" dt="2026-02-22T03:24:17.360" v="11"/>
        <pc:sldMkLst>
          <pc:docMk/>
          <pc:sldMk cId="0" sldId="6063"/>
        </pc:sldMkLst>
      </pc:sldChg>
      <pc:sldChg chg="add">
        <pc:chgData name="Wei Li" userId="fae33518c2e5a771" providerId="LiveId" clId="{9BFD7B82-E81E-476E-9EAF-174623FEAA6E}" dt="2026-02-22T03:24:17.360" v="11"/>
        <pc:sldMkLst>
          <pc:docMk/>
          <pc:sldMk cId="0" sldId="6064"/>
        </pc:sldMkLst>
      </pc:sldChg>
      <pc:sldChg chg="add">
        <pc:chgData name="Wei Li" userId="fae33518c2e5a771" providerId="LiveId" clId="{9BFD7B82-E81E-476E-9EAF-174623FEAA6E}" dt="2026-02-22T03:24:17.360" v="11"/>
        <pc:sldMkLst>
          <pc:docMk/>
          <pc:sldMk cId="0" sldId="6065"/>
        </pc:sldMkLst>
      </pc:sldChg>
      <pc:sldChg chg="add">
        <pc:chgData name="Wei Li" userId="fae33518c2e5a771" providerId="LiveId" clId="{9BFD7B82-E81E-476E-9EAF-174623FEAA6E}" dt="2026-02-22T03:24:17.360" v="11"/>
        <pc:sldMkLst>
          <pc:docMk/>
          <pc:sldMk cId="0" sldId="6066"/>
        </pc:sldMkLst>
      </pc:sldChg>
      <pc:sldChg chg="add">
        <pc:chgData name="Wei Li" userId="fae33518c2e5a771" providerId="LiveId" clId="{9BFD7B82-E81E-476E-9EAF-174623FEAA6E}" dt="2026-02-22T03:24:17.360" v="11"/>
        <pc:sldMkLst>
          <pc:docMk/>
          <pc:sldMk cId="0" sldId="6067"/>
        </pc:sldMkLst>
      </pc:sldChg>
      <pc:sldChg chg="add">
        <pc:chgData name="Wei Li" userId="fae33518c2e5a771" providerId="LiveId" clId="{9BFD7B82-E81E-476E-9EAF-174623FEAA6E}" dt="2026-02-22T03:24:17.360" v="11"/>
        <pc:sldMkLst>
          <pc:docMk/>
          <pc:sldMk cId="0" sldId="6068"/>
        </pc:sldMkLst>
      </pc:sldChg>
      <pc:sldChg chg="add">
        <pc:chgData name="Wei Li" userId="fae33518c2e5a771" providerId="LiveId" clId="{9BFD7B82-E81E-476E-9EAF-174623FEAA6E}" dt="2026-02-22T03:24:17.360" v="11"/>
        <pc:sldMkLst>
          <pc:docMk/>
          <pc:sldMk cId="0" sldId="6069"/>
        </pc:sldMkLst>
      </pc:sldChg>
      <pc:sldChg chg="add">
        <pc:chgData name="Wei Li" userId="fae33518c2e5a771" providerId="LiveId" clId="{9BFD7B82-E81E-476E-9EAF-174623FEAA6E}" dt="2026-02-22T03:25:01.467" v="13"/>
        <pc:sldMkLst>
          <pc:docMk/>
          <pc:sldMk cId="0" sldId="6070"/>
        </pc:sldMkLst>
      </pc:sldChg>
      <pc:sldChg chg="add">
        <pc:chgData name="Wei Li" userId="fae33518c2e5a771" providerId="LiveId" clId="{9BFD7B82-E81E-476E-9EAF-174623FEAA6E}" dt="2026-02-22T03:25:01.467" v="13"/>
        <pc:sldMkLst>
          <pc:docMk/>
          <pc:sldMk cId="0" sldId="6071"/>
        </pc:sldMkLst>
      </pc:sldChg>
      <pc:sldChg chg="add">
        <pc:chgData name="Wei Li" userId="fae33518c2e5a771" providerId="LiveId" clId="{9BFD7B82-E81E-476E-9EAF-174623FEAA6E}" dt="2026-02-22T03:25:01.467" v="13"/>
        <pc:sldMkLst>
          <pc:docMk/>
          <pc:sldMk cId="0" sldId="6072"/>
        </pc:sldMkLst>
      </pc:sldChg>
      <pc:sldChg chg="add">
        <pc:chgData name="Wei Li" userId="fae33518c2e5a771" providerId="LiveId" clId="{9BFD7B82-E81E-476E-9EAF-174623FEAA6E}" dt="2026-02-22T03:25:01.467" v="13"/>
        <pc:sldMkLst>
          <pc:docMk/>
          <pc:sldMk cId="113697074" sldId="6073"/>
        </pc:sldMkLst>
      </pc:sldChg>
      <pc:sldChg chg="add">
        <pc:chgData name="Wei Li" userId="fae33518c2e5a771" providerId="LiveId" clId="{9BFD7B82-E81E-476E-9EAF-174623FEAA6E}" dt="2026-02-22T03:25:01.467" v="13"/>
        <pc:sldMkLst>
          <pc:docMk/>
          <pc:sldMk cId="1422426427" sldId="6074"/>
        </pc:sldMkLst>
      </pc:sldChg>
      <pc:sldChg chg="add">
        <pc:chgData name="Wei Li" userId="fae33518c2e5a771" providerId="LiveId" clId="{9BFD7B82-E81E-476E-9EAF-174623FEAA6E}" dt="2026-02-22T03:25:01.467" v="13"/>
        <pc:sldMkLst>
          <pc:docMk/>
          <pc:sldMk cId="362731339" sldId="6075"/>
        </pc:sldMkLst>
      </pc:sldChg>
      <pc:sldChg chg="add">
        <pc:chgData name="Wei Li" userId="fae33518c2e5a771" providerId="LiveId" clId="{9BFD7B82-E81E-476E-9EAF-174623FEAA6E}" dt="2026-02-22T03:25:01.467" v="13"/>
        <pc:sldMkLst>
          <pc:docMk/>
          <pc:sldMk cId="3522776077" sldId="6076"/>
        </pc:sldMkLst>
      </pc:sldChg>
      <pc:sldChg chg="add">
        <pc:chgData name="Wei Li" userId="fae33518c2e5a771" providerId="LiveId" clId="{9BFD7B82-E81E-476E-9EAF-174623FEAA6E}" dt="2026-02-22T03:25:01.467" v="13"/>
        <pc:sldMkLst>
          <pc:docMk/>
          <pc:sldMk cId="920378378" sldId="6077"/>
        </pc:sldMkLst>
      </pc:sldChg>
      <pc:sldMasterChg chg="del delSldLayout">
        <pc:chgData name="Wei Li" userId="fae33518c2e5a771" providerId="LiveId" clId="{9BFD7B82-E81E-476E-9EAF-174623FEAA6E}" dt="2026-02-22T03:19:09.453" v="0" actId="47"/>
        <pc:sldMasterMkLst>
          <pc:docMk/>
          <pc:sldMasterMk cId="3604728048" sldId="2147485552"/>
        </pc:sldMasterMkLst>
        <pc:sldLayoutChg chg="del">
          <pc:chgData name="Wei Li" userId="fae33518c2e5a771" providerId="LiveId" clId="{9BFD7B82-E81E-476E-9EAF-174623FEAA6E}" dt="2026-02-22T03:19:09.453" v="0" actId="47"/>
          <pc:sldLayoutMkLst>
            <pc:docMk/>
            <pc:sldMasterMk cId="3604728048" sldId="2147485552"/>
            <pc:sldLayoutMk cId="3571103994" sldId="2147485553"/>
          </pc:sldLayoutMkLst>
        </pc:sldLayoutChg>
        <pc:sldLayoutChg chg="del">
          <pc:chgData name="Wei Li" userId="fae33518c2e5a771" providerId="LiveId" clId="{9BFD7B82-E81E-476E-9EAF-174623FEAA6E}" dt="2026-02-22T03:19:09.453" v="0" actId="47"/>
          <pc:sldLayoutMkLst>
            <pc:docMk/>
            <pc:sldMasterMk cId="3604728048" sldId="2147485552"/>
            <pc:sldLayoutMk cId="4036193967" sldId="2147485554"/>
          </pc:sldLayoutMkLst>
        </pc:sldLayoutChg>
        <pc:sldLayoutChg chg="del">
          <pc:chgData name="Wei Li" userId="fae33518c2e5a771" providerId="LiveId" clId="{9BFD7B82-E81E-476E-9EAF-174623FEAA6E}" dt="2026-02-22T03:19:09.453" v="0" actId="47"/>
          <pc:sldLayoutMkLst>
            <pc:docMk/>
            <pc:sldMasterMk cId="3604728048" sldId="2147485552"/>
            <pc:sldLayoutMk cId="3124946338" sldId="2147485555"/>
          </pc:sldLayoutMkLst>
        </pc:sldLayoutChg>
        <pc:sldLayoutChg chg="del">
          <pc:chgData name="Wei Li" userId="fae33518c2e5a771" providerId="LiveId" clId="{9BFD7B82-E81E-476E-9EAF-174623FEAA6E}" dt="2026-02-22T03:19:09.453" v="0" actId="47"/>
          <pc:sldLayoutMkLst>
            <pc:docMk/>
            <pc:sldMasterMk cId="3604728048" sldId="2147485552"/>
            <pc:sldLayoutMk cId="2916436873" sldId="2147485556"/>
          </pc:sldLayoutMkLst>
        </pc:sldLayoutChg>
        <pc:sldLayoutChg chg="del">
          <pc:chgData name="Wei Li" userId="fae33518c2e5a771" providerId="LiveId" clId="{9BFD7B82-E81E-476E-9EAF-174623FEAA6E}" dt="2026-02-22T03:19:09.453" v="0" actId="47"/>
          <pc:sldLayoutMkLst>
            <pc:docMk/>
            <pc:sldMasterMk cId="3604728048" sldId="2147485552"/>
            <pc:sldLayoutMk cId="336355934" sldId="2147485557"/>
          </pc:sldLayoutMkLst>
        </pc:sldLayoutChg>
        <pc:sldLayoutChg chg="del">
          <pc:chgData name="Wei Li" userId="fae33518c2e5a771" providerId="LiveId" clId="{9BFD7B82-E81E-476E-9EAF-174623FEAA6E}" dt="2026-02-22T03:19:09.453" v="0" actId="47"/>
          <pc:sldLayoutMkLst>
            <pc:docMk/>
            <pc:sldMasterMk cId="3604728048" sldId="2147485552"/>
            <pc:sldLayoutMk cId="262016515" sldId="2147485558"/>
          </pc:sldLayoutMkLst>
        </pc:sldLayoutChg>
        <pc:sldLayoutChg chg="del">
          <pc:chgData name="Wei Li" userId="fae33518c2e5a771" providerId="LiveId" clId="{9BFD7B82-E81E-476E-9EAF-174623FEAA6E}" dt="2026-02-22T03:19:09.453" v="0" actId="47"/>
          <pc:sldLayoutMkLst>
            <pc:docMk/>
            <pc:sldMasterMk cId="3604728048" sldId="2147485552"/>
            <pc:sldLayoutMk cId="4049752492" sldId="2147485559"/>
          </pc:sldLayoutMkLst>
        </pc:sldLayoutChg>
        <pc:sldLayoutChg chg="del">
          <pc:chgData name="Wei Li" userId="fae33518c2e5a771" providerId="LiveId" clId="{9BFD7B82-E81E-476E-9EAF-174623FEAA6E}" dt="2026-02-22T03:19:09.453" v="0" actId="47"/>
          <pc:sldLayoutMkLst>
            <pc:docMk/>
            <pc:sldMasterMk cId="3604728048" sldId="2147485552"/>
            <pc:sldLayoutMk cId="1323416896" sldId="2147485560"/>
          </pc:sldLayoutMkLst>
        </pc:sldLayoutChg>
        <pc:sldLayoutChg chg="del">
          <pc:chgData name="Wei Li" userId="fae33518c2e5a771" providerId="LiveId" clId="{9BFD7B82-E81E-476E-9EAF-174623FEAA6E}" dt="2026-02-22T03:19:09.453" v="0" actId="47"/>
          <pc:sldLayoutMkLst>
            <pc:docMk/>
            <pc:sldMasterMk cId="3604728048" sldId="2147485552"/>
            <pc:sldLayoutMk cId="484994541" sldId="2147485561"/>
          </pc:sldLayoutMkLst>
        </pc:sldLayoutChg>
        <pc:sldLayoutChg chg="del">
          <pc:chgData name="Wei Li" userId="fae33518c2e5a771" providerId="LiveId" clId="{9BFD7B82-E81E-476E-9EAF-174623FEAA6E}" dt="2026-02-22T03:19:09.453" v="0" actId="47"/>
          <pc:sldLayoutMkLst>
            <pc:docMk/>
            <pc:sldMasterMk cId="3604728048" sldId="2147485552"/>
            <pc:sldLayoutMk cId="1984824034" sldId="2147485562"/>
          </pc:sldLayoutMkLst>
        </pc:sldLayoutChg>
        <pc:sldLayoutChg chg="del">
          <pc:chgData name="Wei Li" userId="fae33518c2e5a771" providerId="LiveId" clId="{9BFD7B82-E81E-476E-9EAF-174623FEAA6E}" dt="2026-02-22T03:19:09.453" v="0" actId="47"/>
          <pc:sldLayoutMkLst>
            <pc:docMk/>
            <pc:sldMasterMk cId="3604728048" sldId="2147485552"/>
            <pc:sldLayoutMk cId="647873713" sldId="2147485563"/>
          </pc:sldLayoutMkLst>
        </pc:sldLayoutChg>
      </pc:sldMasterChg>
    </pc:docChg>
  </pc:docChgLst>
  <pc:docChgLst>
    <pc:chgData name="Wei Li" userId="fae33518c2e5a771" providerId="LiveId" clId="{C2008C4E-32F4-4AC7-9659-210901A29954}"/>
    <pc:docChg chg="custSel addSld delSld modSld delMainMaster">
      <pc:chgData name="Wei Li" userId="fae33518c2e5a771" providerId="LiveId" clId="{C2008C4E-32F4-4AC7-9659-210901A29954}" dt="2026-01-25T03:25:35.564" v="158"/>
      <pc:docMkLst>
        <pc:docMk/>
      </pc:docMkLst>
      <pc:sldChg chg="del">
        <pc:chgData name="Wei Li" userId="fae33518c2e5a771" providerId="LiveId" clId="{C2008C4E-32F4-4AC7-9659-210901A29954}" dt="2026-01-25T02:57:10.062" v="28" actId="47"/>
        <pc:sldMkLst>
          <pc:docMk/>
          <pc:sldMk cId="0" sldId="257"/>
        </pc:sldMkLst>
      </pc:sldChg>
      <pc:sldChg chg="del">
        <pc:chgData name="Wei Li" userId="fae33518c2e5a771" providerId="LiveId" clId="{C2008C4E-32F4-4AC7-9659-210901A29954}" dt="2026-01-25T02:57:10.062" v="28" actId="47"/>
        <pc:sldMkLst>
          <pc:docMk/>
          <pc:sldMk cId="0" sldId="258"/>
        </pc:sldMkLst>
      </pc:sldChg>
      <pc:sldChg chg="del">
        <pc:chgData name="Wei Li" userId="fae33518c2e5a771" providerId="LiveId" clId="{C2008C4E-32F4-4AC7-9659-210901A29954}" dt="2026-01-25T02:57:10.062" v="28" actId="47"/>
        <pc:sldMkLst>
          <pc:docMk/>
          <pc:sldMk cId="0" sldId="259"/>
        </pc:sldMkLst>
      </pc:sldChg>
      <pc:sldChg chg="del">
        <pc:chgData name="Wei Li" userId="fae33518c2e5a771" providerId="LiveId" clId="{C2008C4E-32F4-4AC7-9659-210901A29954}" dt="2026-01-25T02:57:10.062" v="28" actId="47"/>
        <pc:sldMkLst>
          <pc:docMk/>
          <pc:sldMk cId="0" sldId="260"/>
        </pc:sldMkLst>
      </pc:sldChg>
      <pc:sldChg chg="del">
        <pc:chgData name="Wei Li" userId="fae33518c2e5a771" providerId="LiveId" clId="{C2008C4E-32F4-4AC7-9659-210901A29954}" dt="2026-01-25T02:57:10.062" v="28" actId="47"/>
        <pc:sldMkLst>
          <pc:docMk/>
          <pc:sldMk cId="0" sldId="261"/>
        </pc:sldMkLst>
      </pc:sldChg>
      <pc:sldChg chg="del">
        <pc:chgData name="Wei Li" userId="fae33518c2e5a771" providerId="LiveId" clId="{C2008C4E-32F4-4AC7-9659-210901A29954}" dt="2026-01-25T02:57:10.062" v="28" actId="47"/>
        <pc:sldMkLst>
          <pc:docMk/>
          <pc:sldMk cId="0" sldId="262"/>
        </pc:sldMkLst>
      </pc:sldChg>
      <pc:sldChg chg="del">
        <pc:chgData name="Wei Li" userId="fae33518c2e5a771" providerId="LiveId" clId="{C2008C4E-32F4-4AC7-9659-210901A29954}" dt="2026-01-25T02:57:10.062" v="28" actId="47"/>
        <pc:sldMkLst>
          <pc:docMk/>
          <pc:sldMk cId="0" sldId="264"/>
        </pc:sldMkLst>
      </pc:sldChg>
      <pc:sldChg chg="del">
        <pc:chgData name="Wei Li" userId="fae33518c2e5a771" providerId="LiveId" clId="{C2008C4E-32F4-4AC7-9659-210901A29954}" dt="2026-01-25T02:57:10.062" v="28" actId="47"/>
        <pc:sldMkLst>
          <pc:docMk/>
          <pc:sldMk cId="0" sldId="269"/>
        </pc:sldMkLst>
      </pc:sldChg>
      <pc:sldChg chg="del">
        <pc:chgData name="Wei Li" userId="fae33518c2e5a771" providerId="LiveId" clId="{C2008C4E-32F4-4AC7-9659-210901A29954}" dt="2026-01-25T02:57:10.062" v="28" actId="47"/>
        <pc:sldMkLst>
          <pc:docMk/>
          <pc:sldMk cId="0" sldId="270"/>
        </pc:sldMkLst>
      </pc:sldChg>
      <pc:sldChg chg="del">
        <pc:chgData name="Wei Li" userId="fae33518c2e5a771" providerId="LiveId" clId="{C2008C4E-32F4-4AC7-9659-210901A29954}" dt="2026-01-25T02:57:10.062" v="28" actId="47"/>
        <pc:sldMkLst>
          <pc:docMk/>
          <pc:sldMk cId="0" sldId="271"/>
        </pc:sldMkLst>
      </pc:sldChg>
      <pc:sldChg chg="del">
        <pc:chgData name="Wei Li" userId="fae33518c2e5a771" providerId="LiveId" clId="{C2008C4E-32F4-4AC7-9659-210901A29954}" dt="2026-01-25T02:57:10.062" v="28" actId="47"/>
        <pc:sldMkLst>
          <pc:docMk/>
          <pc:sldMk cId="0" sldId="272"/>
        </pc:sldMkLst>
      </pc:sldChg>
      <pc:sldChg chg="del">
        <pc:chgData name="Wei Li" userId="fae33518c2e5a771" providerId="LiveId" clId="{C2008C4E-32F4-4AC7-9659-210901A29954}" dt="2026-01-25T02:56:51.186" v="25" actId="47"/>
        <pc:sldMkLst>
          <pc:docMk/>
          <pc:sldMk cId="0" sldId="277"/>
        </pc:sldMkLst>
      </pc:sldChg>
      <pc:sldChg chg="del">
        <pc:chgData name="Wei Li" userId="fae33518c2e5a771" providerId="LiveId" clId="{C2008C4E-32F4-4AC7-9659-210901A29954}" dt="2026-01-25T02:56:51.186" v="25" actId="47"/>
        <pc:sldMkLst>
          <pc:docMk/>
          <pc:sldMk cId="0" sldId="278"/>
        </pc:sldMkLst>
      </pc:sldChg>
      <pc:sldChg chg="del">
        <pc:chgData name="Wei Li" userId="fae33518c2e5a771" providerId="LiveId" clId="{C2008C4E-32F4-4AC7-9659-210901A29954}" dt="2026-01-25T02:56:51.186" v="25" actId="47"/>
        <pc:sldMkLst>
          <pc:docMk/>
          <pc:sldMk cId="0" sldId="279"/>
        </pc:sldMkLst>
      </pc:sldChg>
      <pc:sldChg chg="del">
        <pc:chgData name="Wei Li" userId="fae33518c2e5a771" providerId="LiveId" clId="{C2008C4E-32F4-4AC7-9659-210901A29954}" dt="2026-01-25T02:56:51.186" v="25" actId="47"/>
        <pc:sldMkLst>
          <pc:docMk/>
          <pc:sldMk cId="0" sldId="280"/>
        </pc:sldMkLst>
      </pc:sldChg>
      <pc:sldChg chg="del">
        <pc:chgData name="Wei Li" userId="fae33518c2e5a771" providerId="LiveId" clId="{C2008C4E-32F4-4AC7-9659-210901A29954}" dt="2026-01-25T02:56:51.186" v="25" actId="47"/>
        <pc:sldMkLst>
          <pc:docMk/>
          <pc:sldMk cId="0" sldId="281"/>
        </pc:sldMkLst>
      </pc:sldChg>
      <pc:sldChg chg="del">
        <pc:chgData name="Wei Li" userId="fae33518c2e5a771" providerId="LiveId" clId="{C2008C4E-32F4-4AC7-9659-210901A29954}" dt="2026-01-25T02:56:51.186" v="25" actId="47"/>
        <pc:sldMkLst>
          <pc:docMk/>
          <pc:sldMk cId="0" sldId="282"/>
        </pc:sldMkLst>
      </pc:sldChg>
      <pc:sldChg chg="del">
        <pc:chgData name="Wei Li" userId="fae33518c2e5a771" providerId="LiveId" clId="{C2008C4E-32F4-4AC7-9659-210901A29954}" dt="2026-01-25T02:56:51.186" v="25" actId="47"/>
        <pc:sldMkLst>
          <pc:docMk/>
          <pc:sldMk cId="0" sldId="283"/>
        </pc:sldMkLst>
      </pc:sldChg>
      <pc:sldChg chg="del">
        <pc:chgData name="Wei Li" userId="fae33518c2e5a771" providerId="LiveId" clId="{C2008C4E-32F4-4AC7-9659-210901A29954}" dt="2026-01-25T02:56:51.186" v="25" actId="47"/>
        <pc:sldMkLst>
          <pc:docMk/>
          <pc:sldMk cId="0" sldId="284"/>
        </pc:sldMkLst>
      </pc:sldChg>
      <pc:sldChg chg="del">
        <pc:chgData name="Wei Li" userId="fae33518c2e5a771" providerId="LiveId" clId="{C2008C4E-32F4-4AC7-9659-210901A29954}" dt="2026-01-25T02:56:51.186" v="25" actId="47"/>
        <pc:sldMkLst>
          <pc:docMk/>
          <pc:sldMk cId="0" sldId="285"/>
        </pc:sldMkLst>
      </pc:sldChg>
      <pc:sldChg chg="del">
        <pc:chgData name="Wei Li" userId="fae33518c2e5a771" providerId="LiveId" clId="{C2008C4E-32F4-4AC7-9659-210901A29954}" dt="2026-01-25T02:56:51.186" v="25" actId="47"/>
        <pc:sldMkLst>
          <pc:docMk/>
          <pc:sldMk cId="0" sldId="287"/>
        </pc:sldMkLst>
      </pc:sldChg>
      <pc:sldChg chg="del">
        <pc:chgData name="Wei Li" userId="fae33518c2e5a771" providerId="LiveId" clId="{C2008C4E-32F4-4AC7-9659-210901A29954}" dt="2026-01-25T02:56:51.186" v="25" actId="47"/>
        <pc:sldMkLst>
          <pc:docMk/>
          <pc:sldMk cId="0" sldId="288"/>
        </pc:sldMkLst>
      </pc:sldChg>
      <pc:sldChg chg="del">
        <pc:chgData name="Wei Li" userId="fae33518c2e5a771" providerId="LiveId" clId="{C2008C4E-32F4-4AC7-9659-210901A29954}" dt="2026-01-25T02:56:51.186" v="25" actId="47"/>
        <pc:sldMkLst>
          <pc:docMk/>
          <pc:sldMk cId="0" sldId="289"/>
        </pc:sldMkLst>
      </pc:sldChg>
      <pc:sldChg chg="del">
        <pc:chgData name="Wei Li" userId="fae33518c2e5a771" providerId="LiveId" clId="{C2008C4E-32F4-4AC7-9659-210901A29954}" dt="2026-01-25T02:56:51.186" v="25" actId="47"/>
        <pc:sldMkLst>
          <pc:docMk/>
          <pc:sldMk cId="0" sldId="290"/>
        </pc:sldMkLst>
      </pc:sldChg>
      <pc:sldChg chg="del">
        <pc:chgData name="Wei Li" userId="fae33518c2e5a771" providerId="LiveId" clId="{C2008C4E-32F4-4AC7-9659-210901A29954}" dt="2026-01-25T02:56:51.186" v="25" actId="47"/>
        <pc:sldMkLst>
          <pc:docMk/>
          <pc:sldMk cId="0" sldId="292"/>
        </pc:sldMkLst>
      </pc:sldChg>
      <pc:sldChg chg="del">
        <pc:chgData name="Wei Li" userId="fae33518c2e5a771" providerId="LiveId" clId="{C2008C4E-32F4-4AC7-9659-210901A29954}" dt="2026-01-25T02:54:18.410" v="6" actId="47"/>
        <pc:sldMkLst>
          <pc:docMk/>
          <pc:sldMk cId="2729475806" sldId="364"/>
        </pc:sldMkLst>
      </pc:sldChg>
      <pc:sldChg chg="del">
        <pc:chgData name="Wei Li" userId="fae33518c2e5a771" providerId="LiveId" clId="{C2008C4E-32F4-4AC7-9659-210901A29954}" dt="2026-01-25T02:54:18.410" v="6" actId="47"/>
        <pc:sldMkLst>
          <pc:docMk/>
          <pc:sldMk cId="477639240" sldId="365"/>
        </pc:sldMkLst>
      </pc:sldChg>
      <pc:sldChg chg="del">
        <pc:chgData name="Wei Li" userId="fae33518c2e5a771" providerId="LiveId" clId="{C2008C4E-32F4-4AC7-9659-210901A29954}" dt="2026-01-25T02:54:18.410" v="6" actId="47"/>
        <pc:sldMkLst>
          <pc:docMk/>
          <pc:sldMk cId="3966710325" sldId="366"/>
        </pc:sldMkLst>
      </pc:sldChg>
      <pc:sldChg chg="del">
        <pc:chgData name="Wei Li" userId="fae33518c2e5a771" providerId="LiveId" clId="{C2008C4E-32F4-4AC7-9659-210901A29954}" dt="2026-01-25T02:54:18.410" v="6" actId="47"/>
        <pc:sldMkLst>
          <pc:docMk/>
          <pc:sldMk cId="2071460022" sldId="367"/>
        </pc:sldMkLst>
      </pc:sldChg>
      <pc:sldChg chg="del">
        <pc:chgData name="Wei Li" userId="fae33518c2e5a771" providerId="LiveId" clId="{C2008C4E-32F4-4AC7-9659-210901A29954}" dt="2026-01-25T02:54:18.410" v="6" actId="47"/>
        <pc:sldMkLst>
          <pc:docMk/>
          <pc:sldMk cId="1440410194" sldId="368"/>
        </pc:sldMkLst>
      </pc:sldChg>
      <pc:sldChg chg="del">
        <pc:chgData name="Wei Li" userId="fae33518c2e5a771" providerId="LiveId" clId="{C2008C4E-32F4-4AC7-9659-210901A29954}" dt="2026-01-25T02:54:18.410" v="6" actId="47"/>
        <pc:sldMkLst>
          <pc:docMk/>
          <pc:sldMk cId="2763646521" sldId="369"/>
        </pc:sldMkLst>
      </pc:sldChg>
      <pc:sldChg chg="del">
        <pc:chgData name="Wei Li" userId="fae33518c2e5a771" providerId="LiveId" clId="{C2008C4E-32F4-4AC7-9659-210901A29954}" dt="2026-01-25T02:54:18.410" v="6" actId="47"/>
        <pc:sldMkLst>
          <pc:docMk/>
          <pc:sldMk cId="1018238780" sldId="370"/>
        </pc:sldMkLst>
      </pc:sldChg>
      <pc:sldChg chg="del">
        <pc:chgData name="Wei Li" userId="fae33518c2e5a771" providerId="LiveId" clId="{C2008C4E-32F4-4AC7-9659-210901A29954}" dt="2026-01-25T02:54:18.410" v="6" actId="47"/>
        <pc:sldMkLst>
          <pc:docMk/>
          <pc:sldMk cId="24220707" sldId="371"/>
        </pc:sldMkLst>
      </pc:sldChg>
      <pc:sldChg chg="del">
        <pc:chgData name="Wei Li" userId="fae33518c2e5a771" providerId="LiveId" clId="{C2008C4E-32F4-4AC7-9659-210901A29954}" dt="2026-01-25T02:54:18.410" v="6" actId="47"/>
        <pc:sldMkLst>
          <pc:docMk/>
          <pc:sldMk cId="2556579572" sldId="372"/>
        </pc:sldMkLst>
      </pc:sldChg>
      <pc:sldChg chg="del">
        <pc:chgData name="Wei Li" userId="fae33518c2e5a771" providerId="LiveId" clId="{C2008C4E-32F4-4AC7-9659-210901A29954}" dt="2026-01-25T02:54:26.978" v="7" actId="47"/>
        <pc:sldMkLst>
          <pc:docMk/>
          <pc:sldMk cId="2582609587" sldId="404"/>
        </pc:sldMkLst>
      </pc:sldChg>
      <pc:sldChg chg="del">
        <pc:chgData name="Wei Li" userId="fae33518c2e5a771" providerId="LiveId" clId="{C2008C4E-32F4-4AC7-9659-210901A29954}" dt="2026-01-25T02:56:56.961" v="26" actId="47"/>
        <pc:sldMkLst>
          <pc:docMk/>
          <pc:sldMk cId="2824035402" sldId="405"/>
        </pc:sldMkLst>
      </pc:sldChg>
      <pc:sldChg chg="del">
        <pc:chgData name="Wei Li" userId="fae33518c2e5a771" providerId="LiveId" clId="{C2008C4E-32F4-4AC7-9659-210901A29954}" dt="2026-01-25T02:54:26.978" v="7" actId="47"/>
        <pc:sldMkLst>
          <pc:docMk/>
          <pc:sldMk cId="2895720144" sldId="406"/>
        </pc:sldMkLst>
      </pc:sldChg>
      <pc:sldChg chg="del">
        <pc:chgData name="Wei Li" userId="fae33518c2e5a771" providerId="LiveId" clId="{C2008C4E-32F4-4AC7-9659-210901A29954}" dt="2026-01-25T02:56:56.961" v="26" actId="47"/>
        <pc:sldMkLst>
          <pc:docMk/>
          <pc:sldMk cId="3177460360" sldId="409"/>
        </pc:sldMkLst>
      </pc:sldChg>
      <pc:sldChg chg="del">
        <pc:chgData name="Wei Li" userId="fae33518c2e5a771" providerId="LiveId" clId="{C2008C4E-32F4-4AC7-9659-210901A29954}" dt="2026-01-25T02:54:26.978" v="7" actId="47"/>
        <pc:sldMkLst>
          <pc:docMk/>
          <pc:sldMk cId="579142879" sldId="441"/>
        </pc:sldMkLst>
      </pc:sldChg>
      <pc:sldChg chg="del">
        <pc:chgData name="Wei Li" userId="fae33518c2e5a771" providerId="LiveId" clId="{C2008C4E-32F4-4AC7-9659-210901A29954}" dt="2026-01-25T02:54:26.978" v="7" actId="47"/>
        <pc:sldMkLst>
          <pc:docMk/>
          <pc:sldMk cId="628451326" sldId="584"/>
        </pc:sldMkLst>
      </pc:sldChg>
      <pc:sldChg chg="del">
        <pc:chgData name="Wei Li" userId="fae33518c2e5a771" providerId="LiveId" clId="{C2008C4E-32F4-4AC7-9659-210901A29954}" dt="2026-01-25T02:54:26.978" v="7" actId="47"/>
        <pc:sldMkLst>
          <pc:docMk/>
          <pc:sldMk cId="3955251135" sldId="587"/>
        </pc:sldMkLst>
      </pc:sldChg>
      <pc:sldChg chg="del">
        <pc:chgData name="Wei Li" userId="fae33518c2e5a771" providerId="LiveId" clId="{C2008C4E-32F4-4AC7-9659-210901A29954}" dt="2026-01-25T02:54:26.978" v="7" actId="47"/>
        <pc:sldMkLst>
          <pc:docMk/>
          <pc:sldMk cId="718765077" sldId="588"/>
        </pc:sldMkLst>
      </pc:sldChg>
      <pc:sldChg chg="del">
        <pc:chgData name="Wei Li" userId="fae33518c2e5a771" providerId="LiveId" clId="{C2008C4E-32F4-4AC7-9659-210901A29954}" dt="2026-01-25T02:54:26.978" v="7" actId="47"/>
        <pc:sldMkLst>
          <pc:docMk/>
          <pc:sldMk cId="475995483" sldId="590"/>
        </pc:sldMkLst>
      </pc:sldChg>
      <pc:sldChg chg="del">
        <pc:chgData name="Wei Li" userId="fae33518c2e5a771" providerId="LiveId" clId="{C2008C4E-32F4-4AC7-9659-210901A29954}" dt="2026-01-25T02:54:26.978" v="7" actId="47"/>
        <pc:sldMkLst>
          <pc:docMk/>
          <pc:sldMk cId="1639027986" sldId="591"/>
        </pc:sldMkLst>
      </pc:sldChg>
      <pc:sldChg chg="del">
        <pc:chgData name="Wei Li" userId="fae33518c2e5a771" providerId="LiveId" clId="{C2008C4E-32F4-4AC7-9659-210901A29954}" dt="2026-01-25T02:54:26.978" v="7" actId="47"/>
        <pc:sldMkLst>
          <pc:docMk/>
          <pc:sldMk cId="3375016331" sldId="593"/>
        </pc:sldMkLst>
      </pc:sldChg>
      <pc:sldChg chg="del">
        <pc:chgData name="Wei Li" userId="fae33518c2e5a771" providerId="LiveId" clId="{C2008C4E-32F4-4AC7-9659-210901A29954}" dt="2026-01-25T02:54:26.978" v="7" actId="47"/>
        <pc:sldMkLst>
          <pc:docMk/>
          <pc:sldMk cId="3625117751" sldId="594"/>
        </pc:sldMkLst>
      </pc:sldChg>
      <pc:sldChg chg="del">
        <pc:chgData name="Wei Li" userId="fae33518c2e5a771" providerId="LiveId" clId="{C2008C4E-32F4-4AC7-9659-210901A29954}" dt="2026-01-25T02:54:26.978" v="7" actId="47"/>
        <pc:sldMkLst>
          <pc:docMk/>
          <pc:sldMk cId="3158501533" sldId="595"/>
        </pc:sldMkLst>
      </pc:sldChg>
      <pc:sldChg chg="del">
        <pc:chgData name="Wei Li" userId="fae33518c2e5a771" providerId="LiveId" clId="{C2008C4E-32F4-4AC7-9659-210901A29954}" dt="2026-01-25T02:54:18.410" v="6" actId="47"/>
        <pc:sldMkLst>
          <pc:docMk/>
          <pc:sldMk cId="279788265" sldId="1019"/>
        </pc:sldMkLst>
      </pc:sldChg>
      <pc:sldChg chg="del">
        <pc:chgData name="Wei Li" userId="fae33518c2e5a771" providerId="LiveId" clId="{C2008C4E-32F4-4AC7-9659-210901A29954}" dt="2026-01-25T02:54:18.410" v="6" actId="47"/>
        <pc:sldMkLst>
          <pc:docMk/>
          <pc:sldMk cId="232953578" sldId="1020"/>
        </pc:sldMkLst>
      </pc:sldChg>
      <pc:sldChg chg="del">
        <pc:chgData name="Wei Li" userId="fae33518c2e5a771" providerId="LiveId" clId="{C2008C4E-32F4-4AC7-9659-210901A29954}" dt="2026-01-25T02:54:18.410" v="6" actId="47"/>
        <pc:sldMkLst>
          <pc:docMk/>
          <pc:sldMk cId="1240590940" sldId="1021"/>
        </pc:sldMkLst>
      </pc:sldChg>
      <pc:sldChg chg="del">
        <pc:chgData name="Wei Li" userId="fae33518c2e5a771" providerId="LiveId" clId="{C2008C4E-32F4-4AC7-9659-210901A29954}" dt="2026-01-25T02:54:18.410" v="6" actId="47"/>
        <pc:sldMkLst>
          <pc:docMk/>
          <pc:sldMk cId="555876138" sldId="1022"/>
        </pc:sldMkLst>
      </pc:sldChg>
      <pc:sldChg chg="del">
        <pc:chgData name="Wei Li" userId="fae33518c2e5a771" providerId="LiveId" clId="{C2008C4E-32F4-4AC7-9659-210901A29954}" dt="2026-01-25T02:54:18.410" v="6" actId="47"/>
        <pc:sldMkLst>
          <pc:docMk/>
          <pc:sldMk cId="1959685761" sldId="1023"/>
        </pc:sldMkLst>
      </pc:sldChg>
      <pc:sldChg chg="del">
        <pc:chgData name="Wei Li" userId="fae33518c2e5a771" providerId="LiveId" clId="{C2008C4E-32F4-4AC7-9659-210901A29954}" dt="2026-01-25T02:54:18.410" v="6" actId="47"/>
        <pc:sldMkLst>
          <pc:docMk/>
          <pc:sldMk cId="1665961927" sldId="1024"/>
        </pc:sldMkLst>
      </pc:sldChg>
      <pc:sldChg chg="del">
        <pc:chgData name="Wei Li" userId="fae33518c2e5a771" providerId="LiveId" clId="{C2008C4E-32F4-4AC7-9659-210901A29954}" dt="2026-01-25T02:54:18.410" v="6" actId="47"/>
        <pc:sldMkLst>
          <pc:docMk/>
          <pc:sldMk cId="4159076522" sldId="1025"/>
        </pc:sldMkLst>
      </pc:sldChg>
      <pc:sldChg chg="del">
        <pc:chgData name="Wei Li" userId="fae33518c2e5a771" providerId="LiveId" clId="{C2008C4E-32F4-4AC7-9659-210901A29954}" dt="2026-01-25T02:54:18.410" v="6" actId="47"/>
        <pc:sldMkLst>
          <pc:docMk/>
          <pc:sldMk cId="1568854960" sldId="1026"/>
        </pc:sldMkLst>
      </pc:sldChg>
      <pc:sldChg chg="del">
        <pc:chgData name="Wei Li" userId="fae33518c2e5a771" providerId="LiveId" clId="{C2008C4E-32F4-4AC7-9659-210901A29954}" dt="2026-01-25T02:54:18.410" v="6" actId="47"/>
        <pc:sldMkLst>
          <pc:docMk/>
          <pc:sldMk cId="2583768251" sldId="1027"/>
        </pc:sldMkLst>
      </pc:sldChg>
      <pc:sldChg chg="modSp mod">
        <pc:chgData name="Wei Li" userId="fae33518c2e5a771" providerId="LiveId" clId="{C2008C4E-32F4-4AC7-9659-210901A29954}" dt="2026-01-25T02:54:04.579" v="5" actId="255"/>
        <pc:sldMkLst>
          <pc:docMk/>
          <pc:sldMk cId="358965501" sldId="3976"/>
        </pc:sldMkLst>
      </pc:sldChg>
      <pc:sldChg chg="modSp del mod">
        <pc:chgData name="Wei Li" userId="fae33518c2e5a771" providerId="LiveId" clId="{C2008C4E-32F4-4AC7-9659-210901A29954}" dt="2026-01-25T02:57:48.729" v="38" actId="47"/>
        <pc:sldMkLst>
          <pc:docMk/>
          <pc:sldMk cId="2417170538" sldId="5347"/>
        </pc:sldMkLst>
      </pc:sldChg>
      <pc:sldChg chg="del">
        <pc:chgData name="Wei Li" userId="fae33518c2e5a771" providerId="LiveId" clId="{C2008C4E-32F4-4AC7-9659-210901A29954}" dt="2026-01-25T02:57:27.672" v="36" actId="47"/>
        <pc:sldMkLst>
          <pc:docMk/>
          <pc:sldMk cId="157762781" sldId="5352"/>
        </pc:sldMkLst>
      </pc:sldChg>
      <pc:sldChg chg="del">
        <pc:chgData name="Wei Li" userId="fae33518c2e5a771" providerId="LiveId" clId="{C2008C4E-32F4-4AC7-9659-210901A29954}" dt="2026-01-25T02:57:27.672" v="36" actId="47"/>
        <pc:sldMkLst>
          <pc:docMk/>
          <pc:sldMk cId="359813334" sldId="5353"/>
        </pc:sldMkLst>
      </pc:sldChg>
      <pc:sldChg chg="add">
        <pc:chgData name="Wei Li" userId="fae33518c2e5a771" providerId="LiveId" clId="{C2008C4E-32F4-4AC7-9659-210901A29954}" dt="2026-01-25T02:57:45.839" v="37"/>
        <pc:sldMkLst>
          <pc:docMk/>
          <pc:sldMk cId="3080194665" sldId="5360"/>
        </pc:sldMkLst>
      </pc:sldChg>
      <pc:sldChg chg="add">
        <pc:chgData name="Wei Li" userId="fae33518c2e5a771" providerId="LiveId" clId="{C2008C4E-32F4-4AC7-9659-210901A29954}" dt="2026-01-25T02:57:45.839" v="37"/>
        <pc:sldMkLst>
          <pc:docMk/>
          <pc:sldMk cId="1466523816" sldId="5361"/>
        </pc:sldMkLst>
      </pc:sldChg>
      <pc:sldChg chg="add">
        <pc:chgData name="Wei Li" userId="fae33518c2e5a771" providerId="LiveId" clId="{C2008C4E-32F4-4AC7-9659-210901A29954}" dt="2026-01-25T02:57:45.839" v="37"/>
        <pc:sldMkLst>
          <pc:docMk/>
          <pc:sldMk cId="251671573" sldId="5363"/>
        </pc:sldMkLst>
      </pc:sldChg>
      <pc:sldChg chg="add">
        <pc:chgData name="Wei Li" userId="fae33518c2e5a771" providerId="LiveId" clId="{C2008C4E-32F4-4AC7-9659-210901A29954}" dt="2026-01-25T02:57:45.839" v="37"/>
        <pc:sldMkLst>
          <pc:docMk/>
          <pc:sldMk cId="3532339605" sldId="5364"/>
        </pc:sldMkLst>
      </pc:sldChg>
      <pc:sldChg chg="add">
        <pc:chgData name="Wei Li" userId="fae33518c2e5a771" providerId="LiveId" clId="{C2008C4E-32F4-4AC7-9659-210901A29954}" dt="2026-01-25T02:57:45.839" v="37"/>
        <pc:sldMkLst>
          <pc:docMk/>
          <pc:sldMk cId="371667197" sldId="5365"/>
        </pc:sldMkLst>
      </pc:sldChg>
      <pc:sldChg chg="add">
        <pc:chgData name="Wei Li" userId="fae33518c2e5a771" providerId="LiveId" clId="{C2008C4E-32F4-4AC7-9659-210901A29954}" dt="2026-01-25T02:57:45.839" v="37"/>
        <pc:sldMkLst>
          <pc:docMk/>
          <pc:sldMk cId="2901746414" sldId="5366"/>
        </pc:sldMkLst>
      </pc:sldChg>
      <pc:sldChg chg="del">
        <pc:chgData name="Wei Li" userId="fae33518c2e5a771" providerId="LiveId" clId="{C2008C4E-32F4-4AC7-9659-210901A29954}" dt="2026-01-25T02:57:10.062" v="28" actId="47"/>
        <pc:sldMkLst>
          <pc:docMk/>
          <pc:sldMk cId="1405882376" sldId="5628"/>
        </pc:sldMkLst>
      </pc:sldChg>
      <pc:sldChg chg="del">
        <pc:chgData name="Wei Li" userId="fae33518c2e5a771" providerId="LiveId" clId="{C2008C4E-32F4-4AC7-9659-210901A29954}" dt="2026-01-25T02:54:26.978" v="7" actId="47"/>
        <pc:sldMkLst>
          <pc:docMk/>
          <pc:sldMk cId="2399417700" sldId="6019"/>
        </pc:sldMkLst>
      </pc:sldChg>
      <pc:sldChg chg="del">
        <pc:chgData name="Wei Li" userId="fae33518c2e5a771" providerId="LiveId" clId="{C2008C4E-32F4-4AC7-9659-210901A29954}" dt="2026-01-25T02:54:26.978" v="7" actId="47"/>
        <pc:sldMkLst>
          <pc:docMk/>
          <pc:sldMk cId="905345044" sldId="6020"/>
        </pc:sldMkLst>
      </pc:sldChg>
      <pc:sldChg chg="del">
        <pc:chgData name="Wei Li" userId="fae33518c2e5a771" providerId="LiveId" clId="{C2008C4E-32F4-4AC7-9659-210901A29954}" dt="2026-01-25T02:54:26.978" v="7" actId="47"/>
        <pc:sldMkLst>
          <pc:docMk/>
          <pc:sldMk cId="2484484069" sldId="6021"/>
        </pc:sldMkLst>
      </pc:sldChg>
      <pc:sldChg chg="del">
        <pc:chgData name="Wei Li" userId="fae33518c2e5a771" providerId="LiveId" clId="{C2008C4E-32F4-4AC7-9659-210901A29954}" dt="2026-01-25T02:54:26.978" v="7" actId="47"/>
        <pc:sldMkLst>
          <pc:docMk/>
          <pc:sldMk cId="2055341999" sldId="6022"/>
        </pc:sldMkLst>
      </pc:sldChg>
      <pc:sldChg chg="del">
        <pc:chgData name="Wei Li" userId="fae33518c2e5a771" providerId="LiveId" clId="{C2008C4E-32F4-4AC7-9659-210901A29954}" dt="2026-01-25T02:54:26.978" v="7" actId="47"/>
        <pc:sldMkLst>
          <pc:docMk/>
          <pc:sldMk cId="712046918" sldId="6023"/>
        </pc:sldMkLst>
      </pc:sldChg>
      <pc:sldChg chg="del">
        <pc:chgData name="Wei Li" userId="fae33518c2e5a771" providerId="LiveId" clId="{C2008C4E-32F4-4AC7-9659-210901A29954}" dt="2026-01-25T02:54:26.978" v="7" actId="47"/>
        <pc:sldMkLst>
          <pc:docMk/>
          <pc:sldMk cId="1956253570" sldId="6024"/>
        </pc:sldMkLst>
      </pc:sldChg>
      <pc:sldChg chg="del">
        <pc:chgData name="Wei Li" userId="fae33518c2e5a771" providerId="LiveId" clId="{C2008C4E-32F4-4AC7-9659-210901A29954}" dt="2026-01-25T02:54:26.978" v="7" actId="47"/>
        <pc:sldMkLst>
          <pc:docMk/>
          <pc:sldMk cId="1646763970" sldId="6025"/>
        </pc:sldMkLst>
      </pc:sldChg>
      <pc:sldChg chg="del">
        <pc:chgData name="Wei Li" userId="fae33518c2e5a771" providerId="LiveId" clId="{C2008C4E-32F4-4AC7-9659-210901A29954}" dt="2026-01-25T02:54:26.978" v="7" actId="47"/>
        <pc:sldMkLst>
          <pc:docMk/>
          <pc:sldMk cId="2298068034" sldId="6026"/>
        </pc:sldMkLst>
      </pc:sldChg>
      <pc:sldChg chg="del">
        <pc:chgData name="Wei Li" userId="fae33518c2e5a771" providerId="LiveId" clId="{C2008C4E-32F4-4AC7-9659-210901A29954}" dt="2026-01-25T02:54:26.978" v="7" actId="47"/>
        <pc:sldMkLst>
          <pc:docMk/>
          <pc:sldMk cId="4131222784" sldId="6027"/>
        </pc:sldMkLst>
      </pc:sldChg>
      <pc:sldChg chg="del">
        <pc:chgData name="Wei Li" userId="fae33518c2e5a771" providerId="LiveId" clId="{C2008C4E-32F4-4AC7-9659-210901A29954}" dt="2026-01-25T02:56:56.961" v="26" actId="47"/>
        <pc:sldMkLst>
          <pc:docMk/>
          <pc:sldMk cId="1975376668" sldId="6028"/>
        </pc:sldMkLst>
      </pc:sldChg>
      <pc:sldChg chg="del">
        <pc:chgData name="Wei Li" userId="fae33518c2e5a771" providerId="LiveId" clId="{C2008C4E-32F4-4AC7-9659-210901A29954}" dt="2026-01-25T02:56:56.961" v="26" actId="47"/>
        <pc:sldMkLst>
          <pc:docMk/>
          <pc:sldMk cId="2249522707" sldId="6029"/>
        </pc:sldMkLst>
      </pc:sldChg>
      <pc:sldChg chg="del">
        <pc:chgData name="Wei Li" userId="fae33518c2e5a771" providerId="LiveId" clId="{C2008C4E-32F4-4AC7-9659-210901A29954}" dt="2026-01-25T02:56:56.961" v="26" actId="47"/>
        <pc:sldMkLst>
          <pc:docMk/>
          <pc:sldMk cId="1855566296" sldId="6030"/>
        </pc:sldMkLst>
      </pc:sldChg>
      <pc:sldChg chg="del">
        <pc:chgData name="Wei Li" userId="fae33518c2e5a771" providerId="LiveId" clId="{C2008C4E-32F4-4AC7-9659-210901A29954}" dt="2026-01-25T02:56:56.961" v="26" actId="47"/>
        <pc:sldMkLst>
          <pc:docMk/>
          <pc:sldMk cId="985724264" sldId="6031"/>
        </pc:sldMkLst>
      </pc:sldChg>
      <pc:sldChg chg="del">
        <pc:chgData name="Wei Li" userId="fae33518c2e5a771" providerId="LiveId" clId="{C2008C4E-32F4-4AC7-9659-210901A29954}" dt="2026-01-25T02:56:56.961" v="26" actId="47"/>
        <pc:sldMkLst>
          <pc:docMk/>
          <pc:sldMk cId="476915701" sldId="6032"/>
        </pc:sldMkLst>
      </pc:sldChg>
      <pc:sldChg chg="del">
        <pc:chgData name="Wei Li" userId="fae33518c2e5a771" providerId="LiveId" clId="{C2008C4E-32F4-4AC7-9659-210901A29954}" dt="2026-01-25T02:56:56.961" v="26" actId="47"/>
        <pc:sldMkLst>
          <pc:docMk/>
          <pc:sldMk cId="4239698570" sldId="6033"/>
        </pc:sldMkLst>
      </pc:sldChg>
      <pc:sldChg chg="del">
        <pc:chgData name="Wei Li" userId="fae33518c2e5a771" providerId="LiveId" clId="{C2008C4E-32F4-4AC7-9659-210901A29954}" dt="2026-01-25T02:56:56.961" v="26" actId="47"/>
        <pc:sldMkLst>
          <pc:docMk/>
          <pc:sldMk cId="961063394" sldId="6034"/>
        </pc:sldMkLst>
      </pc:sldChg>
      <pc:sldChg chg="del">
        <pc:chgData name="Wei Li" userId="fae33518c2e5a771" providerId="LiveId" clId="{C2008C4E-32F4-4AC7-9659-210901A29954}" dt="2026-01-25T02:56:56.961" v="26" actId="47"/>
        <pc:sldMkLst>
          <pc:docMk/>
          <pc:sldMk cId="89909636" sldId="6035"/>
        </pc:sldMkLst>
      </pc:sldChg>
      <pc:sldChg chg="del">
        <pc:chgData name="Wei Li" userId="fae33518c2e5a771" providerId="LiveId" clId="{C2008C4E-32F4-4AC7-9659-210901A29954}" dt="2026-01-25T03:06:20.713" v="46" actId="47"/>
        <pc:sldMkLst>
          <pc:docMk/>
          <pc:sldMk cId="362456010" sldId="6037"/>
        </pc:sldMkLst>
      </pc:sldChg>
      <pc:sldChg chg="del">
        <pc:chgData name="Wei Li" userId="fae33518c2e5a771" providerId="LiveId" clId="{C2008C4E-32F4-4AC7-9659-210901A29954}" dt="2026-01-25T02:57:10.062" v="28" actId="47"/>
        <pc:sldMkLst>
          <pc:docMk/>
          <pc:sldMk cId="0" sldId="6038"/>
        </pc:sldMkLst>
      </pc:sldChg>
      <pc:sldChg chg="del">
        <pc:chgData name="Wei Li" userId="fae33518c2e5a771" providerId="LiveId" clId="{C2008C4E-32F4-4AC7-9659-210901A29954}" dt="2026-01-25T02:57:13.204" v="29" actId="47"/>
        <pc:sldMkLst>
          <pc:docMk/>
          <pc:sldMk cId="4071769753" sldId="6039"/>
        </pc:sldMkLst>
      </pc:sldChg>
      <pc:sldChg chg="del">
        <pc:chgData name="Wei Li" userId="fae33518c2e5a771" providerId="LiveId" clId="{C2008C4E-32F4-4AC7-9659-210901A29954}" dt="2026-01-25T02:56:51.186" v="25" actId="47"/>
        <pc:sldMkLst>
          <pc:docMk/>
          <pc:sldMk cId="0" sldId="6040"/>
        </pc:sldMkLst>
      </pc:sldChg>
      <pc:sldChg chg="new del">
        <pc:chgData name="Wei Li" userId="fae33518c2e5a771" providerId="LiveId" clId="{C2008C4E-32F4-4AC7-9659-210901A29954}" dt="2026-01-25T02:54:47.387" v="10" actId="47"/>
        <pc:sldMkLst>
          <pc:docMk/>
          <pc:sldMk cId="381398925" sldId="6041"/>
        </pc:sldMkLst>
      </pc:sldChg>
      <pc:sldChg chg="add del setBg">
        <pc:chgData name="Wei Li" userId="fae33518c2e5a771" providerId="LiveId" clId="{C2008C4E-32F4-4AC7-9659-210901A29954}" dt="2026-01-25T02:54:51.027" v="12" actId="47"/>
        <pc:sldMkLst>
          <pc:docMk/>
          <pc:sldMk cId="1894423536" sldId="6042"/>
        </pc:sldMkLst>
      </pc:sldChg>
      <pc:sldChg chg="addSp delSp modSp add mod modAnim">
        <pc:chgData name="Wei Li" userId="fae33518c2e5a771" providerId="LiveId" clId="{C2008C4E-32F4-4AC7-9659-210901A29954}" dt="2026-01-25T03:19:29.904" v="150"/>
        <pc:sldMkLst>
          <pc:docMk/>
          <pc:sldMk cId="2993198212" sldId="6043"/>
        </pc:sldMkLst>
      </pc:sldChg>
      <pc:sldChg chg="add del setBg">
        <pc:chgData name="Wei Li" userId="fae33518c2e5a771" providerId="LiveId" clId="{C2008C4E-32F4-4AC7-9659-210901A29954}" dt="2026-01-25T02:55:03.586" v="17" actId="47"/>
        <pc:sldMkLst>
          <pc:docMk/>
          <pc:sldMk cId="1451183153" sldId="6044"/>
        </pc:sldMkLst>
      </pc:sldChg>
      <pc:sldChg chg="add del setBg">
        <pc:chgData name="Wei Li" userId="fae33518c2e5a771" providerId="LiveId" clId="{C2008C4E-32F4-4AC7-9659-210901A29954}" dt="2026-01-25T02:55:03.586" v="17" actId="47"/>
        <pc:sldMkLst>
          <pc:docMk/>
          <pc:sldMk cId="1866826939" sldId="6045"/>
        </pc:sldMkLst>
      </pc:sldChg>
      <pc:sldChg chg="add del">
        <pc:chgData name="Wei Li" userId="fae33518c2e5a771" providerId="LiveId" clId="{C2008C4E-32F4-4AC7-9659-210901A29954}" dt="2026-01-25T02:56:41.848" v="24" actId="47"/>
        <pc:sldMkLst>
          <pc:docMk/>
          <pc:sldMk cId="1862861681" sldId="6046"/>
        </pc:sldMkLst>
      </pc:sldChg>
      <pc:sldChg chg="add del">
        <pc:chgData name="Wei Li" userId="fae33518c2e5a771" providerId="LiveId" clId="{C2008C4E-32F4-4AC7-9659-210901A29954}" dt="2026-01-25T02:56:41.848" v="24" actId="47"/>
        <pc:sldMkLst>
          <pc:docMk/>
          <pc:sldMk cId="3744715700" sldId="6047"/>
        </pc:sldMkLst>
      </pc:sldChg>
      <pc:sldChg chg="addSp modSp add modAnim">
        <pc:chgData name="Wei Li" userId="fae33518c2e5a771" providerId="LiveId" clId="{C2008C4E-32F4-4AC7-9659-210901A29954}" dt="2026-01-25T03:19:57.350" v="151"/>
        <pc:sldMkLst>
          <pc:docMk/>
          <pc:sldMk cId="3082980248" sldId="6048"/>
        </pc:sldMkLst>
      </pc:sldChg>
      <pc:sldChg chg="addSp modSp add modAnim">
        <pc:chgData name="Wei Li" userId="fae33518c2e5a771" providerId="LiveId" clId="{C2008C4E-32F4-4AC7-9659-210901A29954}" dt="2026-01-25T03:20:14.450" v="152"/>
        <pc:sldMkLst>
          <pc:docMk/>
          <pc:sldMk cId="3436687840" sldId="6049"/>
        </pc:sldMkLst>
      </pc:sldChg>
      <pc:sldChg chg="addSp modSp add modAnim">
        <pc:chgData name="Wei Li" userId="fae33518c2e5a771" providerId="LiveId" clId="{C2008C4E-32F4-4AC7-9659-210901A29954}" dt="2026-01-25T03:20:37.841" v="153"/>
        <pc:sldMkLst>
          <pc:docMk/>
          <pc:sldMk cId="1414179271" sldId="6050"/>
        </pc:sldMkLst>
      </pc:sldChg>
      <pc:sldChg chg="addSp modSp add modAnim">
        <pc:chgData name="Wei Li" userId="fae33518c2e5a771" providerId="LiveId" clId="{C2008C4E-32F4-4AC7-9659-210901A29954}" dt="2026-01-25T02:58:35.921" v="40"/>
        <pc:sldMkLst>
          <pc:docMk/>
          <pc:sldMk cId="1073691524" sldId="6051"/>
        </pc:sldMkLst>
      </pc:sldChg>
      <pc:sldChg chg="modSp add mod">
        <pc:chgData name="Wei Li" userId="fae33518c2e5a771" providerId="LiveId" clId="{C2008C4E-32F4-4AC7-9659-210901A29954}" dt="2026-01-25T03:11:03.042" v="92" actId="20577"/>
        <pc:sldMkLst>
          <pc:docMk/>
          <pc:sldMk cId="1413036275" sldId="6052"/>
        </pc:sldMkLst>
      </pc:sldChg>
      <pc:sldChg chg="modSp add mod">
        <pc:chgData name="Wei Li" userId="fae33518c2e5a771" providerId="LiveId" clId="{C2008C4E-32F4-4AC7-9659-210901A29954}" dt="2026-01-25T03:14:11.192" v="99" actId="20577"/>
        <pc:sldMkLst>
          <pc:docMk/>
          <pc:sldMk cId="1130816297" sldId="6053"/>
        </pc:sldMkLst>
      </pc:sldChg>
      <pc:sldChg chg="modSp add mod">
        <pc:chgData name="Wei Li" userId="fae33518c2e5a771" providerId="LiveId" clId="{C2008C4E-32F4-4AC7-9659-210901A29954}" dt="2026-01-25T03:14:51.600" v="107" actId="20577"/>
        <pc:sldMkLst>
          <pc:docMk/>
          <pc:sldMk cId="732486312" sldId="6054"/>
        </pc:sldMkLst>
      </pc:sldChg>
      <pc:sldChg chg="modSp add mod">
        <pc:chgData name="Wei Li" userId="fae33518c2e5a771" providerId="LiveId" clId="{C2008C4E-32F4-4AC7-9659-210901A29954}" dt="2026-01-25T03:15:28.017" v="117" actId="20577"/>
        <pc:sldMkLst>
          <pc:docMk/>
          <pc:sldMk cId="2470863363" sldId="6055"/>
        </pc:sldMkLst>
      </pc:sldChg>
      <pc:sldChg chg="modSp add mod">
        <pc:chgData name="Wei Li" userId="fae33518c2e5a771" providerId="LiveId" clId="{C2008C4E-32F4-4AC7-9659-210901A29954}" dt="2026-01-25T03:15:55.341" v="129" actId="20577"/>
        <pc:sldMkLst>
          <pc:docMk/>
          <pc:sldMk cId="3720100914" sldId="6056"/>
        </pc:sldMkLst>
      </pc:sldChg>
      <pc:sldChg chg="modSp add mod">
        <pc:chgData name="Wei Li" userId="fae33518c2e5a771" providerId="LiveId" clId="{C2008C4E-32F4-4AC7-9659-210901A29954}" dt="2026-01-25T03:16:38.218" v="142" actId="20577"/>
        <pc:sldMkLst>
          <pc:docMk/>
          <pc:sldMk cId="3847413143" sldId="6057"/>
        </pc:sldMkLst>
      </pc:sldChg>
      <pc:sldChg chg="modSp add mod">
        <pc:chgData name="Wei Li" userId="fae33518c2e5a771" providerId="LiveId" clId="{C2008C4E-32F4-4AC7-9659-210901A29954}" dt="2026-01-25T03:16:52.762" v="149" actId="20577"/>
        <pc:sldMkLst>
          <pc:docMk/>
          <pc:sldMk cId="2760427960" sldId="6058"/>
        </pc:sldMkLst>
      </pc:sldChg>
      <pc:sldChg chg="addSp modSp new modAnim">
        <pc:chgData name="Wei Li" userId="fae33518c2e5a771" providerId="LiveId" clId="{C2008C4E-32F4-4AC7-9659-210901A29954}" dt="2026-01-25T03:25:35.564" v="158"/>
        <pc:sldMkLst>
          <pc:docMk/>
          <pc:sldMk cId="2639100192" sldId="6059"/>
        </pc:sldMkLst>
      </pc:sldChg>
      <pc:sldMasterChg chg="del delSldLayout">
        <pc:chgData name="Wei Li" userId="fae33518c2e5a771" providerId="LiveId" clId="{C2008C4E-32F4-4AC7-9659-210901A29954}" dt="2026-01-25T02:54:18.410" v="6" actId="47"/>
        <pc:sldMasterMkLst>
          <pc:docMk/>
          <pc:sldMasterMk cId="2428522094" sldId="2147485504"/>
        </pc:sldMasterMkLst>
        <pc:sldLayoutChg chg="del">
          <pc:chgData name="Wei Li" userId="fae33518c2e5a771" providerId="LiveId" clId="{C2008C4E-32F4-4AC7-9659-210901A29954}" dt="2026-01-25T02:54:18.410" v="6" actId="47"/>
          <pc:sldLayoutMkLst>
            <pc:docMk/>
            <pc:sldMasterMk cId="2428522094" sldId="2147485504"/>
            <pc:sldLayoutMk cId="3245104021" sldId="2147485505"/>
          </pc:sldLayoutMkLst>
        </pc:sldLayoutChg>
        <pc:sldLayoutChg chg="del">
          <pc:chgData name="Wei Li" userId="fae33518c2e5a771" providerId="LiveId" clId="{C2008C4E-32F4-4AC7-9659-210901A29954}" dt="2026-01-25T02:54:18.410" v="6" actId="47"/>
          <pc:sldLayoutMkLst>
            <pc:docMk/>
            <pc:sldMasterMk cId="2428522094" sldId="2147485504"/>
            <pc:sldLayoutMk cId="1570535770" sldId="2147485506"/>
          </pc:sldLayoutMkLst>
        </pc:sldLayoutChg>
        <pc:sldLayoutChg chg="del">
          <pc:chgData name="Wei Li" userId="fae33518c2e5a771" providerId="LiveId" clId="{C2008C4E-32F4-4AC7-9659-210901A29954}" dt="2026-01-25T02:54:18.410" v="6" actId="47"/>
          <pc:sldLayoutMkLst>
            <pc:docMk/>
            <pc:sldMasterMk cId="2428522094" sldId="2147485504"/>
            <pc:sldLayoutMk cId="4195858380" sldId="2147485507"/>
          </pc:sldLayoutMkLst>
        </pc:sldLayoutChg>
        <pc:sldLayoutChg chg="del">
          <pc:chgData name="Wei Li" userId="fae33518c2e5a771" providerId="LiveId" clId="{C2008C4E-32F4-4AC7-9659-210901A29954}" dt="2026-01-25T02:54:18.410" v="6" actId="47"/>
          <pc:sldLayoutMkLst>
            <pc:docMk/>
            <pc:sldMasterMk cId="2428522094" sldId="2147485504"/>
            <pc:sldLayoutMk cId="1820693496" sldId="2147485508"/>
          </pc:sldLayoutMkLst>
        </pc:sldLayoutChg>
        <pc:sldLayoutChg chg="del">
          <pc:chgData name="Wei Li" userId="fae33518c2e5a771" providerId="LiveId" clId="{C2008C4E-32F4-4AC7-9659-210901A29954}" dt="2026-01-25T02:54:18.410" v="6" actId="47"/>
          <pc:sldLayoutMkLst>
            <pc:docMk/>
            <pc:sldMasterMk cId="2428522094" sldId="2147485504"/>
            <pc:sldLayoutMk cId="4290487270" sldId="2147485509"/>
          </pc:sldLayoutMkLst>
        </pc:sldLayoutChg>
        <pc:sldLayoutChg chg="del">
          <pc:chgData name="Wei Li" userId="fae33518c2e5a771" providerId="LiveId" clId="{C2008C4E-32F4-4AC7-9659-210901A29954}" dt="2026-01-25T02:54:18.410" v="6" actId="47"/>
          <pc:sldLayoutMkLst>
            <pc:docMk/>
            <pc:sldMasterMk cId="2428522094" sldId="2147485504"/>
            <pc:sldLayoutMk cId="270957653" sldId="2147485510"/>
          </pc:sldLayoutMkLst>
        </pc:sldLayoutChg>
        <pc:sldLayoutChg chg="del">
          <pc:chgData name="Wei Li" userId="fae33518c2e5a771" providerId="LiveId" clId="{C2008C4E-32F4-4AC7-9659-210901A29954}" dt="2026-01-25T02:54:18.410" v="6" actId="47"/>
          <pc:sldLayoutMkLst>
            <pc:docMk/>
            <pc:sldMasterMk cId="2428522094" sldId="2147485504"/>
            <pc:sldLayoutMk cId="2084992703" sldId="2147485511"/>
          </pc:sldLayoutMkLst>
        </pc:sldLayoutChg>
        <pc:sldLayoutChg chg="del">
          <pc:chgData name="Wei Li" userId="fae33518c2e5a771" providerId="LiveId" clId="{C2008C4E-32F4-4AC7-9659-210901A29954}" dt="2026-01-25T02:54:18.410" v="6" actId="47"/>
          <pc:sldLayoutMkLst>
            <pc:docMk/>
            <pc:sldMasterMk cId="2428522094" sldId="2147485504"/>
            <pc:sldLayoutMk cId="3824991905" sldId="2147485512"/>
          </pc:sldLayoutMkLst>
        </pc:sldLayoutChg>
        <pc:sldLayoutChg chg="del">
          <pc:chgData name="Wei Li" userId="fae33518c2e5a771" providerId="LiveId" clId="{C2008C4E-32F4-4AC7-9659-210901A29954}" dt="2026-01-25T02:54:18.410" v="6" actId="47"/>
          <pc:sldLayoutMkLst>
            <pc:docMk/>
            <pc:sldMasterMk cId="2428522094" sldId="2147485504"/>
            <pc:sldLayoutMk cId="3626820354" sldId="2147485513"/>
          </pc:sldLayoutMkLst>
        </pc:sldLayoutChg>
        <pc:sldLayoutChg chg="del">
          <pc:chgData name="Wei Li" userId="fae33518c2e5a771" providerId="LiveId" clId="{C2008C4E-32F4-4AC7-9659-210901A29954}" dt="2026-01-25T02:54:18.410" v="6" actId="47"/>
          <pc:sldLayoutMkLst>
            <pc:docMk/>
            <pc:sldMasterMk cId="2428522094" sldId="2147485504"/>
            <pc:sldLayoutMk cId="2274850320" sldId="2147485514"/>
          </pc:sldLayoutMkLst>
        </pc:sldLayoutChg>
        <pc:sldLayoutChg chg="del">
          <pc:chgData name="Wei Li" userId="fae33518c2e5a771" providerId="LiveId" clId="{C2008C4E-32F4-4AC7-9659-210901A29954}" dt="2026-01-25T02:54:18.410" v="6" actId="47"/>
          <pc:sldLayoutMkLst>
            <pc:docMk/>
            <pc:sldMasterMk cId="2428522094" sldId="2147485504"/>
            <pc:sldLayoutMk cId="159212287" sldId="2147485515"/>
          </pc:sldLayoutMkLst>
        </pc:sldLayoutChg>
      </pc:sldMasterChg>
      <pc:sldMasterChg chg="del delSldLayout">
        <pc:chgData name="Wei Li" userId="fae33518c2e5a771" providerId="LiveId" clId="{C2008C4E-32F4-4AC7-9659-210901A29954}" dt="2026-01-25T02:54:18.410" v="6" actId="47"/>
        <pc:sldMasterMkLst>
          <pc:docMk/>
          <pc:sldMasterMk cId="775677374" sldId="2147485516"/>
        </pc:sldMasterMkLst>
        <pc:sldLayoutChg chg="del">
          <pc:chgData name="Wei Li" userId="fae33518c2e5a771" providerId="LiveId" clId="{C2008C4E-32F4-4AC7-9659-210901A29954}" dt="2026-01-25T02:54:18.410" v="6" actId="47"/>
          <pc:sldLayoutMkLst>
            <pc:docMk/>
            <pc:sldMasterMk cId="775677374" sldId="2147485516"/>
            <pc:sldLayoutMk cId="1171393545" sldId="2147485517"/>
          </pc:sldLayoutMkLst>
        </pc:sldLayoutChg>
        <pc:sldLayoutChg chg="del">
          <pc:chgData name="Wei Li" userId="fae33518c2e5a771" providerId="LiveId" clId="{C2008C4E-32F4-4AC7-9659-210901A29954}" dt="2026-01-25T02:54:18.410" v="6" actId="47"/>
          <pc:sldLayoutMkLst>
            <pc:docMk/>
            <pc:sldMasterMk cId="775677374" sldId="2147485516"/>
            <pc:sldLayoutMk cId="3061758757" sldId="2147485518"/>
          </pc:sldLayoutMkLst>
        </pc:sldLayoutChg>
        <pc:sldLayoutChg chg="del">
          <pc:chgData name="Wei Li" userId="fae33518c2e5a771" providerId="LiveId" clId="{C2008C4E-32F4-4AC7-9659-210901A29954}" dt="2026-01-25T02:54:18.410" v="6" actId="47"/>
          <pc:sldLayoutMkLst>
            <pc:docMk/>
            <pc:sldMasterMk cId="775677374" sldId="2147485516"/>
            <pc:sldLayoutMk cId="3346820823" sldId="2147485519"/>
          </pc:sldLayoutMkLst>
        </pc:sldLayoutChg>
        <pc:sldLayoutChg chg="del">
          <pc:chgData name="Wei Li" userId="fae33518c2e5a771" providerId="LiveId" clId="{C2008C4E-32F4-4AC7-9659-210901A29954}" dt="2026-01-25T02:54:18.410" v="6" actId="47"/>
          <pc:sldLayoutMkLst>
            <pc:docMk/>
            <pc:sldMasterMk cId="775677374" sldId="2147485516"/>
            <pc:sldLayoutMk cId="65278616" sldId="2147485520"/>
          </pc:sldLayoutMkLst>
        </pc:sldLayoutChg>
        <pc:sldLayoutChg chg="del">
          <pc:chgData name="Wei Li" userId="fae33518c2e5a771" providerId="LiveId" clId="{C2008C4E-32F4-4AC7-9659-210901A29954}" dt="2026-01-25T02:54:18.410" v="6" actId="47"/>
          <pc:sldLayoutMkLst>
            <pc:docMk/>
            <pc:sldMasterMk cId="775677374" sldId="2147485516"/>
            <pc:sldLayoutMk cId="4001565934" sldId="2147485521"/>
          </pc:sldLayoutMkLst>
        </pc:sldLayoutChg>
        <pc:sldLayoutChg chg="del">
          <pc:chgData name="Wei Li" userId="fae33518c2e5a771" providerId="LiveId" clId="{C2008C4E-32F4-4AC7-9659-210901A29954}" dt="2026-01-25T02:54:18.410" v="6" actId="47"/>
          <pc:sldLayoutMkLst>
            <pc:docMk/>
            <pc:sldMasterMk cId="775677374" sldId="2147485516"/>
            <pc:sldLayoutMk cId="2564675583" sldId="2147485522"/>
          </pc:sldLayoutMkLst>
        </pc:sldLayoutChg>
        <pc:sldLayoutChg chg="del">
          <pc:chgData name="Wei Li" userId="fae33518c2e5a771" providerId="LiveId" clId="{C2008C4E-32F4-4AC7-9659-210901A29954}" dt="2026-01-25T02:54:18.410" v="6" actId="47"/>
          <pc:sldLayoutMkLst>
            <pc:docMk/>
            <pc:sldMasterMk cId="775677374" sldId="2147485516"/>
            <pc:sldLayoutMk cId="570741568" sldId="2147485523"/>
          </pc:sldLayoutMkLst>
        </pc:sldLayoutChg>
        <pc:sldLayoutChg chg="del">
          <pc:chgData name="Wei Li" userId="fae33518c2e5a771" providerId="LiveId" clId="{C2008C4E-32F4-4AC7-9659-210901A29954}" dt="2026-01-25T02:54:18.410" v="6" actId="47"/>
          <pc:sldLayoutMkLst>
            <pc:docMk/>
            <pc:sldMasterMk cId="775677374" sldId="2147485516"/>
            <pc:sldLayoutMk cId="3215253400" sldId="2147485524"/>
          </pc:sldLayoutMkLst>
        </pc:sldLayoutChg>
        <pc:sldLayoutChg chg="del">
          <pc:chgData name="Wei Li" userId="fae33518c2e5a771" providerId="LiveId" clId="{C2008C4E-32F4-4AC7-9659-210901A29954}" dt="2026-01-25T02:54:18.410" v="6" actId="47"/>
          <pc:sldLayoutMkLst>
            <pc:docMk/>
            <pc:sldMasterMk cId="775677374" sldId="2147485516"/>
            <pc:sldLayoutMk cId="1660042892" sldId="2147485525"/>
          </pc:sldLayoutMkLst>
        </pc:sldLayoutChg>
        <pc:sldLayoutChg chg="del">
          <pc:chgData name="Wei Li" userId="fae33518c2e5a771" providerId="LiveId" clId="{C2008C4E-32F4-4AC7-9659-210901A29954}" dt="2026-01-25T02:54:18.410" v="6" actId="47"/>
          <pc:sldLayoutMkLst>
            <pc:docMk/>
            <pc:sldMasterMk cId="775677374" sldId="2147485516"/>
            <pc:sldLayoutMk cId="2024918841" sldId="2147485526"/>
          </pc:sldLayoutMkLst>
        </pc:sldLayoutChg>
        <pc:sldLayoutChg chg="del">
          <pc:chgData name="Wei Li" userId="fae33518c2e5a771" providerId="LiveId" clId="{C2008C4E-32F4-4AC7-9659-210901A29954}" dt="2026-01-25T02:54:18.410" v="6" actId="47"/>
          <pc:sldLayoutMkLst>
            <pc:docMk/>
            <pc:sldMasterMk cId="775677374" sldId="2147485516"/>
            <pc:sldLayoutMk cId="101134358" sldId="2147485527"/>
          </pc:sldLayoutMkLst>
        </pc:sldLayoutChg>
      </pc:sldMasterChg>
      <pc:sldMasterChg chg="del delSldLayout">
        <pc:chgData name="Wei Li" userId="fae33518c2e5a771" providerId="LiveId" clId="{C2008C4E-32F4-4AC7-9659-210901A29954}" dt="2026-01-25T02:56:56.961" v="26" actId="47"/>
        <pc:sldMasterMkLst>
          <pc:docMk/>
          <pc:sldMasterMk cId="2475691668" sldId="2147485528"/>
        </pc:sldMasterMkLst>
        <pc:sldLayoutChg chg="del">
          <pc:chgData name="Wei Li" userId="fae33518c2e5a771" providerId="LiveId" clId="{C2008C4E-32F4-4AC7-9659-210901A29954}" dt="2026-01-25T02:56:56.961" v="26" actId="47"/>
          <pc:sldLayoutMkLst>
            <pc:docMk/>
            <pc:sldMasterMk cId="2475691668" sldId="2147485528"/>
            <pc:sldLayoutMk cId="3782057151" sldId="2147485529"/>
          </pc:sldLayoutMkLst>
        </pc:sldLayoutChg>
        <pc:sldLayoutChg chg="del">
          <pc:chgData name="Wei Li" userId="fae33518c2e5a771" providerId="LiveId" clId="{C2008C4E-32F4-4AC7-9659-210901A29954}" dt="2026-01-25T02:56:56.961" v="26" actId="47"/>
          <pc:sldLayoutMkLst>
            <pc:docMk/>
            <pc:sldMasterMk cId="2475691668" sldId="2147485528"/>
            <pc:sldLayoutMk cId="2310664184" sldId="2147485530"/>
          </pc:sldLayoutMkLst>
        </pc:sldLayoutChg>
        <pc:sldLayoutChg chg="del">
          <pc:chgData name="Wei Li" userId="fae33518c2e5a771" providerId="LiveId" clId="{C2008C4E-32F4-4AC7-9659-210901A29954}" dt="2026-01-25T02:56:56.961" v="26" actId="47"/>
          <pc:sldLayoutMkLst>
            <pc:docMk/>
            <pc:sldMasterMk cId="2475691668" sldId="2147485528"/>
            <pc:sldLayoutMk cId="1332403549" sldId="2147485531"/>
          </pc:sldLayoutMkLst>
        </pc:sldLayoutChg>
        <pc:sldLayoutChg chg="del">
          <pc:chgData name="Wei Li" userId="fae33518c2e5a771" providerId="LiveId" clId="{C2008C4E-32F4-4AC7-9659-210901A29954}" dt="2026-01-25T02:56:56.961" v="26" actId="47"/>
          <pc:sldLayoutMkLst>
            <pc:docMk/>
            <pc:sldMasterMk cId="2475691668" sldId="2147485528"/>
            <pc:sldLayoutMk cId="2993416189" sldId="2147485532"/>
          </pc:sldLayoutMkLst>
        </pc:sldLayoutChg>
        <pc:sldLayoutChg chg="del">
          <pc:chgData name="Wei Li" userId="fae33518c2e5a771" providerId="LiveId" clId="{C2008C4E-32F4-4AC7-9659-210901A29954}" dt="2026-01-25T02:56:56.961" v="26" actId="47"/>
          <pc:sldLayoutMkLst>
            <pc:docMk/>
            <pc:sldMasterMk cId="2475691668" sldId="2147485528"/>
            <pc:sldLayoutMk cId="1114188078" sldId="2147485533"/>
          </pc:sldLayoutMkLst>
        </pc:sldLayoutChg>
        <pc:sldLayoutChg chg="del">
          <pc:chgData name="Wei Li" userId="fae33518c2e5a771" providerId="LiveId" clId="{C2008C4E-32F4-4AC7-9659-210901A29954}" dt="2026-01-25T02:56:56.961" v="26" actId="47"/>
          <pc:sldLayoutMkLst>
            <pc:docMk/>
            <pc:sldMasterMk cId="2475691668" sldId="2147485528"/>
            <pc:sldLayoutMk cId="3888950491" sldId="2147485534"/>
          </pc:sldLayoutMkLst>
        </pc:sldLayoutChg>
        <pc:sldLayoutChg chg="del">
          <pc:chgData name="Wei Li" userId="fae33518c2e5a771" providerId="LiveId" clId="{C2008C4E-32F4-4AC7-9659-210901A29954}" dt="2026-01-25T02:56:56.961" v="26" actId="47"/>
          <pc:sldLayoutMkLst>
            <pc:docMk/>
            <pc:sldMasterMk cId="2475691668" sldId="2147485528"/>
            <pc:sldLayoutMk cId="4186673902" sldId="2147485535"/>
          </pc:sldLayoutMkLst>
        </pc:sldLayoutChg>
        <pc:sldLayoutChg chg="del">
          <pc:chgData name="Wei Li" userId="fae33518c2e5a771" providerId="LiveId" clId="{C2008C4E-32F4-4AC7-9659-210901A29954}" dt="2026-01-25T02:56:56.961" v="26" actId="47"/>
          <pc:sldLayoutMkLst>
            <pc:docMk/>
            <pc:sldMasterMk cId="2475691668" sldId="2147485528"/>
            <pc:sldLayoutMk cId="1652266178" sldId="2147485536"/>
          </pc:sldLayoutMkLst>
        </pc:sldLayoutChg>
        <pc:sldLayoutChg chg="del">
          <pc:chgData name="Wei Li" userId="fae33518c2e5a771" providerId="LiveId" clId="{C2008C4E-32F4-4AC7-9659-210901A29954}" dt="2026-01-25T02:56:56.961" v="26" actId="47"/>
          <pc:sldLayoutMkLst>
            <pc:docMk/>
            <pc:sldMasterMk cId="2475691668" sldId="2147485528"/>
            <pc:sldLayoutMk cId="639884353" sldId="2147485537"/>
          </pc:sldLayoutMkLst>
        </pc:sldLayoutChg>
        <pc:sldLayoutChg chg="del">
          <pc:chgData name="Wei Li" userId="fae33518c2e5a771" providerId="LiveId" clId="{C2008C4E-32F4-4AC7-9659-210901A29954}" dt="2026-01-25T02:56:56.961" v="26" actId="47"/>
          <pc:sldLayoutMkLst>
            <pc:docMk/>
            <pc:sldMasterMk cId="2475691668" sldId="2147485528"/>
            <pc:sldLayoutMk cId="1154378102" sldId="2147485538"/>
          </pc:sldLayoutMkLst>
        </pc:sldLayoutChg>
        <pc:sldLayoutChg chg="del">
          <pc:chgData name="Wei Li" userId="fae33518c2e5a771" providerId="LiveId" clId="{C2008C4E-32F4-4AC7-9659-210901A29954}" dt="2026-01-25T02:56:56.961" v="26" actId="47"/>
          <pc:sldLayoutMkLst>
            <pc:docMk/>
            <pc:sldMasterMk cId="2475691668" sldId="2147485528"/>
            <pc:sldLayoutMk cId="1748689990" sldId="2147485539"/>
          </pc:sldLayoutMkLst>
        </pc:sldLayoutChg>
      </pc:sldMasterChg>
      <pc:sldMasterChg chg="del delSldLayout">
        <pc:chgData name="Wei Li" userId="fae33518c2e5a771" providerId="LiveId" clId="{C2008C4E-32F4-4AC7-9659-210901A29954}" dt="2026-01-25T02:54:26.978" v="7" actId="47"/>
        <pc:sldMasterMkLst>
          <pc:docMk/>
          <pc:sldMasterMk cId="1915299786" sldId="2147485564"/>
        </pc:sldMasterMkLst>
        <pc:sldLayoutChg chg="del">
          <pc:chgData name="Wei Li" userId="fae33518c2e5a771" providerId="LiveId" clId="{C2008C4E-32F4-4AC7-9659-210901A29954}" dt="2026-01-25T02:54:26.978" v="7" actId="47"/>
          <pc:sldLayoutMkLst>
            <pc:docMk/>
            <pc:sldMasterMk cId="1915299786" sldId="2147485564"/>
            <pc:sldLayoutMk cId="213610344" sldId="2147485565"/>
          </pc:sldLayoutMkLst>
        </pc:sldLayoutChg>
        <pc:sldLayoutChg chg="del">
          <pc:chgData name="Wei Li" userId="fae33518c2e5a771" providerId="LiveId" clId="{C2008C4E-32F4-4AC7-9659-210901A29954}" dt="2026-01-25T02:54:26.978" v="7" actId="47"/>
          <pc:sldLayoutMkLst>
            <pc:docMk/>
            <pc:sldMasterMk cId="1915299786" sldId="2147485564"/>
            <pc:sldLayoutMk cId="1588595277" sldId="2147485566"/>
          </pc:sldLayoutMkLst>
        </pc:sldLayoutChg>
        <pc:sldLayoutChg chg="del">
          <pc:chgData name="Wei Li" userId="fae33518c2e5a771" providerId="LiveId" clId="{C2008C4E-32F4-4AC7-9659-210901A29954}" dt="2026-01-25T02:54:26.978" v="7" actId="47"/>
          <pc:sldLayoutMkLst>
            <pc:docMk/>
            <pc:sldMasterMk cId="1915299786" sldId="2147485564"/>
            <pc:sldLayoutMk cId="674023186" sldId="2147485567"/>
          </pc:sldLayoutMkLst>
        </pc:sldLayoutChg>
        <pc:sldLayoutChg chg="del">
          <pc:chgData name="Wei Li" userId="fae33518c2e5a771" providerId="LiveId" clId="{C2008C4E-32F4-4AC7-9659-210901A29954}" dt="2026-01-25T02:54:26.978" v="7" actId="47"/>
          <pc:sldLayoutMkLst>
            <pc:docMk/>
            <pc:sldMasterMk cId="1915299786" sldId="2147485564"/>
            <pc:sldLayoutMk cId="1443207073" sldId="2147485568"/>
          </pc:sldLayoutMkLst>
        </pc:sldLayoutChg>
        <pc:sldLayoutChg chg="del">
          <pc:chgData name="Wei Li" userId="fae33518c2e5a771" providerId="LiveId" clId="{C2008C4E-32F4-4AC7-9659-210901A29954}" dt="2026-01-25T02:54:26.978" v="7" actId="47"/>
          <pc:sldLayoutMkLst>
            <pc:docMk/>
            <pc:sldMasterMk cId="1915299786" sldId="2147485564"/>
            <pc:sldLayoutMk cId="171382124" sldId="2147485569"/>
          </pc:sldLayoutMkLst>
        </pc:sldLayoutChg>
        <pc:sldLayoutChg chg="del">
          <pc:chgData name="Wei Li" userId="fae33518c2e5a771" providerId="LiveId" clId="{C2008C4E-32F4-4AC7-9659-210901A29954}" dt="2026-01-25T02:54:26.978" v="7" actId="47"/>
          <pc:sldLayoutMkLst>
            <pc:docMk/>
            <pc:sldMasterMk cId="1915299786" sldId="2147485564"/>
            <pc:sldLayoutMk cId="3514890078" sldId="2147485570"/>
          </pc:sldLayoutMkLst>
        </pc:sldLayoutChg>
        <pc:sldLayoutChg chg="del">
          <pc:chgData name="Wei Li" userId="fae33518c2e5a771" providerId="LiveId" clId="{C2008C4E-32F4-4AC7-9659-210901A29954}" dt="2026-01-25T02:54:26.978" v="7" actId="47"/>
          <pc:sldLayoutMkLst>
            <pc:docMk/>
            <pc:sldMasterMk cId="1915299786" sldId="2147485564"/>
            <pc:sldLayoutMk cId="1663528704" sldId="2147485571"/>
          </pc:sldLayoutMkLst>
        </pc:sldLayoutChg>
        <pc:sldLayoutChg chg="del">
          <pc:chgData name="Wei Li" userId="fae33518c2e5a771" providerId="LiveId" clId="{C2008C4E-32F4-4AC7-9659-210901A29954}" dt="2026-01-25T02:54:26.978" v="7" actId="47"/>
          <pc:sldLayoutMkLst>
            <pc:docMk/>
            <pc:sldMasterMk cId="1915299786" sldId="2147485564"/>
            <pc:sldLayoutMk cId="1713888271" sldId="2147485572"/>
          </pc:sldLayoutMkLst>
        </pc:sldLayoutChg>
        <pc:sldLayoutChg chg="del">
          <pc:chgData name="Wei Li" userId="fae33518c2e5a771" providerId="LiveId" clId="{C2008C4E-32F4-4AC7-9659-210901A29954}" dt="2026-01-25T02:54:26.978" v="7" actId="47"/>
          <pc:sldLayoutMkLst>
            <pc:docMk/>
            <pc:sldMasterMk cId="1915299786" sldId="2147485564"/>
            <pc:sldLayoutMk cId="3558318522" sldId="2147485573"/>
          </pc:sldLayoutMkLst>
        </pc:sldLayoutChg>
        <pc:sldLayoutChg chg="del">
          <pc:chgData name="Wei Li" userId="fae33518c2e5a771" providerId="LiveId" clId="{C2008C4E-32F4-4AC7-9659-210901A29954}" dt="2026-01-25T02:54:26.978" v="7" actId="47"/>
          <pc:sldLayoutMkLst>
            <pc:docMk/>
            <pc:sldMasterMk cId="1915299786" sldId="2147485564"/>
            <pc:sldLayoutMk cId="3707142961" sldId="2147485574"/>
          </pc:sldLayoutMkLst>
        </pc:sldLayoutChg>
        <pc:sldLayoutChg chg="del">
          <pc:chgData name="Wei Li" userId="fae33518c2e5a771" providerId="LiveId" clId="{C2008C4E-32F4-4AC7-9659-210901A29954}" dt="2026-01-25T02:54:26.978" v="7" actId="47"/>
          <pc:sldLayoutMkLst>
            <pc:docMk/>
            <pc:sldMasterMk cId="1915299786" sldId="2147485564"/>
            <pc:sldLayoutMk cId="1035960212" sldId="2147485575"/>
          </pc:sldLayoutMkLst>
        </pc:sldLayoutChg>
      </pc:sldMasterChg>
      <pc:sldMasterChg chg="del delSldLayout">
        <pc:chgData name="Wei Li" userId="fae33518c2e5a771" providerId="LiveId" clId="{C2008C4E-32F4-4AC7-9659-210901A29954}" dt="2026-01-25T02:57:13.204" v="29" actId="47"/>
        <pc:sldMasterMkLst>
          <pc:docMk/>
          <pc:sldMasterMk cId="3943494461" sldId="2147485576"/>
        </pc:sldMasterMkLst>
        <pc:sldLayoutChg chg="del">
          <pc:chgData name="Wei Li" userId="fae33518c2e5a771" providerId="LiveId" clId="{C2008C4E-32F4-4AC7-9659-210901A29954}" dt="2026-01-25T02:57:13.204" v="29" actId="47"/>
          <pc:sldLayoutMkLst>
            <pc:docMk/>
            <pc:sldMasterMk cId="3943494461" sldId="2147485576"/>
            <pc:sldLayoutMk cId="795439416" sldId="2147485577"/>
          </pc:sldLayoutMkLst>
        </pc:sldLayoutChg>
        <pc:sldLayoutChg chg="del">
          <pc:chgData name="Wei Li" userId="fae33518c2e5a771" providerId="LiveId" clId="{C2008C4E-32F4-4AC7-9659-210901A29954}" dt="2026-01-25T02:57:13.204" v="29" actId="47"/>
          <pc:sldLayoutMkLst>
            <pc:docMk/>
            <pc:sldMasterMk cId="3943494461" sldId="2147485576"/>
            <pc:sldLayoutMk cId="4114311017" sldId="2147485578"/>
          </pc:sldLayoutMkLst>
        </pc:sldLayoutChg>
        <pc:sldLayoutChg chg="del">
          <pc:chgData name="Wei Li" userId="fae33518c2e5a771" providerId="LiveId" clId="{C2008C4E-32F4-4AC7-9659-210901A29954}" dt="2026-01-25T02:57:13.204" v="29" actId="47"/>
          <pc:sldLayoutMkLst>
            <pc:docMk/>
            <pc:sldMasterMk cId="3943494461" sldId="2147485576"/>
            <pc:sldLayoutMk cId="1662733049" sldId="2147485579"/>
          </pc:sldLayoutMkLst>
        </pc:sldLayoutChg>
        <pc:sldLayoutChg chg="del">
          <pc:chgData name="Wei Li" userId="fae33518c2e5a771" providerId="LiveId" clId="{C2008C4E-32F4-4AC7-9659-210901A29954}" dt="2026-01-25T02:57:13.204" v="29" actId="47"/>
          <pc:sldLayoutMkLst>
            <pc:docMk/>
            <pc:sldMasterMk cId="3943494461" sldId="2147485576"/>
            <pc:sldLayoutMk cId="1839134420" sldId="2147485580"/>
          </pc:sldLayoutMkLst>
        </pc:sldLayoutChg>
        <pc:sldLayoutChg chg="del">
          <pc:chgData name="Wei Li" userId="fae33518c2e5a771" providerId="LiveId" clId="{C2008C4E-32F4-4AC7-9659-210901A29954}" dt="2026-01-25T02:57:13.204" v="29" actId="47"/>
          <pc:sldLayoutMkLst>
            <pc:docMk/>
            <pc:sldMasterMk cId="3943494461" sldId="2147485576"/>
            <pc:sldLayoutMk cId="3104724798" sldId="2147485581"/>
          </pc:sldLayoutMkLst>
        </pc:sldLayoutChg>
        <pc:sldLayoutChg chg="del">
          <pc:chgData name="Wei Li" userId="fae33518c2e5a771" providerId="LiveId" clId="{C2008C4E-32F4-4AC7-9659-210901A29954}" dt="2026-01-25T02:57:13.204" v="29" actId="47"/>
          <pc:sldLayoutMkLst>
            <pc:docMk/>
            <pc:sldMasterMk cId="3943494461" sldId="2147485576"/>
            <pc:sldLayoutMk cId="2778517104" sldId="2147485582"/>
          </pc:sldLayoutMkLst>
        </pc:sldLayoutChg>
        <pc:sldLayoutChg chg="del">
          <pc:chgData name="Wei Li" userId="fae33518c2e5a771" providerId="LiveId" clId="{C2008C4E-32F4-4AC7-9659-210901A29954}" dt="2026-01-25T02:57:13.204" v="29" actId="47"/>
          <pc:sldLayoutMkLst>
            <pc:docMk/>
            <pc:sldMasterMk cId="3943494461" sldId="2147485576"/>
            <pc:sldLayoutMk cId="3350827190" sldId="2147485583"/>
          </pc:sldLayoutMkLst>
        </pc:sldLayoutChg>
        <pc:sldLayoutChg chg="del">
          <pc:chgData name="Wei Li" userId="fae33518c2e5a771" providerId="LiveId" clId="{C2008C4E-32F4-4AC7-9659-210901A29954}" dt="2026-01-25T02:57:13.204" v="29" actId="47"/>
          <pc:sldLayoutMkLst>
            <pc:docMk/>
            <pc:sldMasterMk cId="3943494461" sldId="2147485576"/>
            <pc:sldLayoutMk cId="3000916960" sldId="2147485584"/>
          </pc:sldLayoutMkLst>
        </pc:sldLayoutChg>
        <pc:sldLayoutChg chg="del">
          <pc:chgData name="Wei Li" userId="fae33518c2e5a771" providerId="LiveId" clId="{C2008C4E-32F4-4AC7-9659-210901A29954}" dt="2026-01-25T02:57:13.204" v="29" actId="47"/>
          <pc:sldLayoutMkLst>
            <pc:docMk/>
            <pc:sldMasterMk cId="3943494461" sldId="2147485576"/>
            <pc:sldLayoutMk cId="1531937227" sldId="2147485585"/>
          </pc:sldLayoutMkLst>
        </pc:sldLayoutChg>
        <pc:sldLayoutChg chg="del">
          <pc:chgData name="Wei Li" userId="fae33518c2e5a771" providerId="LiveId" clId="{C2008C4E-32F4-4AC7-9659-210901A29954}" dt="2026-01-25T02:57:13.204" v="29" actId="47"/>
          <pc:sldLayoutMkLst>
            <pc:docMk/>
            <pc:sldMasterMk cId="3943494461" sldId="2147485576"/>
            <pc:sldLayoutMk cId="374474436" sldId="2147485586"/>
          </pc:sldLayoutMkLst>
        </pc:sldLayoutChg>
        <pc:sldLayoutChg chg="del">
          <pc:chgData name="Wei Li" userId="fae33518c2e5a771" providerId="LiveId" clId="{C2008C4E-32F4-4AC7-9659-210901A29954}" dt="2026-01-25T02:57:13.204" v="29" actId="47"/>
          <pc:sldLayoutMkLst>
            <pc:docMk/>
            <pc:sldMasterMk cId="3943494461" sldId="2147485576"/>
            <pc:sldLayoutMk cId="2638658816" sldId="2147485587"/>
          </pc:sldLayoutMkLst>
        </pc:sldLayoutChg>
        <pc:sldLayoutChg chg="del">
          <pc:chgData name="Wei Li" userId="fae33518c2e5a771" providerId="LiveId" clId="{C2008C4E-32F4-4AC7-9659-210901A29954}" dt="2026-01-25T02:57:10.062" v="28" actId="47"/>
          <pc:sldLayoutMkLst>
            <pc:docMk/>
            <pc:sldMasterMk cId="3943494461" sldId="2147485576"/>
            <pc:sldLayoutMk cId="211123339" sldId="2147485588"/>
          </pc:sldLayoutMkLst>
        </pc:sldLayoutChg>
      </pc:sldMasterChg>
      <pc:sldMasterChg chg="del delSldLayout">
        <pc:chgData name="Wei Li" userId="fae33518c2e5a771" providerId="LiveId" clId="{C2008C4E-32F4-4AC7-9659-210901A29954}" dt="2026-01-25T02:56:51.186" v="25" actId="47"/>
        <pc:sldMasterMkLst>
          <pc:docMk/>
          <pc:sldMasterMk cId="1544849765" sldId="2147485589"/>
        </pc:sldMasterMkLst>
        <pc:sldLayoutChg chg="del">
          <pc:chgData name="Wei Li" userId="fae33518c2e5a771" providerId="LiveId" clId="{C2008C4E-32F4-4AC7-9659-210901A29954}" dt="2026-01-25T02:56:51.186" v="25" actId="47"/>
          <pc:sldLayoutMkLst>
            <pc:docMk/>
            <pc:sldMasterMk cId="1544849765" sldId="2147485589"/>
            <pc:sldLayoutMk cId="3472800648" sldId="2147485590"/>
          </pc:sldLayoutMkLst>
        </pc:sldLayoutChg>
        <pc:sldLayoutChg chg="del">
          <pc:chgData name="Wei Li" userId="fae33518c2e5a771" providerId="LiveId" clId="{C2008C4E-32F4-4AC7-9659-210901A29954}" dt="2026-01-25T02:56:51.186" v="25" actId="47"/>
          <pc:sldLayoutMkLst>
            <pc:docMk/>
            <pc:sldMasterMk cId="1544849765" sldId="2147485589"/>
            <pc:sldLayoutMk cId="3529566622" sldId="2147485591"/>
          </pc:sldLayoutMkLst>
        </pc:sldLayoutChg>
        <pc:sldLayoutChg chg="del">
          <pc:chgData name="Wei Li" userId="fae33518c2e5a771" providerId="LiveId" clId="{C2008C4E-32F4-4AC7-9659-210901A29954}" dt="2026-01-25T02:56:51.186" v="25" actId="47"/>
          <pc:sldLayoutMkLst>
            <pc:docMk/>
            <pc:sldMasterMk cId="1544849765" sldId="2147485589"/>
            <pc:sldLayoutMk cId="1830003443" sldId="2147485592"/>
          </pc:sldLayoutMkLst>
        </pc:sldLayoutChg>
        <pc:sldLayoutChg chg="del">
          <pc:chgData name="Wei Li" userId="fae33518c2e5a771" providerId="LiveId" clId="{C2008C4E-32F4-4AC7-9659-210901A29954}" dt="2026-01-25T02:56:51.186" v="25" actId="47"/>
          <pc:sldLayoutMkLst>
            <pc:docMk/>
            <pc:sldMasterMk cId="1544849765" sldId="2147485589"/>
            <pc:sldLayoutMk cId="847224244" sldId="2147485593"/>
          </pc:sldLayoutMkLst>
        </pc:sldLayoutChg>
        <pc:sldLayoutChg chg="del">
          <pc:chgData name="Wei Li" userId="fae33518c2e5a771" providerId="LiveId" clId="{C2008C4E-32F4-4AC7-9659-210901A29954}" dt="2026-01-25T02:56:51.186" v="25" actId="47"/>
          <pc:sldLayoutMkLst>
            <pc:docMk/>
            <pc:sldMasterMk cId="1544849765" sldId="2147485589"/>
            <pc:sldLayoutMk cId="2434703988" sldId="2147485594"/>
          </pc:sldLayoutMkLst>
        </pc:sldLayoutChg>
        <pc:sldLayoutChg chg="del">
          <pc:chgData name="Wei Li" userId="fae33518c2e5a771" providerId="LiveId" clId="{C2008C4E-32F4-4AC7-9659-210901A29954}" dt="2026-01-25T02:56:51.186" v="25" actId="47"/>
          <pc:sldLayoutMkLst>
            <pc:docMk/>
            <pc:sldMasterMk cId="1544849765" sldId="2147485589"/>
            <pc:sldLayoutMk cId="153142648" sldId="2147485595"/>
          </pc:sldLayoutMkLst>
        </pc:sldLayoutChg>
        <pc:sldLayoutChg chg="del">
          <pc:chgData name="Wei Li" userId="fae33518c2e5a771" providerId="LiveId" clId="{C2008C4E-32F4-4AC7-9659-210901A29954}" dt="2026-01-25T02:56:51.186" v="25" actId="47"/>
          <pc:sldLayoutMkLst>
            <pc:docMk/>
            <pc:sldMasterMk cId="1544849765" sldId="2147485589"/>
            <pc:sldLayoutMk cId="690956677" sldId="2147485596"/>
          </pc:sldLayoutMkLst>
        </pc:sldLayoutChg>
        <pc:sldLayoutChg chg="del">
          <pc:chgData name="Wei Li" userId="fae33518c2e5a771" providerId="LiveId" clId="{C2008C4E-32F4-4AC7-9659-210901A29954}" dt="2026-01-25T02:56:51.186" v="25" actId="47"/>
          <pc:sldLayoutMkLst>
            <pc:docMk/>
            <pc:sldMasterMk cId="1544849765" sldId="2147485589"/>
            <pc:sldLayoutMk cId="682797907" sldId="2147485597"/>
          </pc:sldLayoutMkLst>
        </pc:sldLayoutChg>
        <pc:sldLayoutChg chg="del">
          <pc:chgData name="Wei Li" userId="fae33518c2e5a771" providerId="LiveId" clId="{C2008C4E-32F4-4AC7-9659-210901A29954}" dt="2026-01-25T02:56:51.186" v="25" actId="47"/>
          <pc:sldLayoutMkLst>
            <pc:docMk/>
            <pc:sldMasterMk cId="1544849765" sldId="2147485589"/>
            <pc:sldLayoutMk cId="3266173653" sldId="2147485598"/>
          </pc:sldLayoutMkLst>
        </pc:sldLayoutChg>
        <pc:sldLayoutChg chg="del">
          <pc:chgData name="Wei Li" userId="fae33518c2e5a771" providerId="LiveId" clId="{C2008C4E-32F4-4AC7-9659-210901A29954}" dt="2026-01-25T02:56:51.186" v="25" actId="47"/>
          <pc:sldLayoutMkLst>
            <pc:docMk/>
            <pc:sldMasterMk cId="1544849765" sldId="2147485589"/>
            <pc:sldLayoutMk cId="1688950971" sldId="2147485599"/>
          </pc:sldLayoutMkLst>
        </pc:sldLayoutChg>
        <pc:sldLayoutChg chg="del">
          <pc:chgData name="Wei Li" userId="fae33518c2e5a771" providerId="LiveId" clId="{C2008C4E-32F4-4AC7-9659-210901A29954}" dt="2026-01-25T02:56:51.186" v="25" actId="47"/>
          <pc:sldLayoutMkLst>
            <pc:docMk/>
            <pc:sldMasterMk cId="1544849765" sldId="2147485589"/>
            <pc:sldLayoutMk cId="2900172881" sldId="2147485600"/>
          </pc:sldLayoutMkLst>
        </pc:sldLayoutChg>
      </pc:sldMasterChg>
    </pc:docChg>
  </pc:docChgLst>
  <pc:docChgLst>
    <pc:chgData name="Wei Li" userId="fae33518c2e5a771" providerId="LiveId" clId="{D99620C1-41EA-4C6F-B798-C7DFAB5A9722}"/>
    <pc:docChg chg="undo custSel addSld delSld modSld delMainMaster">
      <pc:chgData name="Wei Li" userId="fae33518c2e5a771" providerId="LiveId" clId="{D99620C1-41EA-4C6F-B798-C7DFAB5A9722}" dt="2026-03-29T12:30:48.607" v="145" actId="931"/>
      <pc:docMkLst>
        <pc:docMk/>
      </pc:docMkLst>
      <pc:sldChg chg="del">
        <pc:chgData name="Wei Li" userId="fae33518c2e5a771" providerId="LiveId" clId="{D99620C1-41EA-4C6F-B798-C7DFAB5A9722}" dt="2026-03-28T19:26:22" v="22" actId="47"/>
        <pc:sldMkLst>
          <pc:docMk/>
          <pc:sldMk cId="0" sldId="257"/>
        </pc:sldMkLst>
      </pc:sldChg>
      <pc:sldChg chg="del">
        <pc:chgData name="Wei Li" userId="fae33518c2e5a771" providerId="LiveId" clId="{D99620C1-41EA-4C6F-B798-C7DFAB5A9722}" dt="2026-03-28T19:23:37.306" v="15" actId="47"/>
        <pc:sldMkLst>
          <pc:docMk/>
          <pc:sldMk cId="0" sldId="258"/>
        </pc:sldMkLst>
      </pc:sldChg>
      <pc:sldChg chg="del">
        <pc:chgData name="Wei Li" userId="fae33518c2e5a771" providerId="LiveId" clId="{D99620C1-41EA-4C6F-B798-C7DFAB5A9722}" dt="2026-03-28T19:23:37.306" v="15" actId="47"/>
        <pc:sldMkLst>
          <pc:docMk/>
          <pc:sldMk cId="0" sldId="259"/>
        </pc:sldMkLst>
      </pc:sldChg>
      <pc:sldChg chg="add">
        <pc:chgData name="Wei Li" userId="fae33518c2e5a771" providerId="LiveId" clId="{D99620C1-41EA-4C6F-B798-C7DFAB5A9722}" dt="2026-03-28T19:26:04.912" v="20"/>
        <pc:sldMkLst>
          <pc:docMk/>
          <pc:sldMk cId="609876669" sldId="259"/>
        </pc:sldMkLst>
      </pc:sldChg>
      <pc:sldChg chg="del">
        <pc:chgData name="Wei Li" userId="fae33518c2e5a771" providerId="LiveId" clId="{D99620C1-41EA-4C6F-B798-C7DFAB5A9722}" dt="2026-03-28T19:23:37.306" v="15" actId="47"/>
        <pc:sldMkLst>
          <pc:docMk/>
          <pc:sldMk cId="0" sldId="260"/>
        </pc:sldMkLst>
      </pc:sldChg>
      <pc:sldChg chg="add">
        <pc:chgData name="Wei Li" userId="fae33518c2e5a771" providerId="LiveId" clId="{D99620C1-41EA-4C6F-B798-C7DFAB5A9722}" dt="2026-03-28T19:26:04.912" v="20"/>
        <pc:sldMkLst>
          <pc:docMk/>
          <pc:sldMk cId="3296227834" sldId="260"/>
        </pc:sldMkLst>
      </pc:sldChg>
      <pc:sldChg chg="del">
        <pc:chgData name="Wei Li" userId="fae33518c2e5a771" providerId="LiveId" clId="{D99620C1-41EA-4C6F-B798-C7DFAB5A9722}" dt="2026-03-28T19:23:37.306" v="15" actId="47"/>
        <pc:sldMkLst>
          <pc:docMk/>
          <pc:sldMk cId="0" sldId="261"/>
        </pc:sldMkLst>
      </pc:sldChg>
      <pc:sldChg chg="del">
        <pc:chgData name="Wei Li" userId="fae33518c2e5a771" providerId="LiveId" clId="{D99620C1-41EA-4C6F-B798-C7DFAB5A9722}" dt="2026-03-28T19:23:37.306" v="15" actId="47"/>
        <pc:sldMkLst>
          <pc:docMk/>
          <pc:sldMk cId="0" sldId="262"/>
        </pc:sldMkLst>
      </pc:sldChg>
      <pc:sldChg chg="del">
        <pc:chgData name="Wei Li" userId="fae33518c2e5a771" providerId="LiveId" clId="{D99620C1-41EA-4C6F-B798-C7DFAB5A9722}" dt="2026-03-28T19:23:37.306" v="15" actId="47"/>
        <pc:sldMkLst>
          <pc:docMk/>
          <pc:sldMk cId="0" sldId="263"/>
        </pc:sldMkLst>
      </pc:sldChg>
      <pc:sldChg chg="del">
        <pc:chgData name="Wei Li" userId="fae33518c2e5a771" providerId="LiveId" clId="{D99620C1-41EA-4C6F-B798-C7DFAB5A9722}" dt="2026-03-28T19:23:29.379" v="14" actId="47"/>
        <pc:sldMkLst>
          <pc:docMk/>
          <pc:sldMk cId="0" sldId="264"/>
        </pc:sldMkLst>
      </pc:sldChg>
      <pc:sldChg chg="del">
        <pc:chgData name="Wei Li" userId="fae33518c2e5a771" providerId="LiveId" clId="{D99620C1-41EA-4C6F-B798-C7DFAB5A9722}" dt="2026-03-28T19:23:29.379" v="14" actId="47"/>
        <pc:sldMkLst>
          <pc:docMk/>
          <pc:sldMk cId="0" sldId="265"/>
        </pc:sldMkLst>
      </pc:sldChg>
      <pc:sldChg chg="add">
        <pc:chgData name="Wei Li" userId="fae33518c2e5a771" providerId="LiveId" clId="{D99620C1-41EA-4C6F-B798-C7DFAB5A9722}" dt="2026-03-28T19:26:04.912" v="20"/>
        <pc:sldMkLst>
          <pc:docMk/>
          <pc:sldMk cId="3021116011" sldId="265"/>
        </pc:sldMkLst>
      </pc:sldChg>
      <pc:sldChg chg="del">
        <pc:chgData name="Wei Li" userId="fae33518c2e5a771" providerId="LiveId" clId="{D99620C1-41EA-4C6F-B798-C7DFAB5A9722}" dt="2026-03-28T19:23:29.379" v="14" actId="47"/>
        <pc:sldMkLst>
          <pc:docMk/>
          <pc:sldMk cId="0" sldId="266"/>
        </pc:sldMkLst>
      </pc:sldChg>
      <pc:sldChg chg="del">
        <pc:chgData name="Wei Li" userId="fae33518c2e5a771" providerId="LiveId" clId="{D99620C1-41EA-4C6F-B798-C7DFAB5A9722}" dt="2026-03-28T19:23:29.379" v="14" actId="47"/>
        <pc:sldMkLst>
          <pc:docMk/>
          <pc:sldMk cId="0" sldId="267"/>
        </pc:sldMkLst>
      </pc:sldChg>
      <pc:sldChg chg="del">
        <pc:chgData name="Wei Li" userId="fae33518c2e5a771" providerId="LiveId" clId="{D99620C1-41EA-4C6F-B798-C7DFAB5A9722}" dt="2026-03-28T19:23:29.379" v="14" actId="47"/>
        <pc:sldMkLst>
          <pc:docMk/>
          <pc:sldMk cId="0" sldId="268"/>
        </pc:sldMkLst>
      </pc:sldChg>
      <pc:sldChg chg="del">
        <pc:chgData name="Wei Li" userId="fae33518c2e5a771" providerId="LiveId" clId="{D99620C1-41EA-4C6F-B798-C7DFAB5A9722}" dt="2026-03-28T19:23:29.379" v="14" actId="47"/>
        <pc:sldMkLst>
          <pc:docMk/>
          <pc:sldMk cId="0" sldId="269"/>
        </pc:sldMkLst>
      </pc:sldChg>
      <pc:sldChg chg="add">
        <pc:chgData name="Wei Li" userId="fae33518c2e5a771" providerId="LiveId" clId="{D99620C1-41EA-4C6F-B798-C7DFAB5A9722}" dt="2026-03-28T19:26:32.118" v="23"/>
        <pc:sldMkLst>
          <pc:docMk/>
          <pc:sldMk cId="0" sldId="316"/>
        </pc:sldMkLst>
      </pc:sldChg>
      <pc:sldChg chg="add">
        <pc:chgData name="Wei Li" userId="fae33518c2e5a771" providerId="LiveId" clId="{D99620C1-41EA-4C6F-B798-C7DFAB5A9722}" dt="2026-03-28T19:26:32.118" v="23"/>
        <pc:sldMkLst>
          <pc:docMk/>
          <pc:sldMk cId="0" sldId="317"/>
        </pc:sldMkLst>
      </pc:sldChg>
      <pc:sldChg chg="add">
        <pc:chgData name="Wei Li" userId="fae33518c2e5a771" providerId="LiveId" clId="{D99620C1-41EA-4C6F-B798-C7DFAB5A9722}" dt="2026-03-28T19:26:32.118" v="23"/>
        <pc:sldMkLst>
          <pc:docMk/>
          <pc:sldMk cId="0" sldId="318"/>
        </pc:sldMkLst>
      </pc:sldChg>
      <pc:sldChg chg="del">
        <pc:chgData name="Wei Li" userId="fae33518c2e5a771" providerId="LiveId" clId="{D99620C1-41EA-4C6F-B798-C7DFAB5A9722}" dt="2026-03-28T19:27:26.180" v="26" actId="47"/>
        <pc:sldMkLst>
          <pc:docMk/>
          <pc:sldMk cId="0" sldId="346"/>
        </pc:sldMkLst>
      </pc:sldChg>
      <pc:sldChg chg="del">
        <pc:chgData name="Wei Li" userId="fae33518c2e5a771" providerId="LiveId" clId="{D99620C1-41EA-4C6F-B798-C7DFAB5A9722}" dt="2026-03-28T19:23:29.379" v="14" actId="47"/>
        <pc:sldMkLst>
          <pc:docMk/>
          <pc:sldMk cId="2706812245" sldId="364"/>
        </pc:sldMkLst>
      </pc:sldChg>
      <pc:sldChg chg="del">
        <pc:chgData name="Wei Li" userId="fae33518c2e5a771" providerId="LiveId" clId="{D99620C1-41EA-4C6F-B798-C7DFAB5A9722}" dt="2026-03-28T19:23:29.379" v="14" actId="47"/>
        <pc:sldMkLst>
          <pc:docMk/>
          <pc:sldMk cId="51005013" sldId="366"/>
        </pc:sldMkLst>
      </pc:sldChg>
      <pc:sldChg chg="del">
        <pc:chgData name="Wei Li" userId="fae33518c2e5a771" providerId="LiveId" clId="{D99620C1-41EA-4C6F-B798-C7DFAB5A9722}" dt="2026-03-28T19:23:29.379" v="14" actId="47"/>
        <pc:sldMkLst>
          <pc:docMk/>
          <pc:sldMk cId="526760002" sldId="367"/>
        </pc:sldMkLst>
      </pc:sldChg>
      <pc:sldChg chg="del">
        <pc:chgData name="Wei Li" userId="fae33518c2e5a771" providerId="LiveId" clId="{D99620C1-41EA-4C6F-B798-C7DFAB5A9722}" dt="2026-03-28T19:23:29.379" v="14" actId="47"/>
        <pc:sldMkLst>
          <pc:docMk/>
          <pc:sldMk cId="2695642639" sldId="368"/>
        </pc:sldMkLst>
      </pc:sldChg>
      <pc:sldChg chg="del">
        <pc:chgData name="Wei Li" userId="fae33518c2e5a771" providerId="LiveId" clId="{D99620C1-41EA-4C6F-B798-C7DFAB5A9722}" dt="2026-03-28T19:23:29.379" v="14" actId="47"/>
        <pc:sldMkLst>
          <pc:docMk/>
          <pc:sldMk cId="326450622" sldId="370"/>
        </pc:sldMkLst>
      </pc:sldChg>
      <pc:sldChg chg="add">
        <pc:chgData name="Wei Li" userId="fae33518c2e5a771" providerId="LiveId" clId="{D99620C1-41EA-4C6F-B798-C7DFAB5A9722}" dt="2026-03-28T19:26:04.912" v="20"/>
        <pc:sldMkLst>
          <pc:docMk/>
          <pc:sldMk cId="800848123" sldId="379"/>
        </pc:sldMkLst>
      </pc:sldChg>
      <pc:sldChg chg="add">
        <pc:chgData name="Wei Li" userId="fae33518c2e5a771" providerId="LiveId" clId="{D99620C1-41EA-4C6F-B798-C7DFAB5A9722}" dt="2026-03-28T19:26:04.912" v="20"/>
        <pc:sldMkLst>
          <pc:docMk/>
          <pc:sldMk cId="1136950509" sldId="381"/>
        </pc:sldMkLst>
      </pc:sldChg>
      <pc:sldChg chg="add">
        <pc:chgData name="Wei Li" userId="fae33518c2e5a771" providerId="LiveId" clId="{D99620C1-41EA-4C6F-B798-C7DFAB5A9722}" dt="2026-03-28T19:26:04.912" v="20"/>
        <pc:sldMkLst>
          <pc:docMk/>
          <pc:sldMk cId="1999183147" sldId="383"/>
        </pc:sldMkLst>
      </pc:sldChg>
      <pc:sldChg chg="add">
        <pc:chgData name="Wei Li" userId="fae33518c2e5a771" providerId="LiveId" clId="{D99620C1-41EA-4C6F-B798-C7DFAB5A9722}" dt="2026-03-28T19:26:04.912" v="20"/>
        <pc:sldMkLst>
          <pc:docMk/>
          <pc:sldMk cId="2315148190" sldId="406"/>
        </pc:sldMkLst>
      </pc:sldChg>
      <pc:sldChg chg="add">
        <pc:chgData name="Wei Li" userId="fae33518c2e5a771" providerId="LiveId" clId="{D99620C1-41EA-4C6F-B798-C7DFAB5A9722}" dt="2026-03-28T19:26:04.912" v="20"/>
        <pc:sldMkLst>
          <pc:docMk/>
          <pc:sldMk cId="1835810610" sldId="407"/>
        </pc:sldMkLst>
      </pc:sldChg>
      <pc:sldChg chg="add">
        <pc:chgData name="Wei Li" userId="fae33518c2e5a771" providerId="LiveId" clId="{D99620C1-41EA-4C6F-B798-C7DFAB5A9722}" dt="2026-03-28T19:26:04.912" v="20"/>
        <pc:sldMkLst>
          <pc:docMk/>
          <pc:sldMk cId="2862447202" sldId="408"/>
        </pc:sldMkLst>
      </pc:sldChg>
      <pc:sldChg chg="add">
        <pc:chgData name="Wei Li" userId="fae33518c2e5a771" providerId="LiveId" clId="{D99620C1-41EA-4C6F-B798-C7DFAB5A9722}" dt="2026-03-28T19:26:04.912" v="20"/>
        <pc:sldMkLst>
          <pc:docMk/>
          <pc:sldMk cId="2173238551" sldId="409"/>
        </pc:sldMkLst>
      </pc:sldChg>
      <pc:sldChg chg="add">
        <pc:chgData name="Wei Li" userId="fae33518c2e5a771" providerId="LiveId" clId="{D99620C1-41EA-4C6F-B798-C7DFAB5A9722}" dt="2026-03-28T19:26:04.912" v="20"/>
        <pc:sldMkLst>
          <pc:docMk/>
          <pc:sldMk cId="664376899" sldId="410"/>
        </pc:sldMkLst>
      </pc:sldChg>
      <pc:sldChg chg="add">
        <pc:chgData name="Wei Li" userId="fae33518c2e5a771" providerId="LiveId" clId="{D99620C1-41EA-4C6F-B798-C7DFAB5A9722}" dt="2026-03-28T19:26:04.912" v="20"/>
        <pc:sldMkLst>
          <pc:docMk/>
          <pc:sldMk cId="2897378352" sldId="411"/>
        </pc:sldMkLst>
      </pc:sldChg>
      <pc:sldChg chg="add">
        <pc:chgData name="Wei Li" userId="fae33518c2e5a771" providerId="LiveId" clId="{D99620C1-41EA-4C6F-B798-C7DFAB5A9722}" dt="2026-03-28T19:26:04.912" v="20"/>
        <pc:sldMkLst>
          <pc:docMk/>
          <pc:sldMk cId="1561435800" sldId="412"/>
        </pc:sldMkLst>
      </pc:sldChg>
      <pc:sldChg chg="add">
        <pc:chgData name="Wei Li" userId="fae33518c2e5a771" providerId="LiveId" clId="{D99620C1-41EA-4C6F-B798-C7DFAB5A9722}" dt="2026-03-28T19:26:04.912" v="20"/>
        <pc:sldMkLst>
          <pc:docMk/>
          <pc:sldMk cId="3645174603" sldId="413"/>
        </pc:sldMkLst>
      </pc:sldChg>
      <pc:sldChg chg="add">
        <pc:chgData name="Wei Li" userId="fae33518c2e5a771" providerId="LiveId" clId="{D99620C1-41EA-4C6F-B798-C7DFAB5A9722}" dt="2026-03-28T19:26:04.912" v="20"/>
        <pc:sldMkLst>
          <pc:docMk/>
          <pc:sldMk cId="1765393782" sldId="414"/>
        </pc:sldMkLst>
      </pc:sldChg>
      <pc:sldChg chg="del">
        <pc:chgData name="Wei Li" userId="fae33518c2e5a771" providerId="LiveId" clId="{D99620C1-41EA-4C6F-B798-C7DFAB5A9722}" dt="2026-03-28T19:23:29.379" v="14" actId="47"/>
        <pc:sldMkLst>
          <pc:docMk/>
          <pc:sldMk cId="4242113360" sldId="417"/>
        </pc:sldMkLst>
      </pc:sldChg>
      <pc:sldChg chg="del">
        <pc:chgData name="Wei Li" userId="fae33518c2e5a771" providerId="LiveId" clId="{D99620C1-41EA-4C6F-B798-C7DFAB5A9722}" dt="2026-03-28T19:23:29.379" v="14" actId="47"/>
        <pc:sldMkLst>
          <pc:docMk/>
          <pc:sldMk cId="4228894684" sldId="418"/>
        </pc:sldMkLst>
      </pc:sldChg>
      <pc:sldChg chg="add">
        <pc:chgData name="Wei Li" userId="fae33518c2e5a771" providerId="LiveId" clId="{D99620C1-41EA-4C6F-B798-C7DFAB5A9722}" dt="2026-03-28T19:26:04.912" v="20"/>
        <pc:sldMkLst>
          <pc:docMk/>
          <pc:sldMk cId="378459095" sldId="439"/>
        </pc:sldMkLst>
      </pc:sldChg>
      <pc:sldChg chg="add">
        <pc:chgData name="Wei Li" userId="fae33518c2e5a771" providerId="LiveId" clId="{D99620C1-41EA-4C6F-B798-C7DFAB5A9722}" dt="2026-03-28T19:26:04.912" v="20"/>
        <pc:sldMkLst>
          <pc:docMk/>
          <pc:sldMk cId="119137357" sldId="440"/>
        </pc:sldMkLst>
      </pc:sldChg>
      <pc:sldChg chg="add">
        <pc:chgData name="Wei Li" userId="fae33518c2e5a771" providerId="LiveId" clId="{D99620C1-41EA-4C6F-B798-C7DFAB5A9722}" dt="2026-03-28T19:26:04.912" v="20"/>
        <pc:sldMkLst>
          <pc:docMk/>
          <pc:sldMk cId="759355602" sldId="441"/>
        </pc:sldMkLst>
      </pc:sldChg>
      <pc:sldChg chg="add">
        <pc:chgData name="Wei Li" userId="fae33518c2e5a771" providerId="LiveId" clId="{D99620C1-41EA-4C6F-B798-C7DFAB5A9722}" dt="2026-03-28T19:26:04.912" v="20"/>
        <pc:sldMkLst>
          <pc:docMk/>
          <pc:sldMk cId="3036493565" sldId="442"/>
        </pc:sldMkLst>
      </pc:sldChg>
      <pc:sldChg chg="add">
        <pc:chgData name="Wei Li" userId="fae33518c2e5a771" providerId="LiveId" clId="{D99620C1-41EA-4C6F-B798-C7DFAB5A9722}" dt="2026-03-28T19:26:04.912" v="20"/>
        <pc:sldMkLst>
          <pc:docMk/>
          <pc:sldMk cId="684124468" sldId="443"/>
        </pc:sldMkLst>
      </pc:sldChg>
      <pc:sldChg chg="add">
        <pc:chgData name="Wei Li" userId="fae33518c2e5a771" providerId="LiveId" clId="{D99620C1-41EA-4C6F-B798-C7DFAB5A9722}" dt="2026-03-28T19:26:04.912" v="20"/>
        <pc:sldMkLst>
          <pc:docMk/>
          <pc:sldMk cId="2697309616" sldId="444"/>
        </pc:sldMkLst>
      </pc:sldChg>
      <pc:sldChg chg="add">
        <pc:chgData name="Wei Li" userId="fae33518c2e5a771" providerId="LiveId" clId="{D99620C1-41EA-4C6F-B798-C7DFAB5A9722}" dt="2026-03-28T19:26:04.912" v="20"/>
        <pc:sldMkLst>
          <pc:docMk/>
          <pc:sldMk cId="2129453154" sldId="445"/>
        </pc:sldMkLst>
      </pc:sldChg>
      <pc:sldChg chg="add">
        <pc:chgData name="Wei Li" userId="fae33518c2e5a771" providerId="LiveId" clId="{D99620C1-41EA-4C6F-B798-C7DFAB5A9722}" dt="2026-03-28T19:26:04.912" v="20"/>
        <pc:sldMkLst>
          <pc:docMk/>
          <pc:sldMk cId="0" sldId="465"/>
        </pc:sldMkLst>
      </pc:sldChg>
      <pc:sldChg chg="add">
        <pc:chgData name="Wei Li" userId="fae33518c2e5a771" providerId="LiveId" clId="{D99620C1-41EA-4C6F-B798-C7DFAB5A9722}" dt="2026-03-28T19:26:04.912" v="20"/>
        <pc:sldMkLst>
          <pc:docMk/>
          <pc:sldMk cId="0" sldId="468"/>
        </pc:sldMkLst>
      </pc:sldChg>
      <pc:sldChg chg="add">
        <pc:chgData name="Wei Li" userId="fae33518c2e5a771" providerId="LiveId" clId="{D99620C1-41EA-4C6F-B798-C7DFAB5A9722}" dt="2026-03-28T19:26:04.912" v="20"/>
        <pc:sldMkLst>
          <pc:docMk/>
          <pc:sldMk cId="0" sldId="469"/>
        </pc:sldMkLst>
      </pc:sldChg>
      <pc:sldChg chg="add">
        <pc:chgData name="Wei Li" userId="fae33518c2e5a771" providerId="LiveId" clId="{D99620C1-41EA-4C6F-B798-C7DFAB5A9722}" dt="2026-03-28T19:26:04.912" v="20"/>
        <pc:sldMkLst>
          <pc:docMk/>
          <pc:sldMk cId="0" sldId="471"/>
        </pc:sldMkLst>
      </pc:sldChg>
      <pc:sldChg chg="add">
        <pc:chgData name="Wei Li" userId="fae33518c2e5a771" providerId="LiveId" clId="{D99620C1-41EA-4C6F-B798-C7DFAB5A9722}" dt="2026-03-28T19:26:04.912" v="20"/>
        <pc:sldMkLst>
          <pc:docMk/>
          <pc:sldMk cId="4176653311" sldId="502"/>
        </pc:sldMkLst>
      </pc:sldChg>
      <pc:sldChg chg="add">
        <pc:chgData name="Wei Li" userId="fae33518c2e5a771" providerId="LiveId" clId="{D99620C1-41EA-4C6F-B798-C7DFAB5A9722}" dt="2026-03-28T19:26:04.912" v="20"/>
        <pc:sldMkLst>
          <pc:docMk/>
          <pc:sldMk cId="2911921620" sldId="503"/>
        </pc:sldMkLst>
      </pc:sldChg>
      <pc:sldChg chg="add">
        <pc:chgData name="Wei Li" userId="fae33518c2e5a771" providerId="LiveId" clId="{D99620C1-41EA-4C6F-B798-C7DFAB5A9722}" dt="2026-03-28T19:26:04.912" v="20"/>
        <pc:sldMkLst>
          <pc:docMk/>
          <pc:sldMk cId="1453945595" sldId="504"/>
        </pc:sldMkLst>
      </pc:sldChg>
      <pc:sldChg chg="del">
        <pc:chgData name="Wei Li" userId="fae33518c2e5a771" providerId="LiveId" clId="{D99620C1-41EA-4C6F-B798-C7DFAB5A9722}" dt="2026-03-28T19:27:17.639" v="24" actId="47"/>
        <pc:sldMkLst>
          <pc:docMk/>
          <pc:sldMk cId="3168274864" sldId="631"/>
        </pc:sldMkLst>
      </pc:sldChg>
      <pc:sldChg chg="del">
        <pc:chgData name="Wei Li" userId="fae33518c2e5a771" providerId="LiveId" clId="{D99620C1-41EA-4C6F-B798-C7DFAB5A9722}" dt="2026-03-28T19:27:17.639" v="24" actId="47"/>
        <pc:sldMkLst>
          <pc:docMk/>
          <pc:sldMk cId="1730596323" sldId="646"/>
        </pc:sldMkLst>
      </pc:sldChg>
      <pc:sldChg chg="del">
        <pc:chgData name="Wei Li" userId="fae33518c2e5a771" providerId="LiveId" clId="{D99620C1-41EA-4C6F-B798-C7DFAB5A9722}" dt="2026-03-28T19:27:17.639" v="24" actId="47"/>
        <pc:sldMkLst>
          <pc:docMk/>
          <pc:sldMk cId="1243027977" sldId="647"/>
        </pc:sldMkLst>
      </pc:sldChg>
      <pc:sldChg chg="del">
        <pc:chgData name="Wei Li" userId="fae33518c2e5a771" providerId="LiveId" clId="{D99620C1-41EA-4C6F-B798-C7DFAB5A9722}" dt="2026-03-28T19:27:17.639" v="24" actId="47"/>
        <pc:sldMkLst>
          <pc:docMk/>
          <pc:sldMk cId="1191110988" sldId="648"/>
        </pc:sldMkLst>
      </pc:sldChg>
      <pc:sldChg chg="del">
        <pc:chgData name="Wei Li" userId="fae33518c2e5a771" providerId="LiveId" clId="{D99620C1-41EA-4C6F-B798-C7DFAB5A9722}" dt="2026-03-28T19:27:17.639" v="24" actId="47"/>
        <pc:sldMkLst>
          <pc:docMk/>
          <pc:sldMk cId="2154933164" sldId="649"/>
        </pc:sldMkLst>
      </pc:sldChg>
      <pc:sldChg chg="del">
        <pc:chgData name="Wei Li" userId="fae33518c2e5a771" providerId="LiveId" clId="{D99620C1-41EA-4C6F-B798-C7DFAB5A9722}" dt="2026-03-28T19:27:17.639" v="24" actId="47"/>
        <pc:sldMkLst>
          <pc:docMk/>
          <pc:sldMk cId="817005669" sldId="650"/>
        </pc:sldMkLst>
      </pc:sldChg>
      <pc:sldChg chg="del">
        <pc:chgData name="Wei Li" userId="fae33518c2e5a771" providerId="LiveId" clId="{D99620C1-41EA-4C6F-B798-C7DFAB5A9722}" dt="2026-03-28T19:27:17.639" v="24" actId="47"/>
        <pc:sldMkLst>
          <pc:docMk/>
          <pc:sldMk cId="185613152" sldId="651"/>
        </pc:sldMkLst>
      </pc:sldChg>
      <pc:sldChg chg="del">
        <pc:chgData name="Wei Li" userId="fae33518c2e5a771" providerId="LiveId" clId="{D99620C1-41EA-4C6F-B798-C7DFAB5A9722}" dt="2026-03-28T19:27:17.639" v="24" actId="47"/>
        <pc:sldMkLst>
          <pc:docMk/>
          <pc:sldMk cId="2278945905" sldId="653"/>
        </pc:sldMkLst>
      </pc:sldChg>
      <pc:sldChg chg="del">
        <pc:chgData name="Wei Li" userId="fae33518c2e5a771" providerId="LiveId" clId="{D99620C1-41EA-4C6F-B798-C7DFAB5A9722}" dt="2026-03-28T19:27:17.639" v="24" actId="47"/>
        <pc:sldMkLst>
          <pc:docMk/>
          <pc:sldMk cId="722770898" sldId="654"/>
        </pc:sldMkLst>
      </pc:sldChg>
      <pc:sldChg chg="del">
        <pc:chgData name="Wei Li" userId="fae33518c2e5a771" providerId="LiveId" clId="{D99620C1-41EA-4C6F-B798-C7DFAB5A9722}" dt="2026-03-28T19:27:17.639" v="24" actId="47"/>
        <pc:sldMkLst>
          <pc:docMk/>
          <pc:sldMk cId="3488182133" sldId="655"/>
        </pc:sldMkLst>
      </pc:sldChg>
      <pc:sldChg chg="del">
        <pc:chgData name="Wei Li" userId="fae33518c2e5a771" providerId="LiveId" clId="{D99620C1-41EA-4C6F-B798-C7DFAB5A9722}" dt="2026-03-28T19:27:17.639" v="24" actId="47"/>
        <pc:sldMkLst>
          <pc:docMk/>
          <pc:sldMk cId="2710692553" sldId="656"/>
        </pc:sldMkLst>
      </pc:sldChg>
      <pc:sldChg chg="del">
        <pc:chgData name="Wei Li" userId="fae33518c2e5a771" providerId="LiveId" clId="{D99620C1-41EA-4C6F-B798-C7DFAB5A9722}" dt="2026-03-28T19:27:17.639" v="24" actId="47"/>
        <pc:sldMkLst>
          <pc:docMk/>
          <pc:sldMk cId="2885990661" sldId="657"/>
        </pc:sldMkLst>
      </pc:sldChg>
      <pc:sldChg chg="del">
        <pc:chgData name="Wei Li" userId="fae33518c2e5a771" providerId="LiveId" clId="{D99620C1-41EA-4C6F-B798-C7DFAB5A9722}" dt="2026-03-28T19:27:17.639" v="24" actId="47"/>
        <pc:sldMkLst>
          <pc:docMk/>
          <pc:sldMk cId="4288058471" sldId="659"/>
        </pc:sldMkLst>
      </pc:sldChg>
      <pc:sldChg chg="del">
        <pc:chgData name="Wei Li" userId="fae33518c2e5a771" providerId="LiveId" clId="{D99620C1-41EA-4C6F-B798-C7DFAB5A9722}" dt="2026-03-28T19:27:17.639" v="24" actId="47"/>
        <pc:sldMkLst>
          <pc:docMk/>
          <pc:sldMk cId="1968101897" sldId="660"/>
        </pc:sldMkLst>
      </pc:sldChg>
      <pc:sldChg chg="add">
        <pc:chgData name="Wei Li" userId="fae33518c2e5a771" providerId="LiveId" clId="{D99620C1-41EA-4C6F-B798-C7DFAB5A9722}" dt="2026-03-28T19:27:20.186" v="25"/>
        <pc:sldMkLst>
          <pc:docMk/>
          <pc:sldMk cId="0" sldId="718"/>
        </pc:sldMkLst>
      </pc:sldChg>
      <pc:sldChg chg="add">
        <pc:chgData name="Wei Li" userId="fae33518c2e5a771" providerId="LiveId" clId="{D99620C1-41EA-4C6F-B798-C7DFAB5A9722}" dt="2026-03-28T19:26:32.118" v="23"/>
        <pc:sldMkLst>
          <pc:docMk/>
          <pc:sldMk cId="108125404" sldId="802"/>
        </pc:sldMkLst>
      </pc:sldChg>
      <pc:sldChg chg="add">
        <pc:chgData name="Wei Li" userId="fae33518c2e5a771" providerId="LiveId" clId="{D99620C1-41EA-4C6F-B798-C7DFAB5A9722}" dt="2026-03-28T19:26:32.118" v="23"/>
        <pc:sldMkLst>
          <pc:docMk/>
          <pc:sldMk cId="3792775238" sldId="805"/>
        </pc:sldMkLst>
      </pc:sldChg>
      <pc:sldChg chg="add">
        <pc:chgData name="Wei Li" userId="fae33518c2e5a771" providerId="LiveId" clId="{D99620C1-41EA-4C6F-B798-C7DFAB5A9722}" dt="2026-03-28T19:26:32.118" v="23"/>
        <pc:sldMkLst>
          <pc:docMk/>
          <pc:sldMk cId="1007560941" sldId="806"/>
        </pc:sldMkLst>
      </pc:sldChg>
      <pc:sldChg chg="add">
        <pc:chgData name="Wei Li" userId="fae33518c2e5a771" providerId="LiveId" clId="{D99620C1-41EA-4C6F-B798-C7DFAB5A9722}" dt="2026-03-28T19:26:32.118" v="23"/>
        <pc:sldMkLst>
          <pc:docMk/>
          <pc:sldMk cId="25644466" sldId="807"/>
        </pc:sldMkLst>
      </pc:sldChg>
      <pc:sldChg chg="add">
        <pc:chgData name="Wei Li" userId="fae33518c2e5a771" providerId="LiveId" clId="{D99620C1-41EA-4C6F-B798-C7DFAB5A9722}" dt="2026-03-28T19:27:20.186" v="25"/>
        <pc:sldMkLst>
          <pc:docMk/>
          <pc:sldMk cId="0" sldId="820"/>
        </pc:sldMkLst>
      </pc:sldChg>
      <pc:sldChg chg="add">
        <pc:chgData name="Wei Li" userId="fae33518c2e5a771" providerId="LiveId" clId="{D99620C1-41EA-4C6F-B798-C7DFAB5A9722}" dt="2026-03-28T19:27:20.186" v="25"/>
        <pc:sldMkLst>
          <pc:docMk/>
          <pc:sldMk cId="0" sldId="821"/>
        </pc:sldMkLst>
      </pc:sldChg>
      <pc:sldChg chg="add">
        <pc:chgData name="Wei Li" userId="fae33518c2e5a771" providerId="LiveId" clId="{D99620C1-41EA-4C6F-B798-C7DFAB5A9722}" dt="2026-03-28T19:27:20.186" v="25"/>
        <pc:sldMkLst>
          <pc:docMk/>
          <pc:sldMk cId="0" sldId="840"/>
        </pc:sldMkLst>
      </pc:sldChg>
      <pc:sldChg chg="add">
        <pc:chgData name="Wei Li" userId="fae33518c2e5a771" providerId="LiveId" clId="{D99620C1-41EA-4C6F-B798-C7DFAB5A9722}" dt="2026-03-28T19:27:20.186" v="25"/>
        <pc:sldMkLst>
          <pc:docMk/>
          <pc:sldMk cId="0" sldId="841"/>
        </pc:sldMkLst>
      </pc:sldChg>
      <pc:sldChg chg="add">
        <pc:chgData name="Wei Li" userId="fae33518c2e5a771" providerId="LiveId" clId="{D99620C1-41EA-4C6F-B798-C7DFAB5A9722}" dt="2026-03-28T19:27:20.186" v="25"/>
        <pc:sldMkLst>
          <pc:docMk/>
          <pc:sldMk cId="0" sldId="842"/>
        </pc:sldMkLst>
      </pc:sldChg>
      <pc:sldChg chg="add">
        <pc:chgData name="Wei Li" userId="fae33518c2e5a771" providerId="LiveId" clId="{D99620C1-41EA-4C6F-B798-C7DFAB5A9722}" dt="2026-03-28T19:27:20.186" v="25"/>
        <pc:sldMkLst>
          <pc:docMk/>
          <pc:sldMk cId="0" sldId="843"/>
        </pc:sldMkLst>
      </pc:sldChg>
      <pc:sldChg chg="add">
        <pc:chgData name="Wei Li" userId="fae33518c2e5a771" providerId="LiveId" clId="{D99620C1-41EA-4C6F-B798-C7DFAB5A9722}" dt="2026-03-28T19:27:20.186" v="25"/>
        <pc:sldMkLst>
          <pc:docMk/>
          <pc:sldMk cId="0" sldId="844"/>
        </pc:sldMkLst>
      </pc:sldChg>
      <pc:sldChg chg="add">
        <pc:chgData name="Wei Li" userId="fae33518c2e5a771" providerId="LiveId" clId="{D99620C1-41EA-4C6F-B798-C7DFAB5A9722}" dt="2026-03-28T19:27:20.186" v="25"/>
        <pc:sldMkLst>
          <pc:docMk/>
          <pc:sldMk cId="0" sldId="846"/>
        </pc:sldMkLst>
      </pc:sldChg>
      <pc:sldChg chg="add">
        <pc:chgData name="Wei Li" userId="fae33518c2e5a771" providerId="LiveId" clId="{D99620C1-41EA-4C6F-B798-C7DFAB5A9722}" dt="2026-03-28T19:27:20.186" v="25"/>
        <pc:sldMkLst>
          <pc:docMk/>
          <pc:sldMk cId="0" sldId="848"/>
        </pc:sldMkLst>
      </pc:sldChg>
      <pc:sldChg chg="add">
        <pc:chgData name="Wei Li" userId="fae33518c2e5a771" providerId="LiveId" clId="{D99620C1-41EA-4C6F-B798-C7DFAB5A9722}" dt="2026-03-28T19:27:20.186" v="25"/>
        <pc:sldMkLst>
          <pc:docMk/>
          <pc:sldMk cId="0" sldId="849"/>
        </pc:sldMkLst>
      </pc:sldChg>
      <pc:sldChg chg="add">
        <pc:chgData name="Wei Li" userId="fae33518c2e5a771" providerId="LiveId" clId="{D99620C1-41EA-4C6F-B798-C7DFAB5A9722}" dt="2026-03-28T19:27:20.186" v="25"/>
        <pc:sldMkLst>
          <pc:docMk/>
          <pc:sldMk cId="0" sldId="850"/>
        </pc:sldMkLst>
      </pc:sldChg>
      <pc:sldChg chg="add">
        <pc:chgData name="Wei Li" userId="fae33518c2e5a771" providerId="LiveId" clId="{D99620C1-41EA-4C6F-B798-C7DFAB5A9722}" dt="2026-03-28T19:27:20.186" v="25"/>
        <pc:sldMkLst>
          <pc:docMk/>
          <pc:sldMk cId="0" sldId="851"/>
        </pc:sldMkLst>
      </pc:sldChg>
      <pc:sldChg chg="add">
        <pc:chgData name="Wei Li" userId="fae33518c2e5a771" providerId="LiveId" clId="{D99620C1-41EA-4C6F-B798-C7DFAB5A9722}" dt="2026-03-28T19:27:20.186" v="25"/>
        <pc:sldMkLst>
          <pc:docMk/>
          <pc:sldMk cId="0" sldId="853"/>
        </pc:sldMkLst>
      </pc:sldChg>
      <pc:sldChg chg="add">
        <pc:chgData name="Wei Li" userId="fae33518c2e5a771" providerId="LiveId" clId="{D99620C1-41EA-4C6F-B798-C7DFAB5A9722}" dt="2026-03-28T19:27:20.186" v="25"/>
        <pc:sldMkLst>
          <pc:docMk/>
          <pc:sldMk cId="0" sldId="854"/>
        </pc:sldMkLst>
      </pc:sldChg>
      <pc:sldChg chg="add">
        <pc:chgData name="Wei Li" userId="fae33518c2e5a771" providerId="LiveId" clId="{D99620C1-41EA-4C6F-B798-C7DFAB5A9722}" dt="2026-03-28T19:27:20.186" v="25"/>
        <pc:sldMkLst>
          <pc:docMk/>
          <pc:sldMk cId="0" sldId="855"/>
        </pc:sldMkLst>
      </pc:sldChg>
      <pc:sldChg chg="add">
        <pc:chgData name="Wei Li" userId="fae33518c2e5a771" providerId="LiveId" clId="{D99620C1-41EA-4C6F-B798-C7DFAB5A9722}" dt="2026-03-28T19:27:20.186" v="25"/>
        <pc:sldMkLst>
          <pc:docMk/>
          <pc:sldMk cId="0" sldId="856"/>
        </pc:sldMkLst>
      </pc:sldChg>
      <pc:sldChg chg="add">
        <pc:chgData name="Wei Li" userId="fae33518c2e5a771" providerId="LiveId" clId="{D99620C1-41EA-4C6F-B798-C7DFAB5A9722}" dt="2026-03-28T19:27:20.186" v="25"/>
        <pc:sldMkLst>
          <pc:docMk/>
          <pc:sldMk cId="0" sldId="857"/>
        </pc:sldMkLst>
      </pc:sldChg>
      <pc:sldChg chg="add">
        <pc:chgData name="Wei Li" userId="fae33518c2e5a771" providerId="LiveId" clId="{D99620C1-41EA-4C6F-B798-C7DFAB5A9722}" dt="2026-03-28T19:27:20.186" v="25"/>
        <pc:sldMkLst>
          <pc:docMk/>
          <pc:sldMk cId="0" sldId="858"/>
        </pc:sldMkLst>
      </pc:sldChg>
      <pc:sldChg chg="add">
        <pc:chgData name="Wei Li" userId="fae33518c2e5a771" providerId="LiveId" clId="{D99620C1-41EA-4C6F-B798-C7DFAB5A9722}" dt="2026-03-28T19:27:20.186" v="25"/>
        <pc:sldMkLst>
          <pc:docMk/>
          <pc:sldMk cId="0" sldId="859"/>
        </pc:sldMkLst>
      </pc:sldChg>
      <pc:sldChg chg="add">
        <pc:chgData name="Wei Li" userId="fae33518c2e5a771" providerId="LiveId" clId="{D99620C1-41EA-4C6F-B798-C7DFAB5A9722}" dt="2026-03-28T19:27:20.186" v="25"/>
        <pc:sldMkLst>
          <pc:docMk/>
          <pc:sldMk cId="2561155639" sldId="860"/>
        </pc:sldMkLst>
      </pc:sldChg>
      <pc:sldChg chg="add">
        <pc:chgData name="Wei Li" userId="fae33518c2e5a771" providerId="LiveId" clId="{D99620C1-41EA-4C6F-B798-C7DFAB5A9722}" dt="2026-03-28T19:27:20.186" v="25"/>
        <pc:sldMkLst>
          <pc:docMk/>
          <pc:sldMk cId="3959473843" sldId="864"/>
        </pc:sldMkLst>
      </pc:sldChg>
      <pc:sldChg chg="add">
        <pc:chgData name="Wei Li" userId="fae33518c2e5a771" providerId="LiveId" clId="{D99620C1-41EA-4C6F-B798-C7DFAB5A9722}" dt="2026-03-28T19:27:20.186" v="25"/>
        <pc:sldMkLst>
          <pc:docMk/>
          <pc:sldMk cId="736528456" sldId="865"/>
        </pc:sldMkLst>
      </pc:sldChg>
      <pc:sldChg chg="add">
        <pc:chgData name="Wei Li" userId="fae33518c2e5a771" providerId="LiveId" clId="{D99620C1-41EA-4C6F-B798-C7DFAB5A9722}" dt="2026-03-28T19:27:20.186" v="25"/>
        <pc:sldMkLst>
          <pc:docMk/>
          <pc:sldMk cId="806284837" sldId="866"/>
        </pc:sldMkLst>
      </pc:sldChg>
      <pc:sldChg chg="modSp mod">
        <pc:chgData name="Wei Li" userId="fae33518c2e5a771" providerId="LiveId" clId="{D99620C1-41EA-4C6F-B798-C7DFAB5A9722}" dt="2026-03-28T19:38:35.446" v="51"/>
        <pc:sldMkLst>
          <pc:docMk/>
          <pc:sldMk cId="252876147" sldId="960"/>
        </pc:sldMkLst>
        <pc:spChg chg="mod">
          <ac:chgData name="Wei Li" userId="fae33518c2e5a771" providerId="LiveId" clId="{D99620C1-41EA-4C6F-B798-C7DFAB5A9722}" dt="2026-03-28T19:38:35.446" v="51"/>
          <ac:spMkLst>
            <pc:docMk/>
            <pc:sldMk cId="252876147" sldId="960"/>
            <ac:spMk id="3" creationId="{43C66B0D-EB67-8E7E-A0F4-2BCBA60641F0}"/>
          </ac:spMkLst>
        </pc:spChg>
        <pc:spChg chg="mod">
          <ac:chgData name="Wei Li" userId="fae33518c2e5a771" providerId="LiveId" clId="{D99620C1-41EA-4C6F-B798-C7DFAB5A9722}" dt="2026-03-28T19:37:56.464" v="42"/>
          <ac:spMkLst>
            <pc:docMk/>
            <pc:sldMk cId="252876147" sldId="960"/>
            <ac:spMk id="4" creationId="{70AFC8D4-F998-6E7E-4EDD-18BDFC7B6874}"/>
          </ac:spMkLst>
        </pc:spChg>
        <pc:spChg chg="mod">
          <ac:chgData name="Wei Li" userId="fae33518c2e5a771" providerId="LiveId" clId="{D99620C1-41EA-4C6F-B798-C7DFAB5A9722}" dt="2026-03-28T19:38:24.846" v="50" actId="255"/>
          <ac:spMkLst>
            <pc:docMk/>
            <pc:sldMk cId="252876147" sldId="960"/>
            <ac:spMk id="5" creationId="{E23D4381-A533-F6C8-5C0B-8F7EEBABA221}"/>
          </ac:spMkLst>
        </pc:spChg>
      </pc:sldChg>
      <pc:sldChg chg="modSp add">
        <pc:chgData name="Wei Li" userId="fae33518c2e5a771" providerId="LiveId" clId="{D99620C1-41EA-4C6F-B798-C7DFAB5A9722}" dt="2026-03-28T19:32:06.226" v="31"/>
        <pc:sldMkLst>
          <pc:docMk/>
          <pc:sldMk cId="1187257088" sldId="3973"/>
        </pc:sldMkLst>
        <pc:spChg chg="mod">
          <ac:chgData name="Wei Li" userId="fae33518c2e5a771" providerId="LiveId" clId="{D99620C1-41EA-4C6F-B798-C7DFAB5A9722}" dt="2026-03-28T19:32:06.226" v="31"/>
          <ac:spMkLst>
            <pc:docMk/>
            <pc:sldMk cId="1187257088" sldId="3973"/>
            <ac:spMk id="4" creationId="{7BE76194-7459-B931-F5F0-8E5FB6B994A3}"/>
          </ac:spMkLst>
        </pc:spChg>
        <pc:spChg chg="mod">
          <ac:chgData name="Wei Li" userId="fae33518c2e5a771" providerId="LiveId" clId="{D99620C1-41EA-4C6F-B798-C7DFAB5A9722}" dt="2026-03-28T19:31:46.390" v="30"/>
          <ac:spMkLst>
            <pc:docMk/>
            <pc:sldMk cId="1187257088" sldId="3973"/>
            <ac:spMk id="6" creationId="{0A21F562-3CFA-3F91-2050-A2391DC02709}"/>
          </ac:spMkLst>
        </pc:spChg>
      </pc:sldChg>
      <pc:sldChg chg="modSp mod">
        <pc:chgData name="Wei Li" userId="fae33518c2e5a771" providerId="LiveId" clId="{D99620C1-41EA-4C6F-B798-C7DFAB5A9722}" dt="2026-03-28T19:24:04.085" v="19" actId="255"/>
        <pc:sldMkLst>
          <pc:docMk/>
          <pc:sldMk cId="358965501" sldId="3976"/>
        </pc:sldMkLst>
        <pc:spChg chg="mod">
          <ac:chgData name="Wei Li" userId="fae33518c2e5a771" providerId="LiveId" clId="{D99620C1-41EA-4C6F-B798-C7DFAB5A9722}" dt="2026-03-28T19:24:04.085" v="19" actId="255"/>
          <ac:spMkLst>
            <pc:docMk/>
            <pc:sldMk cId="358965501" sldId="3976"/>
            <ac:spMk id="3" creationId="{89253642-C0DE-7C83-A7A1-3E35788E3CB5}"/>
          </ac:spMkLst>
        </pc:spChg>
      </pc:sldChg>
      <pc:sldChg chg="add del">
        <pc:chgData name="Wei Li" userId="fae33518c2e5a771" providerId="LiveId" clId="{D99620C1-41EA-4C6F-B798-C7DFAB5A9722}" dt="2026-03-28T19:28:47.944" v="29"/>
        <pc:sldMkLst>
          <pc:docMk/>
          <pc:sldMk cId="3080194665" sldId="5360"/>
        </pc:sldMkLst>
      </pc:sldChg>
      <pc:sldChg chg="del">
        <pc:chgData name="Wei Li" userId="fae33518c2e5a771" providerId="LiveId" clId="{D99620C1-41EA-4C6F-B798-C7DFAB5A9722}" dt="2026-03-28T19:28:45.537" v="28" actId="47"/>
        <pc:sldMkLst>
          <pc:docMk/>
          <pc:sldMk cId="618862390" sldId="5361"/>
        </pc:sldMkLst>
      </pc:sldChg>
      <pc:sldChg chg="del">
        <pc:chgData name="Wei Li" userId="fae33518c2e5a771" providerId="LiveId" clId="{D99620C1-41EA-4C6F-B798-C7DFAB5A9722}" dt="2026-03-28T19:28:45.537" v="28" actId="47"/>
        <pc:sldMkLst>
          <pc:docMk/>
          <pc:sldMk cId="781328756" sldId="5362"/>
        </pc:sldMkLst>
      </pc:sldChg>
      <pc:sldChg chg="del">
        <pc:chgData name="Wei Li" userId="fae33518c2e5a771" providerId="LiveId" clId="{D99620C1-41EA-4C6F-B798-C7DFAB5A9722}" dt="2026-03-28T19:28:45.537" v="28" actId="47"/>
        <pc:sldMkLst>
          <pc:docMk/>
          <pc:sldMk cId="2974436658" sldId="5363"/>
        </pc:sldMkLst>
      </pc:sldChg>
      <pc:sldChg chg="del">
        <pc:chgData name="Wei Li" userId="fae33518c2e5a771" providerId="LiveId" clId="{D99620C1-41EA-4C6F-B798-C7DFAB5A9722}" dt="2026-03-28T19:28:45.537" v="28" actId="47"/>
        <pc:sldMkLst>
          <pc:docMk/>
          <pc:sldMk cId="1678850111" sldId="5364"/>
        </pc:sldMkLst>
      </pc:sldChg>
      <pc:sldChg chg="del">
        <pc:chgData name="Wei Li" userId="fae33518c2e5a771" providerId="LiveId" clId="{D99620C1-41EA-4C6F-B798-C7DFAB5A9722}" dt="2026-03-28T19:28:45.537" v="28" actId="47"/>
        <pc:sldMkLst>
          <pc:docMk/>
          <pc:sldMk cId="2593528755" sldId="5365"/>
        </pc:sldMkLst>
      </pc:sldChg>
      <pc:sldChg chg="del">
        <pc:chgData name="Wei Li" userId="fae33518c2e5a771" providerId="LiveId" clId="{D99620C1-41EA-4C6F-B798-C7DFAB5A9722}" dt="2026-03-28T19:28:45.537" v="28" actId="47"/>
        <pc:sldMkLst>
          <pc:docMk/>
          <pc:sldMk cId="707258573" sldId="5366"/>
        </pc:sldMkLst>
      </pc:sldChg>
      <pc:sldChg chg="del">
        <pc:chgData name="Wei Li" userId="fae33518c2e5a771" providerId="LiveId" clId="{D99620C1-41EA-4C6F-B798-C7DFAB5A9722}" dt="2026-03-28T19:28:45.537" v="28" actId="47"/>
        <pc:sldMkLst>
          <pc:docMk/>
          <pc:sldMk cId="2263383452" sldId="5367"/>
        </pc:sldMkLst>
      </pc:sldChg>
      <pc:sldChg chg="add">
        <pc:chgData name="Wei Li" userId="fae33518c2e5a771" providerId="LiveId" clId="{D99620C1-41EA-4C6F-B798-C7DFAB5A9722}" dt="2026-03-28T19:28:47.944" v="29"/>
        <pc:sldMkLst>
          <pc:docMk/>
          <pc:sldMk cId="2831672194" sldId="5373"/>
        </pc:sldMkLst>
      </pc:sldChg>
      <pc:sldChg chg="add">
        <pc:chgData name="Wei Li" userId="fae33518c2e5a771" providerId="LiveId" clId="{D99620C1-41EA-4C6F-B798-C7DFAB5A9722}" dt="2026-03-28T19:26:04.912" v="20"/>
        <pc:sldMkLst>
          <pc:docMk/>
          <pc:sldMk cId="126887390" sldId="5573"/>
        </pc:sldMkLst>
      </pc:sldChg>
      <pc:sldChg chg="add">
        <pc:chgData name="Wei Li" userId="fae33518c2e5a771" providerId="LiveId" clId="{D99620C1-41EA-4C6F-B798-C7DFAB5A9722}" dt="2026-03-28T19:26:04.912" v="20"/>
        <pc:sldMkLst>
          <pc:docMk/>
          <pc:sldMk cId="4072332329" sldId="5574"/>
        </pc:sldMkLst>
      </pc:sldChg>
      <pc:sldChg chg="add">
        <pc:chgData name="Wei Li" userId="fae33518c2e5a771" providerId="LiveId" clId="{D99620C1-41EA-4C6F-B798-C7DFAB5A9722}" dt="2026-03-28T19:26:04.912" v="20"/>
        <pc:sldMkLst>
          <pc:docMk/>
          <pc:sldMk cId="2880232392" sldId="5575"/>
        </pc:sldMkLst>
      </pc:sldChg>
      <pc:sldChg chg="add">
        <pc:chgData name="Wei Li" userId="fae33518c2e5a771" providerId="LiveId" clId="{D99620C1-41EA-4C6F-B798-C7DFAB5A9722}" dt="2026-03-28T19:26:04.912" v="20"/>
        <pc:sldMkLst>
          <pc:docMk/>
          <pc:sldMk cId="4156280370" sldId="5576"/>
        </pc:sldMkLst>
      </pc:sldChg>
      <pc:sldChg chg="add">
        <pc:chgData name="Wei Li" userId="fae33518c2e5a771" providerId="LiveId" clId="{D99620C1-41EA-4C6F-B798-C7DFAB5A9722}" dt="2026-03-28T19:26:04.912" v="20"/>
        <pc:sldMkLst>
          <pc:docMk/>
          <pc:sldMk cId="2109246176" sldId="5577"/>
        </pc:sldMkLst>
      </pc:sldChg>
      <pc:sldChg chg="add">
        <pc:chgData name="Wei Li" userId="fae33518c2e5a771" providerId="LiveId" clId="{D99620C1-41EA-4C6F-B798-C7DFAB5A9722}" dt="2026-03-28T19:26:04.912" v="20"/>
        <pc:sldMkLst>
          <pc:docMk/>
          <pc:sldMk cId="3465041442" sldId="5578"/>
        </pc:sldMkLst>
      </pc:sldChg>
      <pc:sldChg chg="add">
        <pc:chgData name="Wei Li" userId="fae33518c2e5a771" providerId="LiveId" clId="{D99620C1-41EA-4C6F-B798-C7DFAB5A9722}" dt="2026-03-28T19:26:04.912" v="20"/>
        <pc:sldMkLst>
          <pc:docMk/>
          <pc:sldMk cId="1588244756" sldId="5579"/>
        </pc:sldMkLst>
      </pc:sldChg>
      <pc:sldChg chg="del">
        <pc:chgData name="Wei Li" userId="fae33518c2e5a771" providerId="LiveId" clId="{D99620C1-41EA-4C6F-B798-C7DFAB5A9722}" dt="2026-03-28T19:23:29.379" v="14" actId="47"/>
        <pc:sldMkLst>
          <pc:docMk/>
          <pc:sldMk cId="0" sldId="5613"/>
        </pc:sldMkLst>
      </pc:sldChg>
      <pc:sldChg chg="del">
        <pc:chgData name="Wei Li" userId="fae33518c2e5a771" providerId="LiveId" clId="{D99620C1-41EA-4C6F-B798-C7DFAB5A9722}" dt="2026-03-28T19:23:29.379" v="14" actId="47"/>
        <pc:sldMkLst>
          <pc:docMk/>
          <pc:sldMk cId="0" sldId="5614"/>
        </pc:sldMkLst>
      </pc:sldChg>
      <pc:sldChg chg="del">
        <pc:chgData name="Wei Li" userId="fae33518c2e5a771" providerId="LiveId" clId="{D99620C1-41EA-4C6F-B798-C7DFAB5A9722}" dt="2026-03-28T19:23:29.379" v="14" actId="47"/>
        <pc:sldMkLst>
          <pc:docMk/>
          <pc:sldMk cId="0" sldId="5615"/>
        </pc:sldMkLst>
      </pc:sldChg>
      <pc:sldChg chg="del">
        <pc:chgData name="Wei Li" userId="fae33518c2e5a771" providerId="LiveId" clId="{D99620C1-41EA-4C6F-B798-C7DFAB5A9722}" dt="2026-03-28T19:23:29.379" v="14" actId="47"/>
        <pc:sldMkLst>
          <pc:docMk/>
          <pc:sldMk cId="0" sldId="5616"/>
        </pc:sldMkLst>
      </pc:sldChg>
      <pc:sldChg chg="del">
        <pc:chgData name="Wei Li" userId="fae33518c2e5a771" providerId="LiveId" clId="{D99620C1-41EA-4C6F-B798-C7DFAB5A9722}" dt="2026-03-28T19:23:29.379" v="14" actId="47"/>
        <pc:sldMkLst>
          <pc:docMk/>
          <pc:sldMk cId="0" sldId="5617"/>
        </pc:sldMkLst>
      </pc:sldChg>
      <pc:sldChg chg="del">
        <pc:chgData name="Wei Li" userId="fae33518c2e5a771" providerId="LiveId" clId="{D99620C1-41EA-4C6F-B798-C7DFAB5A9722}" dt="2026-03-28T19:23:29.379" v="14" actId="47"/>
        <pc:sldMkLst>
          <pc:docMk/>
          <pc:sldMk cId="0" sldId="5618"/>
        </pc:sldMkLst>
      </pc:sldChg>
      <pc:sldChg chg="del">
        <pc:chgData name="Wei Li" userId="fae33518c2e5a771" providerId="LiveId" clId="{D99620C1-41EA-4C6F-B798-C7DFAB5A9722}" dt="2026-03-28T19:23:29.379" v="14" actId="47"/>
        <pc:sldMkLst>
          <pc:docMk/>
          <pc:sldMk cId="0" sldId="5619"/>
        </pc:sldMkLst>
      </pc:sldChg>
      <pc:sldChg chg="del">
        <pc:chgData name="Wei Li" userId="fae33518c2e5a771" providerId="LiveId" clId="{D99620C1-41EA-4C6F-B798-C7DFAB5A9722}" dt="2026-03-28T19:23:29.379" v="14" actId="47"/>
        <pc:sldMkLst>
          <pc:docMk/>
          <pc:sldMk cId="0" sldId="5620"/>
        </pc:sldMkLst>
      </pc:sldChg>
      <pc:sldChg chg="add del">
        <pc:chgData name="Wei Li" userId="fae33518c2e5a771" providerId="LiveId" clId="{D99620C1-41EA-4C6F-B798-C7DFAB5A9722}" dt="2026-03-28T19:35:14.049" v="40"/>
        <pc:sldMkLst>
          <pc:docMk/>
          <pc:sldMk cId="0" sldId="5628"/>
        </pc:sldMkLst>
      </pc:sldChg>
      <pc:sldChg chg="del">
        <pc:chgData name="Wei Li" userId="fae33518c2e5a771" providerId="LiveId" clId="{D99620C1-41EA-4C6F-B798-C7DFAB5A9722}" dt="2026-03-28T19:38:45.954" v="52" actId="47"/>
        <pc:sldMkLst>
          <pc:docMk/>
          <pc:sldMk cId="1413036275" sldId="6052"/>
        </pc:sldMkLst>
      </pc:sldChg>
      <pc:sldChg chg="del">
        <pc:chgData name="Wei Li" userId="fae33518c2e5a771" providerId="LiveId" clId="{D99620C1-41EA-4C6F-B798-C7DFAB5A9722}" dt="2026-03-28T19:38:45.954" v="52" actId="47"/>
        <pc:sldMkLst>
          <pc:docMk/>
          <pc:sldMk cId="1130816297" sldId="6053"/>
        </pc:sldMkLst>
      </pc:sldChg>
      <pc:sldChg chg="del">
        <pc:chgData name="Wei Li" userId="fae33518c2e5a771" providerId="LiveId" clId="{D99620C1-41EA-4C6F-B798-C7DFAB5A9722}" dt="2026-03-28T19:38:45.954" v="52" actId="47"/>
        <pc:sldMkLst>
          <pc:docMk/>
          <pc:sldMk cId="732486312" sldId="6054"/>
        </pc:sldMkLst>
      </pc:sldChg>
      <pc:sldChg chg="del">
        <pc:chgData name="Wei Li" userId="fae33518c2e5a771" providerId="LiveId" clId="{D99620C1-41EA-4C6F-B798-C7DFAB5A9722}" dt="2026-03-28T19:23:37.306" v="15" actId="47"/>
        <pc:sldMkLst>
          <pc:docMk/>
          <pc:sldMk cId="0" sldId="6060"/>
        </pc:sldMkLst>
      </pc:sldChg>
      <pc:sldChg chg="del">
        <pc:chgData name="Wei Li" userId="fae33518c2e5a771" providerId="LiveId" clId="{D99620C1-41EA-4C6F-B798-C7DFAB5A9722}" dt="2026-03-28T19:23:29.379" v="14" actId="47"/>
        <pc:sldMkLst>
          <pc:docMk/>
          <pc:sldMk cId="0" sldId="6061"/>
        </pc:sldMkLst>
      </pc:sldChg>
      <pc:sldChg chg="del">
        <pc:chgData name="Wei Li" userId="fae33518c2e5a771" providerId="LiveId" clId="{D99620C1-41EA-4C6F-B798-C7DFAB5A9722}" dt="2026-03-28T19:23:29.379" v="14" actId="47"/>
        <pc:sldMkLst>
          <pc:docMk/>
          <pc:sldMk cId="0" sldId="6062"/>
        </pc:sldMkLst>
      </pc:sldChg>
      <pc:sldChg chg="del">
        <pc:chgData name="Wei Li" userId="fae33518c2e5a771" providerId="LiveId" clId="{D99620C1-41EA-4C6F-B798-C7DFAB5A9722}" dt="2026-03-28T19:23:29.379" v="14" actId="47"/>
        <pc:sldMkLst>
          <pc:docMk/>
          <pc:sldMk cId="0" sldId="6063"/>
        </pc:sldMkLst>
      </pc:sldChg>
      <pc:sldChg chg="del">
        <pc:chgData name="Wei Li" userId="fae33518c2e5a771" providerId="LiveId" clId="{D99620C1-41EA-4C6F-B798-C7DFAB5A9722}" dt="2026-03-28T19:23:29.379" v="14" actId="47"/>
        <pc:sldMkLst>
          <pc:docMk/>
          <pc:sldMk cId="0" sldId="6064"/>
        </pc:sldMkLst>
      </pc:sldChg>
      <pc:sldChg chg="del">
        <pc:chgData name="Wei Li" userId="fae33518c2e5a771" providerId="LiveId" clId="{D99620C1-41EA-4C6F-B798-C7DFAB5A9722}" dt="2026-03-28T19:23:29.379" v="14" actId="47"/>
        <pc:sldMkLst>
          <pc:docMk/>
          <pc:sldMk cId="0" sldId="6065"/>
        </pc:sldMkLst>
      </pc:sldChg>
      <pc:sldChg chg="del">
        <pc:chgData name="Wei Li" userId="fae33518c2e5a771" providerId="LiveId" clId="{D99620C1-41EA-4C6F-B798-C7DFAB5A9722}" dt="2026-03-28T19:23:29.379" v="14" actId="47"/>
        <pc:sldMkLst>
          <pc:docMk/>
          <pc:sldMk cId="0" sldId="6066"/>
        </pc:sldMkLst>
      </pc:sldChg>
      <pc:sldChg chg="del">
        <pc:chgData name="Wei Li" userId="fae33518c2e5a771" providerId="LiveId" clId="{D99620C1-41EA-4C6F-B798-C7DFAB5A9722}" dt="2026-03-28T19:23:29.379" v="14" actId="47"/>
        <pc:sldMkLst>
          <pc:docMk/>
          <pc:sldMk cId="0" sldId="6067"/>
        </pc:sldMkLst>
      </pc:sldChg>
      <pc:sldChg chg="del">
        <pc:chgData name="Wei Li" userId="fae33518c2e5a771" providerId="LiveId" clId="{D99620C1-41EA-4C6F-B798-C7DFAB5A9722}" dt="2026-03-28T19:23:29.379" v="14" actId="47"/>
        <pc:sldMkLst>
          <pc:docMk/>
          <pc:sldMk cId="0" sldId="6068"/>
        </pc:sldMkLst>
      </pc:sldChg>
      <pc:sldChg chg="del">
        <pc:chgData name="Wei Li" userId="fae33518c2e5a771" providerId="LiveId" clId="{D99620C1-41EA-4C6F-B798-C7DFAB5A9722}" dt="2026-03-28T19:23:29.379" v="14" actId="47"/>
        <pc:sldMkLst>
          <pc:docMk/>
          <pc:sldMk cId="0" sldId="6069"/>
        </pc:sldMkLst>
      </pc:sldChg>
      <pc:sldChg chg="del">
        <pc:chgData name="Wei Li" userId="fae33518c2e5a771" providerId="LiveId" clId="{D99620C1-41EA-4C6F-B798-C7DFAB5A9722}" dt="2026-03-28T19:26:22" v="22" actId="47"/>
        <pc:sldMkLst>
          <pc:docMk/>
          <pc:sldMk cId="0" sldId="6070"/>
        </pc:sldMkLst>
      </pc:sldChg>
      <pc:sldChg chg="del">
        <pc:chgData name="Wei Li" userId="fae33518c2e5a771" providerId="LiveId" clId="{D99620C1-41EA-4C6F-B798-C7DFAB5A9722}" dt="2026-03-28T19:26:22" v="22" actId="47"/>
        <pc:sldMkLst>
          <pc:docMk/>
          <pc:sldMk cId="0" sldId="6071"/>
        </pc:sldMkLst>
      </pc:sldChg>
      <pc:sldChg chg="del">
        <pc:chgData name="Wei Li" userId="fae33518c2e5a771" providerId="LiveId" clId="{D99620C1-41EA-4C6F-B798-C7DFAB5A9722}" dt="2026-03-28T19:26:22" v="22" actId="47"/>
        <pc:sldMkLst>
          <pc:docMk/>
          <pc:sldMk cId="0" sldId="6072"/>
        </pc:sldMkLst>
      </pc:sldChg>
      <pc:sldChg chg="del">
        <pc:chgData name="Wei Li" userId="fae33518c2e5a771" providerId="LiveId" clId="{D99620C1-41EA-4C6F-B798-C7DFAB5A9722}" dt="2026-03-28T19:26:22" v="22" actId="47"/>
        <pc:sldMkLst>
          <pc:docMk/>
          <pc:sldMk cId="113697074" sldId="6073"/>
        </pc:sldMkLst>
      </pc:sldChg>
      <pc:sldChg chg="del">
        <pc:chgData name="Wei Li" userId="fae33518c2e5a771" providerId="LiveId" clId="{D99620C1-41EA-4C6F-B798-C7DFAB5A9722}" dt="2026-03-28T19:26:22" v="22" actId="47"/>
        <pc:sldMkLst>
          <pc:docMk/>
          <pc:sldMk cId="1422426427" sldId="6074"/>
        </pc:sldMkLst>
      </pc:sldChg>
      <pc:sldChg chg="del">
        <pc:chgData name="Wei Li" userId="fae33518c2e5a771" providerId="LiveId" clId="{D99620C1-41EA-4C6F-B798-C7DFAB5A9722}" dt="2026-03-28T19:26:22" v="22" actId="47"/>
        <pc:sldMkLst>
          <pc:docMk/>
          <pc:sldMk cId="362731339" sldId="6075"/>
        </pc:sldMkLst>
      </pc:sldChg>
      <pc:sldChg chg="del">
        <pc:chgData name="Wei Li" userId="fae33518c2e5a771" providerId="LiveId" clId="{D99620C1-41EA-4C6F-B798-C7DFAB5A9722}" dt="2026-03-28T19:26:22" v="22" actId="47"/>
        <pc:sldMkLst>
          <pc:docMk/>
          <pc:sldMk cId="3522776077" sldId="6076"/>
        </pc:sldMkLst>
      </pc:sldChg>
      <pc:sldChg chg="del">
        <pc:chgData name="Wei Li" userId="fae33518c2e5a771" providerId="LiveId" clId="{D99620C1-41EA-4C6F-B798-C7DFAB5A9722}" dt="2026-03-28T19:26:22" v="22" actId="47"/>
        <pc:sldMkLst>
          <pc:docMk/>
          <pc:sldMk cId="920378378" sldId="6077"/>
        </pc:sldMkLst>
      </pc:sldChg>
      <pc:sldChg chg="add">
        <pc:chgData name="Wei Li" userId="fae33518c2e5a771" providerId="LiveId" clId="{D99620C1-41EA-4C6F-B798-C7DFAB5A9722}" dt="2026-03-28T19:26:04.912" v="20"/>
        <pc:sldMkLst>
          <pc:docMk/>
          <pc:sldMk cId="0" sldId="6078"/>
        </pc:sldMkLst>
      </pc:sldChg>
      <pc:sldChg chg="addSp delSp modSp new del modAnim">
        <pc:chgData name="Wei Li" userId="fae33518c2e5a771" providerId="LiveId" clId="{D99620C1-41EA-4C6F-B798-C7DFAB5A9722}" dt="2026-03-28T19:49:59.219" v="118" actId="47"/>
        <pc:sldMkLst>
          <pc:docMk/>
          <pc:sldMk cId="1257990442" sldId="6079"/>
        </pc:sldMkLst>
      </pc:sldChg>
      <pc:sldChg chg="addSp delSp modSp add del modAnim">
        <pc:chgData name="Wei Li" userId="fae33518c2e5a771" providerId="LiveId" clId="{D99620C1-41EA-4C6F-B798-C7DFAB5A9722}" dt="2026-03-28T19:50:01.197" v="119" actId="47"/>
        <pc:sldMkLst>
          <pc:docMk/>
          <pc:sldMk cId="2548158235" sldId="6080"/>
        </pc:sldMkLst>
      </pc:sldChg>
      <pc:sldChg chg="modSp add mod">
        <pc:chgData name="Wei Li" userId="fae33518c2e5a771" providerId="LiveId" clId="{D99620C1-41EA-4C6F-B798-C7DFAB5A9722}" dt="2026-03-28T19:39:43.442" v="68" actId="20577"/>
        <pc:sldMkLst>
          <pc:docMk/>
          <pc:sldMk cId="955232807" sldId="6081"/>
        </pc:sldMkLst>
      </pc:sldChg>
      <pc:sldChg chg="modSp add mod">
        <pc:chgData name="Wei Li" userId="fae33518c2e5a771" providerId="LiveId" clId="{D99620C1-41EA-4C6F-B798-C7DFAB5A9722}" dt="2026-03-28T19:40:37.727" v="77" actId="20577"/>
        <pc:sldMkLst>
          <pc:docMk/>
          <pc:sldMk cId="2267276337" sldId="6082"/>
        </pc:sldMkLst>
      </pc:sldChg>
      <pc:sldChg chg="modSp add mod">
        <pc:chgData name="Wei Li" userId="fae33518c2e5a771" providerId="LiveId" clId="{D99620C1-41EA-4C6F-B798-C7DFAB5A9722}" dt="2026-03-28T19:41:24.279" v="95" actId="20577"/>
        <pc:sldMkLst>
          <pc:docMk/>
          <pc:sldMk cId="3593807565" sldId="6083"/>
        </pc:sldMkLst>
      </pc:sldChg>
      <pc:sldChg chg="modSp add mod">
        <pc:chgData name="Wei Li" userId="fae33518c2e5a771" providerId="LiveId" clId="{D99620C1-41EA-4C6F-B798-C7DFAB5A9722}" dt="2026-03-28T19:42:16.486" v="107" actId="20577"/>
        <pc:sldMkLst>
          <pc:docMk/>
          <pc:sldMk cId="1824409336" sldId="6084"/>
        </pc:sldMkLst>
      </pc:sldChg>
      <pc:sldChg chg="modSp add mod">
        <pc:chgData name="Wei Li" userId="fae33518c2e5a771" providerId="LiveId" clId="{D99620C1-41EA-4C6F-B798-C7DFAB5A9722}" dt="2026-03-28T19:42:36.646" v="117" actId="6549"/>
        <pc:sldMkLst>
          <pc:docMk/>
          <pc:sldMk cId="97563005" sldId="6085"/>
        </pc:sldMkLst>
      </pc:sldChg>
      <pc:sldChg chg="addSp delSp modSp new mod modAnim">
        <pc:chgData name="Wei Li" userId="fae33518c2e5a771" providerId="LiveId" clId="{D99620C1-41EA-4C6F-B798-C7DFAB5A9722}" dt="2026-03-28T19:51:14.119" v="135" actId="14100"/>
        <pc:sldMkLst>
          <pc:docMk/>
          <pc:sldMk cId="1281035716" sldId="6086"/>
        </pc:sldMkLst>
      </pc:sldChg>
      <pc:sldChg chg="addSp delSp modSp new mod modAnim">
        <pc:chgData name="Wei Li" userId="fae33518c2e5a771" providerId="LiveId" clId="{D99620C1-41EA-4C6F-B798-C7DFAB5A9722}" dt="2026-03-28T19:51:26.061" v="137" actId="14100"/>
        <pc:sldMkLst>
          <pc:docMk/>
          <pc:sldMk cId="971479046" sldId="6087"/>
        </pc:sldMkLst>
      </pc:sldChg>
      <pc:sldChg chg="addSp delSp modSp new mod">
        <pc:chgData name="Wei Li" userId="fae33518c2e5a771" providerId="LiveId" clId="{D99620C1-41EA-4C6F-B798-C7DFAB5A9722}" dt="2026-03-29T12:30:32.837" v="142" actId="931"/>
        <pc:sldMkLst>
          <pc:docMk/>
          <pc:sldMk cId="3212622911" sldId="6088"/>
        </pc:sldMkLst>
      </pc:sldChg>
      <pc:sldChg chg="addSp delSp modSp new mod">
        <pc:chgData name="Wei Li" userId="fae33518c2e5a771" providerId="LiveId" clId="{D99620C1-41EA-4C6F-B798-C7DFAB5A9722}" dt="2026-03-29T12:30:48.607" v="145" actId="931"/>
        <pc:sldMkLst>
          <pc:docMk/>
          <pc:sldMk cId="2276978236" sldId="6089"/>
        </pc:sldMkLst>
      </pc:sldChg>
      <pc:sldMasterChg chg="del delSldLayout">
        <pc:chgData name="Wei Li" userId="fae33518c2e5a771" providerId="LiveId" clId="{D99620C1-41EA-4C6F-B798-C7DFAB5A9722}" dt="2026-03-28T19:28:45.537" v="28" actId="47"/>
        <pc:sldMasterMkLst>
          <pc:docMk/>
          <pc:sldMasterMk cId="3052811463" sldId="2147485474"/>
        </pc:sldMasterMkLst>
        <pc:sldLayoutChg chg="del">
          <pc:chgData name="Wei Li" userId="fae33518c2e5a771" providerId="LiveId" clId="{D99620C1-41EA-4C6F-B798-C7DFAB5A9722}" dt="2026-03-28T19:28:45.537" v="28" actId="47"/>
          <pc:sldLayoutMkLst>
            <pc:docMk/>
            <pc:sldMasterMk cId="3052811463" sldId="2147485474"/>
            <pc:sldLayoutMk cId="70133471" sldId="2147485475"/>
          </pc:sldLayoutMkLst>
        </pc:sldLayoutChg>
        <pc:sldLayoutChg chg="del">
          <pc:chgData name="Wei Li" userId="fae33518c2e5a771" providerId="LiveId" clId="{D99620C1-41EA-4C6F-B798-C7DFAB5A9722}" dt="2026-03-28T19:28:45.537" v="28" actId="47"/>
          <pc:sldLayoutMkLst>
            <pc:docMk/>
            <pc:sldMasterMk cId="3052811463" sldId="2147485474"/>
            <pc:sldLayoutMk cId="3410043800" sldId="2147485476"/>
          </pc:sldLayoutMkLst>
        </pc:sldLayoutChg>
        <pc:sldLayoutChg chg="del">
          <pc:chgData name="Wei Li" userId="fae33518c2e5a771" providerId="LiveId" clId="{D99620C1-41EA-4C6F-B798-C7DFAB5A9722}" dt="2026-03-28T19:28:45.537" v="28" actId="47"/>
          <pc:sldLayoutMkLst>
            <pc:docMk/>
            <pc:sldMasterMk cId="3052811463" sldId="2147485474"/>
            <pc:sldLayoutMk cId="719221594" sldId="2147485477"/>
          </pc:sldLayoutMkLst>
        </pc:sldLayoutChg>
        <pc:sldLayoutChg chg="del">
          <pc:chgData name="Wei Li" userId="fae33518c2e5a771" providerId="LiveId" clId="{D99620C1-41EA-4C6F-B798-C7DFAB5A9722}" dt="2026-03-28T19:28:45.537" v="28" actId="47"/>
          <pc:sldLayoutMkLst>
            <pc:docMk/>
            <pc:sldMasterMk cId="3052811463" sldId="2147485474"/>
            <pc:sldLayoutMk cId="314413464" sldId="2147485478"/>
          </pc:sldLayoutMkLst>
        </pc:sldLayoutChg>
        <pc:sldLayoutChg chg="del">
          <pc:chgData name="Wei Li" userId="fae33518c2e5a771" providerId="LiveId" clId="{D99620C1-41EA-4C6F-B798-C7DFAB5A9722}" dt="2026-03-28T19:28:45.537" v="28" actId="47"/>
          <pc:sldLayoutMkLst>
            <pc:docMk/>
            <pc:sldMasterMk cId="3052811463" sldId="2147485474"/>
            <pc:sldLayoutMk cId="3399238961" sldId="2147485479"/>
          </pc:sldLayoutMkLst>
        </pc:sldLayoutChg>
        <pc:sldLayoutChg chg="del">
          <pc:chgData name="Wei Li" userId="fae33518c2e5a771" providerId="LiveId" clId="{D99620C1-41EA-4C6F-B798-C7DFAB5A9722}" dt="2026-03-28T19:28:45.537" v="28" actId="47"/>
          <pc:sldLayoutMkLst>
            <pc:docMk/>
            <pc:sldMasterMk cId="3052811463" sldId="2147485474"/>
            <pc:sldLayoutMk cId="1436775362" sldId="2147485480"/>
          </pc:sldLayoutMkLst>
        </pc:sldLayoutChg>
        <pc:sldLayoutChg chg="del">
          <pc:chgData name="Wei Li" userId="fae33518c2e5a771" providerId="LiveId" clId="{D99620C1-41EA-4C6F-B798-C7DFAB5A9722}" dt="2026-03-28T19:28:45.537" v="28" actId="47"/>
          <pc:sldLayoutMkLst>
            <pc:docMk/>
            <pc:sldMasterMk cId="3052811463" sldId="2147485474"/>
            <pc:sldLayoutMk cId="2364330092" sldId="2147485481"/>
          </pc:sldLayoutMkLst>
        </pc:sldLayoutChg>
        <pc:sldLayoutChg chg="del">
          <pc:chgData name="Wei Li" userId="fae33518c2e5a771" providerId="LiveId" clId="{D99620C1-41EA-4C6F-B798-C7DFAB5A9722}" dt="2026-03-28T19:28:45.537" v="28" actId="47"/>
          <pc:sldLayoutMkLst>
            <pc:docMk/>
            <pc:sldMasterMk cId="3052811463" sldId="2147485474"/>
            <pc:sldLayoutMk cId="3782978503" sldId="2147485482"/>
          </pc:sldLayoutMkLst>
        </pc:sldLayoutChg>
        <pc:sldLayoutChg chg="del">
          <pc:chgData name="Wei Li" userId="fae33518c2e5a771" providerId="LiveId" clId="{D99620C1-41EA-4C6F-B798-C7DFAB5A9722}" dt="2026-03-28T19:28:45.537" v="28" actId="47"/>
          <pc:sldLayoutMkLst>
            <pc:docMk/>
            <pc:sldMasterMk cId="3052811463" sldId="2147485474"/>
            <pc:sldLayoutMk cId="2667146890" sldId="2147485483"/>
          </pc:sldLayoutMkLst>
        </pc:sldLayoutChg>
        <pc:sldLayoutChg chg="del">
          <pc:chgData name="Wei Li" userId="fae33518c2e5a771" providerId="LiveId" clId="{D99620C1-41EA-4C6F-B798-C7DFAB5A9722}" dt="2026-03-28T19:28:45.537" v="28" actId="47"/>
          <pc:sldLayoutMkLst>
            <pc:docMk/>
            <pc:sldMasterMk cId="3052811463" sldId="2147485474"/>
            <pc:sldLayoutMk cId="585954435" sldId="2147485484"/>
          </pc:sldLayoutMkLst>
        </pc:sldLayoutChg>
        <pc:sldLayoutChg chg="del">
          <pc:chgData name="Wei Li" userId="fae33518c2e5a771" providerId="LiveId" clId="{D99620C1-41EA-4C6F-B798-C7DFAB5A9722}" dt="2026-03-28T19:28:45.537" v="28" actId="47"/>
          <pc:sldLayoutMkLst>
            <pc:docMk/>
            <pc:sldMasterMk cId="3052811463" sldId="2147485474"/>
            <pc:sldLayoutMk cId="4085121993" sldId="2147485485"/>
          </pc:sldLayoutMkLst>
        </pc:sldLayoutChg>
      </pc:sldMasterChg>
      <pc:sldMasterChg chg="del delSldLayout">
        <pc:chgData name="Wei Li" userId="fae33518c2e5a771" providerId="LiveId" clId="{D99620C1-41EA-4C6F-B798-C7DFAB5A9722}" dt="2026-03-28T19:23:37.306" v="15" actId="47"/>
        <pc:sldMasterMkLst>
          <pc:docMk/>
          <pc:sldMasterMk cId="1959734927" sldId="2147485486"/>
        </pc:sldMasterMkLst>
        <pc:sldLayoutChg chg="del">
          <pc:chgData name="Wei Li" userId="fae33518c2e5a771" providerId="LiveId" clId="{D99620C1-41EA-4C6F-B798-C7DFAB5A9722}" dt="2026-03-28T19:23:37.306" v="15" actId="47"/>
          <pc:sldLayoutMkLst>
            <pc:docMk/>
            <pc:sldMasterMk cId="1959734927" sldId="2147485486"/>
            <pc:sldLayoutMk cId="2192610824" sldId="2147485487"/>
          </pc:sldLayoutMkLst>
        </pc:sldLayoutChg>
        <pc:sldLayoutChg chg="del">
          <pc:chgData name="Wei Li" userId="fae33518c2e5a771" providerId="LiveId" clId="{D99620C1-41EA-4C6F-B798-C7DFAB5A9722}" dt="2026-03-28T19:23:37.306" v="15" actId="47"/>
          <pc:sldLayoutMkLst>
            <pc:docMk/>
            <pc:sldMasterMk cId="1959734927" sldId="2147485486"/>
            <pc:sldLayoutMk cId="2085985490" sldId="2147485488"/>
          </pc:sldLayoutMkLst>
        </pc:sldLayoutChg>
        <pc:sldLayoutChg chg="del">
          <pc:chgData name="Wei Li" userId="fae33518c2e5a771" providerId="LiveId" clId="{D99620C1-41EA-4C6F-B798-C7DFAB5A9722}" dt="2026-03-28T19:23:37.306" v="15" actId="47"/>
          <pc:sldLayoutMkLst>
            <pc:docMk/>
            <pc:sldMasterMk cId="1959734927" sldId="2147485486"/>
            <pc:sldLayoutMk cId="458114837" sldId="2147485489"/>
          </pc:sldLayoutMkLst>
        </pc:sldLayoutChg>
        <pc:sldLayoutChg chg="del">
          <pc:chgData name="Wei Li" userId="fae33518c2e5a771" providerId="LiveId" clId="{D99620C1-41EA-4C6F-B798-C7DFAB5A9722}" dt="2026-03-28T19:23:37.306" v="15" actId="47"/>
          <pc:sldLayoutMkLst>
            <pc:docMk/>
            <pc:sldMasterMk cId="1959734927" sldId="2147485486"/>
            <pc:sldLayoutMk cId="2472921727" sldId="2147485490"/>
          </pc:sldLayoutMkLst>
        </pc:sldLayoutChg>
        <pc:sldLayoutChg chg="del">
          <pc:chgData name="Wei Li" userId="fae33518c2e5a771" providerId="LiveId" clId="{D99620C1-41EA-4C6F-B798-C7DFAB5A9722}" dt="2026-03-28T19:23:37.306" v="15" actId="47"/>
          <pc:sldLayoutMkLst>
            <pc:docMk/>
            <pc:sldMasterMk cId="1959734927" sldId="2147485486"/>
            <pc:sldLayoutMk cId="3974879906" sldId="2147485491"/>
          </pc:sldLayoutMkLst>
        </pc:sldLayoutChg>
        <pc:sldLayoutChg chg="del">
          <pc:chgData name="Wei Li" userId="fae33518c2e5a771" providerId="LiveId" clId="{D99620C1-41EA-4C6F-B798-C7DFAB5A9722}" dt="2026-03-28T19:23:37.306" v="15" actId="47"/>
          <pc:sldLayoutMkLst>
            <pc:docMk/>
            <pc:sldMasterMk cId="1959734927" sldId="2147485486"/>
            <pc:sldLayoutMk cId="2321935217" sldId="2147485492"/>
          </pc:sldLayoutMkLst>
        </pc:sldLayoutChg>
        <pc:sldLayoutChg chg="del">
          <pc:chgData name="Wei Li" userId="fae33518c2e5a771" providerId="LiveId" clId="{D99620C1-41EA-4C6F-B798-C7DFAB5A9722}" dt="2026-03-28T19:23:37.306" v="15" actId="47"/>
          <pc:sldLayoutMkLst>
            <pc:docMk/>
            <pc:sldMasterMk cId="1959734927" sldId="2147485486"/>
            <pc:sldLayoutMk cId="1855534091" sldId="2147485493"/>
          </pc:sldLayoutMkLst>
        </pc:sldLayoutChg>
        <pc:sldLayoutChg chg="del">
          <pc:chgData name="Wei Li" userId="fae33518c2e5a771" providerId="LiveId" clId="{D99620C1-41EA-4C6F-B798-C7DFAB5A9722}" dt="2026-03-28T19:23:37.306" v="15" actId="47"/>
          <pc:sldLayoutMkLst>
            <pc:docMk/>
            <pc:sldMasterMk cId="1959734927" sldId="2147485486"/>
            <pc:sldLayoutMk cId="2771709905" sldId="2147485494"/>
          </pc:sldLayoutMkLst>
        </pc:sldLayoutChg>
        <pc:sldLayoutChg chg="del">
          <pc:chgData name="Wei Li" userId="fae33518c2e5a771" providerId="LiveId" clId="{D99620C1-41EA-4C6F-B798-C7DFAB5A9722}" dt="2026-03-28T19:23:37.306" v="15" actId="47"/>
          <pc:sldLayoutMkLst>
            <pc:docMk/>
            <pc:sldMasterMk cId="1959734927" sldId="2147485486"/>
            <pc:sldLayoutMk cId="125958765" sldId="2147485495"/>
          </pc:sldLayoutMkLst>
        </pc:sldLayoutChg>
        <pc:sldLayoutChg chg="del">
          <pc:chgData name="Wei Li" userId="fae33518c2e5a771" providerId="LiveId" clId="{D99620C1-41EA-4C6F-B798-C7DFAB5A9722}" dt="2026-03-28T19:23:37.306" v="15" actId="47"/>
          <pc:sldLayoutMkLst>
            <pc:docMk/>
            <pc:sldMasterMk cId="1959734927" sldId="2147485486"/>
            <pc:sldLayoutMk cId="2554158467" sldId="2147485496"/>
          </pc:sldLayoutMkLst>
        </pc:sldLayoutChg>
        <pc:sldLayoutChg chg="del">
          <pc:chgData name="Wei Li" userId="fae33518c2e5a771" providerId="LiveId" clId="{D99620C1-41EA-4C6F-B798-C7DFAB5A9722}" dt="2026-03-28T19:23:37.306" v="15" actId="47"/>
          <pc:sldLayoutMkLst>
            <pc:docMk/>
            <pc:sldMasterMk cId="1959734927" sldId="2147485486"/>
            <pc:sldLayoutMk cId="271203909" sldId="2147485497"/>
          </pc:sldLayoutMkLst>
        </pc:sldLayoutChg>
      </pc:sldMasterChg>
      <pc:sldMasterChg chg="del delSldLayout">
        <pc:chgData name="Wei Li" userId="fae33518c2e5a771" providerId="LiveId" clId="{D99620C1-41EA-4C6F-B798-C7DFAB5A9722}" dt="2026-03-28T19:26:14.346" v="21" actId="47"/>
        <pc:sldMasterMkLst>
          <pc:docMk/>
          <pc:sldMasterMk cId="2120803037" sldId="2147485498"/>
        </pc:sldMasterMkLst>
        <pc:sldLayoutChg chg="del">
          <pc:chgData name="Wei Li" userId="fae33518c2e5a771" providerId="LiveId" clId="{D99620C1-41EA-4C6F-B798-C7DFAB5A9722}" dt="2026-03-28T19:26:14.346" v="21" actId="47"/>
          <pc:sldLayoutMkLst>
            <pc:docMk/>
            <pc:sldMasterMk cId="2120803037" sldId="2147485498"/>
            <pc:sldLayoutMk cId="308816447" sldId="2147485499"/>
          </pc:sldLayoutMkLst>
        </pc:sldLayoutChg>
        <pc:sldLayoutChg chg="del">
          <pc:chgData name="Wei Li" userId="fae33518c2e5a771" providerId="LiveId" clId="{D99620C1-41EA-4C6F-B798-C7DFAB5A9722}" dt="2026-03-28T19:26:14.346" v="21" actId="47"/>
          <pc:sldLayoutMkLst>
            <pc:docMk/>
            <pc:sldMasterMk cId="2120803037" sldId="2147485498"/>
            <pc:sldLayoutMk cId="3119512397" sldId="2147485500"/>
          </pc:sldLayoutMkLst>
        </pc:sldLayoutChg>
        <pc:sldLayoutChg chg="del">
          <pc:chgData name="Wei Li" userId="fae33518c2e5a771" providerId="LiveId" clId="{D99620C1-41EA-4C6F-B798-C7DFAB5A9722}" dt="2026-03-28T19:26:14.346" v="21" actId="47"/>
          <pc:sldLayoutMkLst>
            <pc:docMk/>
            <pc:sldMasterMk cId="2120803037" sldId="2147485498"/>
            <pc:sldLayoutMk cId="3227025093" sldId="2147485501"/>
          </pc:sldLayoutMkLst>
        </pc:sldLayoutChg>
        <pc:sldLayoutChg chg="del">
          <pc:chgData name="Wei Li" userId="fae33518c2e5a771" providerId="LiveId" clId="{D99620C1-41EA-4C6F-B798-C7DFAB5A9722}" dt="2026-03-28T19:26:14.346" v="21" actId="47"/>
          <pc:sldLayoutMkLst>
            <pc:docMk/>
            <pc:sldMasterMk cId="2120803037" sldId="2147485498"/>
            <pc:sldLayoutMk cId="694754464" sldId="2147485502"/>
          </pc:sldLayoutMkLst>
        </pc:sldLayoutChg>
        <pc:sldLayoutChg chg="del">
          <pc:chgData name="Wei Li" userId="fae33518c2e5a771" providerId="LiveId" clId="{D99620C1-41EA-4C6F-B798-C7DFAB5A9722}" dt="2026-03-28T19:26:14.346" v="21" actId="47"/>
          <pc:sldLayoutMkLst>
            <pc:docMk/>
            <pc:sldMasterMk cId="2120803037" sldId="2147485498"/>
            <pc:sldLayoutMk cId="3360313039" sldId="2147485503"/>
          </pc:sldLayoutMkLst>
        </pc:sldLayoutChg>
        <pc:sldLayoutChg chg="del">
          <pc:chgData name="Wei Li" userId="fae33518c2e5a771" providerId="LiveId" clId="{D99620C1-41EA-4C6F-B798-C7DFAB5A9722}" dt="2026-03-28T19:26:14.346" v="21" actId="47"/>
          <pc:sldLayoutMkLst>
            <pc:docMk/>
            <pc:sldMasterMk cId="2120803037" sldId="2147485498"/>
            <pc:sldLayoutMk cId="3818031978" sldId="2147485504"/>
          </pc:sldLayoutMkLst>
        </pc:sldLayoutChg>
        <pc:sldLayoutChg chg="del">
          <pc:chgData name="Wei Li" userId="fae33518c2e5a771" providerId="LiveId" clId="{D99620C1-41EA-4C6F-B798-C7DFAB5A9722}" dt="2026-03-28T19:26:14.346" v="21" actId="47"/>
          <pc:sldLayoutMkLst>
            <pc:docMk/>
            <pc:sldMasterMk cId="2120803037" sldId="2147485498"/>
            <pc:sldLayoutMk cId="2440763662" sldId="2147485505"/>
          </pc:sldLayoutMkLst>
        </pc:sldLayoutChg>
        <pc:sldLayoutChg chg="del">
          <pc:chgData name="Wei Li" userId="fae33518c2e5a771" providerId="LiveId" clId="{D99620C1-41EA-4C6F-B798-C7DFAB5A9722}" dt="2026-03-28T19:26:14.346" v="21" actId="47"/>
          <pc:sldLayoutMkLst>
            <pc:docMk/>
            <pc:sldMasterMk cId="2120803037" sldId="2147485498"/>
            <pc:sldLayoutMk cId="2530190097" sldId="2147485506"/>
          </pc:sldLayoutMkLst>
        </pc:sldLayoutChg>
        <pc:sldLayoutChg chg="del">
          <pc:chgData name="Wei Li" userId="fae33518c2e5a771" providerId="LiveId" clId="{D99620C1-41EA-4C6F-B798-C7DFAB5A9722}" dt="2026-03-28T19:26:14.346" v="21" actId="47"/>
          <pc:sldLayoutMkLst>
            <pc:docMk/>
            <pc:sldMasterMk cId="2120803037" sldId="2147485498"/>
            <pc:sldLayoutMk cId="939730459" sldId="2147485507"/>
          </pc:sldLayoutMkLst>
        </pc:sldLayoutChg>
        <pc:sldLayoutChg chg="del">
          <pc:chgData name="Wei Li" userId="fae33518c2e5a771" providerId="LiveId" clId="{D99620C1-41EA-4C6F-B798-C7DFAB5A9722}" dt="2026-03-28T19:26:14.346" v="21" actId="47"/>
          <pc:sldLayoutMkLst>
            <pc:docMk/>
            <pc:sldMasterMk cId="2120803037" sldId="2147485498"/>
            <pc:sldLayoutMk cId="3703151260" sldId="2147485508"/>
          </pc:sldLayoutMkLst>
        </pc:sldLayoutChg>
        <pc:sldLayoutChg chg="del">
          <pc:chgData name="Wei Li" userId="fae33518c2e5a771" providerId="LiveId" clId="{D99620C1-41EA-4C6F-B798-C7DFAB5A9722}" dt="2026-03-28T19:26:14.346" v="21" actId="47"/>
          <pc:sldLayoutMkLst>
            <pc:docMk/>
            <pc:sldMasterMk cId="2120803037" sldId="2147485498"/>
            <pc:sldLayoutMk cId="1156241598" sldId="2147485509"/>
          </pc:sldLayoutMkLst>
        </pc:sldLayoutChg>
      </pc:sldMasterChg>
      <pc:sldMasterChg chg="del delSldLayout">
        <pc:chgData name="Wei Li" userId="fae33518c2e5a771" providerId="LiveId" clId="{D99620C1-41EA-4C6F-B798-C7DFAB5A9722}" dt="2026-03-28T19:23:29.379" v="14" actId="47"/>
        <pc:sldMasterMkLst>
          <pc:docMk/>
          <pc:sldMasterMk cId="876094972" sldId="2147485510"/>
        </pc:sldMasterMkLst>
        <pc:sldLayoutChg chg="del">
          <pc:chgData name="Wei Li" userId="fae33518c2e5a771" providerId="LiveId" clId="{D99620C1-41EA-4C6F-B798-C7DFAB5A9722}" dt="2026-03-28T19:23:29.379" v="14" actId="47"/>
          <pc:sldLayoutMkLst>
            <pc:docMk/>
            <pc:sldMasterMk cId="876094972" sldId="2147485510"/>
            <pc:sldLayoutMk cId="2627303393" sldId="2147485511"/>
          </pc:sldLayoutMkLst>
        </pc:sldLayoutChg>
        <pc:sldLayoutChg chg="del">
          <pc:chgData name="Wei Li" userId="fae33518c2e5a771" providerId="LiveId" clId="{D99620C1-41EA-4C6F-B798-C7DFAB5A9722}" dt="2026-03-28T19:23:29.379" v="14" actId="47"/>
          <pc:sldLayoutMkLst>
            <pc:docMk/>
            <pc:sldMasterMk cId="876094972" sldId="2147485510"/>
            <pc:sldLayoutMk cId="2201583330" sldId="2147485512"/>
          </pc:sldLayoutMkLst>
        </pc:sldLayoutChg>
        <pc:sldLayoutChg chg="del">
          <pc:chgData name="Wei Li" userId="fae33518c2e5a771" providerId="LiveId" clId="{D99620C1-41EA-4C6F-B798-C7DFAB5A9722}" dt="2026-03-28T19:23:29.379" v="14" actId="47"/>
          <pc:sldLayoutMkLst>
            <pc:docMk/>
            <pc:sldMasterMk cId="876094972" sldId="2147485510"/>
            <pc:sldLayoutMk cId="9658718" sldId="2147485513"/>
          </pc:sldLayoutMkLst>
        </pc:sldLayoutChg>
        <pc:sldLayoutChg chg="del">
          <pc:chgData name="Wei Li" userId="fae33518c2e5a771" providerId="LiveId" clId="{D99620C1-41EA-4C6F-B798-C7DFAB5A9722}" dt="2026-03-28T19:23:29.379" v="14" actId="47"/>
          <pc:sldLayoutMkLst>
            <pc:docMk/>
            <pc:sldMasterMk cId="876094972" sldId="2147485510"/>
            <pc:sldLayoutMk cId="3721041689" sldId="2147485514"/>
          </pc:sldLayoutMkLst>
        </pc:sldLayoutChg>
        <pc:sldLayoutChg chg="del">
          <pc:chgData name="Wei Li" userId="fae33518c2e5a771" providerId="LiveId" clId="{D99620C1-41EA-4C6F-B798-C7DFAB5A9722}" dt="2026-03-28T19:23:29.379" v="14" actId="47"/>
          <pc:sldLayoutMkLst>
            <pc:docMk/>
            <pc:sldMasterMk cId="876094972" sldId="2147485510"/>
            <pc:sldLayoutMk cId="2627127571" sldId="2147485515"/>
          </pc:sldLayoutMkLst>
        </pc:sldLayoutChg>
        <pc:sldLayoutChg chg="del">
          <pc:chgData name="Wei Li" userId="fae33518c2e5a771" providerId="LiveId" clId="{D99620C1-41EA-4C6F-B798-C7DFAB5A9722}" dt="2026-03-28T19:23:29.379" v="14" actId="47"/>
          <pc:sldLayoutMkLst>
            <pc:docMk/>
            <pc:sldMasterMk cId="876094972" sldId="2147485510"/>
            <pc:sldLayoutMk cId="983076878" sldId="2147485516"/>
          </pc:sldLayoutMkLst>
        </pc:sldLayoutChg>
        <pc:sldLayoutChg chg="del">
          <pc:chgData name="Wei Li" userId="fae33518c2e5a771" providerId="LiveId" clId="{D99620C1-41EA-4C6F-B798-C7DFAB5A9722}" dt="2026-03-28T19:23:29.379" v="14" actId="47"/>
          <pc:sldLayoutMkLst>
            <pc:docMk/>
            <pc:sldMasterMk cId="876094972" sldId="2147485510"/>
            <pc:sldLayoutMk cId="1353052621" sldId="2147485517"/>
          </pc:sldLayoutMkLst>
        </pc:sldLayoutChg>
        <pc:sldLayoutChg chg="del">
          <pc:chgData name="Wei Li" userId="fae33518c2e5a771" providerId="LiveId" clId="{D99620C1-41EA-4C6F-B798-C7DFAB5A9722}" dt="2026-03-28T19:23:29.379" v="14" actId="47"/>
          <pc:sldLayoutMkLst>
            <pc:docMk/>
            <pc:sldMasterMk cId="876094972" sldId="2147485510"/>
            <pc:sldLayoutMk cId="305224117" sldId="2147485518"/>
          </pc:sldLayoutMkLst>
        </pc:sldLayoutChg>
        <pc:sldLayoutChg chg="del">
          <pc:chgData name="Wei Li" userId="fae33518c2e5a771" providerId="LiveId" clId="{D99620C1-41EA-4C6F-B798-C7DFAB5A9722}" dt="2026-03-28T19:23:29.379" v="14" actId="47"/>
          <pc:sldLayoutMkLst>
            <pc:docMk/>
            <pc:sldMasterMk cId="876094972" sldId="2147485510"/>
            <pc:sldLayoutMk cId="2638531864" sldId="2147485519"/>
          </pc:sldLayoutMkLst>
        </pc:sldLayoutChg>
        <pc:sldLayoutChg chg="del">
          <pc:chgData name="Wei Li" userId="fae33518c2e5a771" providerId="LiveId" clId="{D99620C1-41EA-4C6F-B798-C7DFAB5A9722}" dt="2026-03-28T19:23:29.379" v="14" actId="47"/>
          <pc:sldLayoutMkLst>
            <pc:docMk/>
            <pc:sldMasterMk cId="876094972" sldId="2147485510"/>
            <pc:sldLayoutMk cId="3914858163" sldId="2147485520"/>
          </pc:sldLayoutMkLst>
        </pc:sldLayoutChg>
        <pc:sldLayoutChg chg="del">
          <pc:chgData name="Wei Li" userId="fae33518c2e5a771" providerId="LiveId" clId="{D99620C1-41EA-4C6F-B798-C7DFAB5A9722}" dt="2026-03-28T19:23:29.379" v="14" actId="47"/>
          <pc:sldLayoutMkLst>
            <pc:docMk/>
            <pc:sldMasterMk cId="876094972" sldId="2147485510"/>
            <pc:sldLayoutMk cId="1794492093" sldId="2147485521"/>
          </pc:sldLayoutMkLst>
        </pc:sldLayoutChg>
      </pc:sldMasterChg>
      <pc:sldMasterChg chg="del delSldLayout">
        <pc:chgData name="Wei Li" userId="fae33518c2e5a771" providerId="LiveId" clId="{D99620C1-41EA-4C6F-B798-C7DFAB5A9722}" dt="2026-03-28T19:23:29.379" v="14" actId="47"/>
        <pc:sldMasterMkLst>
          <pc:docMk/>
          <pc:sldMasterMk cId="4160392952" sldId="2147485522"/>
        </pc:sldMasterMkLst>
        <pc:sldLayoutChg chg="del">
          <pc:chgData name="Wei Li" userId="fae33518c2e5a771" providerId="LiveId" clId="{D99620C1-41EA-4C6F-B798-C7DFAB5A9722}" dt="2026-03-28T19:23:29.379" v="14" actId="47"/>
          <pc:sldLayoutMkLst>
            <pc:docMk/>
            <pc:sldMasterMk cId="4160392952" sldId="2147485522"/>
            <pc:sldLayoutMk cId="984736073" sldId="2147485523"/>
          </pc:sldLayoutMkLst>
        </pc:sldLayoutChg>
        <pc:sldLayoutChg chg="del">
          <pc:chgData name="Wei Li" userId="fae33518c2e5a771" providerId="LiveId" clId="{D99620C1-41EA-4C6F-B798-C7DFAB5A9722}" dt="2026-03-28T19:23:29.379" v="14" actId="47"/>
          <pc:sldLayoutMkLst>
            <pc:docMk/>
            <pc:sldMasterMk cId="4160392952" sldId="2147485522"/>
            <pc:sldLayoutMk cId="3857843932" sldId="2147485524"/>
          </pc:sldLayoutMkLst>
        </pc:sldLayoutChg>
        <pc:sldLayoutChg chg="del">
          <pc:chgData name="Wei Li" userId="fae33518c2e5a771" providerId="LiveId" clId="{D99620C1-41EA-4C6F-B798-C7DFAB5A9722}" dt="2026-03-28T19:23:29.379" v="14" actId="47"/>
          <pc:sldLayoutMkLst>
            <pc:docMk/>
            <pc:sldMasterMk cId="4160392952" sldId="2147485522"/>
            <pc:sldLayoutMk cId="1291591450" sldId="2147485525"/>
          </pc:sldLayoutMkLst>
        </pc:sldLayoutChg>
        <pc:sldLayoutChg chg="del">
          <pc:chgData name="Wei Li" userId="fae33518c2e5a771" providerId="LiveId" clId="{D99620C1-41EA-4C6F-B798-C7DFAB5A9722}" dt="2026-03-28T19:23:29.379" v="14" actId="47"/>
          <pc:sldLayoutMkLst>
            <pc:docMk/>
            <pc:sldMasterMk cId="4160392952" sldId="2147485522"/>
            <pc:sldLayoutMk cId="4063874911" sldId="2147485526"/>
          </pc:sldLayoutMkLst>
        </pc:sldLayoutChg>
        <pc:sldLayoutChg chg="del">
          <pc:chgData name="Wei Li" userId="fae33518c2e5a771" providerId="LiveId" clId="{D99620C1-41EA-4C6F-B798-C7DFAB5A9722}" dt="2026-03-28T19:23:29.379" v="14" actId="47"/>
          <pc:sldLayoutMkLst>
            <pc:docMk/>
            <pc:sldMasterMk cId="4160392952" sldId="2147485522"/>
            <pc:sldLayoutMk cId="362477117" sldId="2147485527"/>
          </pc:sldLayoutMkLst>
        </pc:sldLayoutChg>
        <pc:sldLayoutChg chg="del">
          <pc:chgData name="Wei Li" userId="fae33518c2e5a771" providerId="LiveId" clId="{D99620C1-41EA-4C6F-B798-C7DFAB5A9722}" dt="2026-03-28T19:23:29.379" v="14" actId="47"/>
          <pc:sldLayoutMkLst>
            <pc:docMk/>
            <pc:sldMasterMk cId="4160392952" sldId="2147485522"/>
            <pc:sldLayoutMk cId="138386776" sldId="2147485528"/>
          </pc:sldLayoutMkLst>
        </pc:sldLayoutChg>
        <pc:sldLayoutChg chg="del">
          <pc:chgData name="Wei Li" userId="fae33518c2e5a771" providerId="LiveId" clId="{D99620C1-41EA-4C6F-B798-C7DFAB5A9722}" dt="2026-03-28T19:23:29.379" v="14" actId="47"/>
          <pc:sldLayoutMkLst>
            <pc:docMk/>
            <pc:sldMasterMk cId="4160392952" sldId="2147485522"/>
            <pc:sldLayoutMk cId="2393070097" sldId="2147485529"/>
          </pc:sldLayoutMkLst>
        </pc:sldLayoutChg>
        <pc:sldLayoutChg chg="del">
          <pc:chgData name="Wei Li" userId="fae33518c2e5a771" providerId="LiveId" clId="{D99620C1-41EA-4C6F-B798-C7DFAB5A9722}" dt="2026-03-28T19:23:29.379" v="14" actId="47"/>
          <pc:sldLayoutMkLst>
            <pc:docMk/>
            <pc:sldMasterMk cId="4160392952" sldId="2147485522"/>
            <pc:sldLayoutMk cId="1709345001" sldId="2147485530"/>
          </pc:sldLayoutMkLst>
        </pc:sldLayoutChg>
        <pc:sldLayoutChg chg="del">
          <pc:chgData name="Wei Li" userId="fae33518c2e5a771" providerId="LiveId" clId="{D99620C1-41EA-4C6F-B798-C7DFAB5A9722}" dt="2026-03-28T19:23:29.379" v="14" actId="47"/>
          <pc:sldLayoutMkLst>
            <pc:docMk/>
            <pc:sldMasterMk cId="4160392952" sldId="2147485522"/>
            <pc:sldLayoutMk cId="1938322122" sldId="2147485531"/>
          </pc:sldLayoutMkLst>
        </pc:sldLayoutChg>
      </pc:sldMasterChg>
      <pc:sldMasterChg chg="del delSldLayout">
        <pc:chgData name="Wei Li" userId="fae33518c2e5a771" providerId="LiveId" clId="{D99620C1-41EA-4C6F-B798-C7DFAB5A9722}" dt="2026-03-28T19:23:29.379" v="14" actId="47"/>
        <pc:sldMasterMkLst>
          <pc:docMk/>
          <pc:sldMasterMk cId="2836883781" sldId="2147485532"/>
        </pc:sldMasterMkLst>
        <pc:sldLayoutChg chg="del">
          <pc:chgData name="Wei Li" userId="fae33518c2e5a771" providerId="LiveId" clId="{D99620C1-41EA-4C6F-B798-C7DFAB5A9722}" dt="2026-03-28T19:23:29.379" v="14" actId="47"/>
          <pc:sldLayoutMkLst>
            <pc:docMk/>
            <pc:sldMasterMk cId="2836883781" sldId="2147485532"/>
            <pc:sldLayoutMk cId="448252567" sldId="2147485533"/>
          </pc:sldLayoutMkLst>
        </pc:sldLayoutChg>
        <pc:sldLayoutChg chg="del">
          <pc:chgData name="Wei Li" userId="fae33518c2e5a771" providerId="LiveId" clId="{D99620C1-41EA-4C6F-B798-C7DFAB5A9722}" dt="2026-03-28T19:23:29.379" v="14" actId="47"/>
          <pc:sldLayoutMkLst>
            <pc:docMk/>
            <pc:sldMasterMk cId="2836883781" sldId="2147485532"/>
            <pc:sldLayoutMk cId="2053111942" sldId="2147485534"/>
          </pc:sldLayoutMkLst>
        </pc:sldLayoutChg>
        <pc:sldLayoutChg chg="del">
          <pc:chgData name="Wei Li" userId="fae33518c2e5a771" providerId="LiveId" clId="{D99620C1-41EA-4C6F-B798-C7DFAB5A9722}" dt="2026-03-28T19:23:29.379" v="14" actId="47"/>
          <pc:sldLayoutMkLst>
            <pc:docMk/>
            <pc:sldMasterMk cId="2836883781" sldId="2147485532"/>
            <pc:sldLayoutMk cId="4032801948" sldId="2147485535"/>
          </pc:sldLayoutMkLst>
        </pc:sldLayoutChg>
        <pc:sldLayoutChg chg="del">
          <pc:chgData name="Wei Li" userId="fae33518c2e5a771" providerId="LiveId" clId="{D99620C1-41EA-4C6F-B798-C7DFAB5A9722}" dt="2026-03-28T19:23:29.379" v="14" actId="47"/>
          <pc:sldLayoutMkLst>
            <pc:docMk/>
            <pc:sldMasterMk cId="2836883781" sldId="2147485532"/>
            <pc:sldLayoutMk cId="2892292346" sldId="2147485536"/>
          </pc:sldLayoutMkLst>
        </pc:sldLayoutChg>
        <pc:sldLayoutChg chg="del">
          <pc:chgData name="Wei Li" userId="fae33518c2e5a771" providerId="LiveId" clId="{D99620C1-41EA-4C6F-B798-C7DFAB5A9722}" dt="2026-03-28T19:23:29.379" v="14" actId="47"/>
          <pc:sldLayoutMkLst>
            <pc:docMk/>
            <pc:sldMasterMk cId="2836883781" sldId="2147485532"/>
            <pc:sldLayoutMk cId="400256971" sldId="2147485537"/>
          </pc:sldLayoutMkLst>
        </pc:sldLayoutChg>
        <pc:sldLayoutChg chg="del">
          <pc:chgData name="Wei Li" userId="fae33518c2e5a771" providerId="LiveId" clId="{D99620C1-41EA-4C6F-B798-C7DFAB5A9722}" dt="2026-03-28T19:23:29.379" v="14" actId="47"/>
          <pc:sldLayoutMkLst>
            <pc:docMk/>
            <pc:sldMasterMk cId="2836883781" sldId="2147485532"/>
            <pc:sldLayoutMk cId="3155563955" sldId="2147485538"/>
          </pc:sldLayoutMkLst>
        </pc:sldLayoutChg>
        <pc:sldLayoutChg chg="del">
          <pc:chgData name="Wei Li" userId="fae33518c2e5a771" providerId="LiveId" clId="{D99620C1-41EA-4C6F-B798-C7DFAB5A9722}" dt="2026-03-28T19:23:29.379" v="14" actId="47"/>
          <pc:sldLayoutMkLst>
            <pc:docMk/>
            <pc:sldMasterMk cId="2836883781" sldId="2147485532"/>
            <pc:sldLayoutMk cId="591088016" sldId="2147485539"/>
          </pc:sldLayoutMkLst>
        </pc:sldLayoutChg>
        <pc:sldLayoutChg chg="del">
          <pc:chgData name="Wei Li" userId="fae33518c2e5a771" providerId="LiveId" clId="{D99620C1-41EA-4C6F-B798-C7DFAB5A9722}" dt="2026-03-28T19:23:29.379" v="14" actId="47"/>
          <pc:sldLayoutMkLst>
            <pc:docMk/>
            <pc:sldMasterMk cId="2836883781" sldId="2147485532"/>
            <pc:sldLayoutMk cId="4134734967" sldId="2147485540"/>
          </pc:sldLayoutMkLst>
        </pc:sldLayoutChg>
        <pc:sldLayoutChg chg="del">
          <pc:chgData name="Wei Li" userId="fae33518c2e5a771" providerId="LiveId" clId="{D99620C1-41EA-4C6F-B798-C7DFAB5A9722}" dt="2026-03-28T19:23:29.379" v="14" actId="47"/>
          <pc:sldLayoutMkLst>
            <pc:docMk/>
            <pc:sldMasterMk cId="2836883781" sldId="2147485532"/>
            <pc:sldLayoutMk cId="3005420549" sldId="2147485541"/>
          </pc:sldLayoutMkLst>
        </pc:sldLayoutChg>
        <pc:sldLayoutChg chg="del">
          <pc:chgData name="Wei Li" userId="fae33518c2e5a771" providerId="LiveId" clId="{D99620C1-41EA-4C6F-B798-C7DFAB5A9722}" dt="2026-03-28T19:23:29.379" v="14" actId="47"/>
          <pc:sldLayoutMkLst>
            <pc:docMk/>
            <pc:sldMasterMk cId="2836883781" sldId="2147485532"/>
            <pc:sldLayoutMk cId="2847954486" sldId="2147485542"/>
          </pc:sldLayoutMkLst>
        </pc:sldLayoutChg>
        <pc:sldLayoutChg chg="del">
          <pc:chgData name="Wei Li" userId="fae33518c2e5a771" providerId="LiveId" clId="{D99620C1-41EA-4C6F-B798-C7DFAB5A9722}" dt="2026-03-28T19:23:29.379" v="14" actId="47"/>
          <pc:sldLayoutMkLst>
            <pc:docMk/>
            <pc:sldMasterMk cId="2836883781" sldId="2147485532"/>
            <pc:sldLayoutMk cId="2836566378" sldId="2147485543"/>
          </pc:sldLayoutMkLst>
        </pc:sldLayoutChg>
      </pc:sldMasterChg>
      <pc:sldMasterChg chg="del delSldLayout">
        <pc:chgData name="Wei Li" userId="fae33518c2e5a771" providerId="LiveId" clId="{D99620C1-41EA-4C6F-B798-C7DFAB5A9722}" dt="2026-03-28T19:23:29.379" v="14" actId="47"/>
        <pc:sldMasterMkLst>
          <pc:docMk/>
          <pc:sldMasterMk cId="3151521562" sldId="2147485544"/>
        </pc:sldMasterMkLst>
        <pc:sldLayoutChg chg="del">
          <pc:chgData name="Wei Li" userId="fae33518c2e5a771" providerId="LiveId" clId="{D99620C1-41EA-4C6F-B798-C7DFAB5A9722}" dt="2026-03-28T19:23:29.379" v="14" actId="47"/>
          <pc:sldLayoutMkLst>
            <pc:docMk/>
            <pc:sldMasterMk cId="3151521562" sldId="2147485544"/>
            <pc:sldLayoutMk cId="1077342782" sldId="2147485545"/>
          </pc:sldLayoutMkLst>
        </pc:sldLayoutChg>
        <pc:sldLayoutChg chg="del">
          <pc:chgData name="Wei Li" userId="fae33518c2e5a771" providerId="LiveId" clId="{D99620C1-41EA-4C6F-B798-C7DFAB5A9722}" dt="2026-03-28T19:23:29.379" v="14" actId="47"/>
          <pc:sldLayoutMkLst>
            <pc:docMk/>
            <pc:sldMasterMk cId="3151521562" sldId="2147485544"/>
            <pc:sldLayoutMk cId="1058889679" sldId="2147485546"/>
          </pc:sldLayoutMkLst>
        </pc:sldLayoutChg>
        <pc:sldLayoutChg chg="del">
          <pc:chgData name="Wei Li" userId="fae33518c2e5a771" providerId="LiveId" clId="{D99620C1-41EA-4C6F-B798-C7DFAB5A9722}" dt="2026-03-28T19:23:29.379" v="14" actId="47"/>
          <pc:sldLayoutMkLst>
            <pc:docMk/>
            <pc:sldMasterMk cId="3151521562" sldId="2147485544"/>
            <pc:sldLayoutMk cId="4223453022" sldId="2147485547"/>
          </pc:sldLayoutMkLst>
        </pc:sldLayoutChg>
        <pc:sldLayoutChg chg="del">
          <pc:chgData name="Wei Li" userId="fae33518c2e5a771" providerId="LiveId" clId="{D99620C1-41EA-4C6F-B798-C7DFAB5A9722}" dt="2026-03-28T19:23:29.379" v="14" actId="47"/>
          <pc:sldLayoutMkLst>
            <pc:docMk/>
            <pc:sldMasterMk cId="3151521562" sldId="2147485544"/>
            <pc:sldLayoutMk cId="518159796" sldId="2147485548"/>
          </pc:sldLayoutMkLst>
        </pc:sldLayoutChg>
        <pc:sldLayoutChg chg="del">
          <pc:chgData name="Wei Li" userId="fae33518c2e5a771" providerId="LiveId" clId="{D99620C1-41EA-4C6F-B798-C7DFAB5A9722}" dt="2026-03-28T19:23:29.379" v="14" actId="47"/>
          <pc:sldLayoutMkLst>
            <pc:docMk/>
            <pc:sldMasterMk cId="3151521562" sldId="2147485544"/>
            <pc:sldLayoutMk cId="4198738303" sldId="2147485549"/>
          </pc:sldLayoutMkLst>
        </pc:sldLayoutChg>
        <pc:sldLayoutChg chg="del">
          <pc:chgData name="Wei Li" userId="fae33518c2e5a771" providerId="LiveId" clId="{D99620C1-41EA-4C6F-B798-C7DFAB5A9722}" dt="2026-03-28T19:23:29.379" v="14" actId="47"/>
          <pc:sldLayoutMkLst>
            <pc:docMk/>
            <pc:sldMasterMk cId="3151521562" sldId="2147485544"/>
            <pc:sldLayoutMk cId="2281504596" sldId="2147485550"/>
          </pc:sldLayoutMkLst>
        </pc:sldLayoutChg>
        <pc:sldLayoutChg chg="del">
          <pc:chgData name="Wei Li" userId="fae33518c2e5a771" providerId="LiveId" clId="{D99620C1-41EA-4C6F-B798-C7DFAB5A9722}" dt="2026-03-28T19:23:29.379" v="14" actId="47"/>
          <pc:sldLayoutMkLst>
            <pc:docMk/>
            <pc:sldMasterMk cId="3151521562" sldId="2147485544"/>
            <pc:sldLayoutMk cId="4266266063" sldId="2147485551"/>
          </pc:sldLayoutMkLst>
        </pc:sldLayoutChg>
        <pc:sldLayoutChg chg="del">
          <pc:chgData name="Wei Li" userId="fae33518c2e5a771" providerId="LiveId" clId="{D99620C1-41EA-4C6F-B798-C7DFAB5A9722}" dt="2026-03-28T19:23:29.379" v="14" actId="47"/>
          <pc:sldLayoutMkLst>
            <pc:docMk/>
            <pc:sldMasterMk cId="3151521562" sldId="2147485544"/>
            <pc:sldLayoutMk cId="295787961" sldId="2147485552"/>
          </pc:sldLayoutMkLst>
        </pc:sldLayoutChg>
        <pc:sldLayoutChg chg="del">
          <pc:chgData name="Wei Li" userId="fae33518c2e5a771" providerId="LiveId" clId="{D99620C1-41EA-4C6F-B798-C7DFAB5A9722}" dt="2026-03-28T19:23:29.379" v="14" actId="47"/>
          <pc:sldLayoutMkLst>
            <pc:docMk/>
            <pc:sldMasterMk cId="3151521562" sldId="2147485544"/>
            <pc:sldLayoutMk cId="2416215392" sldId="2147485553"/>
          </pc:sldLayoutMkLst>
        </pc:sldLayoutChg>
        <pc:sldLayoutChg chg="del">
          <pc:chgData name="Wei Li" userId="fae33518c2e5a771" providerId="LiveId" clId="{D99620C1-41EA-4C6F-B798-C7DFAB5A9722}" dt="2026-03-28T19:23:29.379" v="14" actId="47"/>
          <pc:sldLayoutMkLst>
            <pc:docMk/>
            <pc:sldMasterMk cId="3151521562" sldId="2147485544"/>
            <pc:sldLayoutMk cId="1736167619" sldId="2147485554"/>
          </pc:sldLayoutMkLst>
        </pc:sldLayoutChg>
        <pc:sldLayoutChg chg="del">
          <pc:chgData name="Wei Li" userId="fae33518c2e5a771" providerId="LiveId" clId="{D99620C1-41EA-4C6F-B798-C7DFAB5A9722}" dt="2026-03-28T19:23:29.379" v="14" actId="47"/>
          <pc:sldLayoutMkLst>
            <pc:docMk/>
            <pc:sldMasterMk cId="3151521562" sldId="2147485544"/>
            <pc:sldLayoutMk cId="3127395375" sldId="2147485555"/>
          </pc:sldLayoutMkLst>
        </pc:sldLayoutChg>
      </pc:sldMasterChg>
      <pc:sldMasterChg chg="del delSldLayout">
        <pc:chgData name="Wei Li" userId="fae33518c2e5a771" providerId="LiveId" clId="{D99620C1-41EA-4C6F-B798-C7DFAB5A9722}" dt="2026-03-28T19:26:22" v="22" actId="47"/>
        <pc:sldMasterMkLst>
          <pc:docMk/>
          <pc:sldMasterMk cId="3525782243" sldId="2147485556"/>
        </pc:sldMasterMkLst>
        <pc:sldLayoutChg chg="del">
          <pc:chgData name="Wei Li" userId="fae33518c2e5a771" providerId="LiveId" clId="{D99620C1-41EA-4C6F-B798-C7DFAB5A9722}" dt="2026-03-28T19:26:22" v="22" actId="47"/>
          <pc:sldLayoutMkLst>
            <pc:docMk/>
            <pc:sldMasterMk cId="3525782243" sldId="2147485556"/>
            <pc:sldLayoutMk cId="2184978378" sldId="2147485557"/>
          </pc:sldLayoutMkLst>
        </pc:sldLayoutChg>
      </pc:sldMasterChg>
      <pc:sldMasterChg chg="del delSldLayout">
        <pc:chgData name="Wei Li" userId="fae33518c2e5a771" providerId="LiveId" clId="{D99620C1-41EA-4C6F-B798-C7DFAB5A9722}" dt="2026-03-28T19:27:26.180" v="26" actId="47"/>
        <pc:sldMasterMkLst>
          <pc:docMk/>
          <pc:sldMasterMk cId="1411536669" sldId="2147485558"/>
        </pc:sldMasterMkLst>
        <pc:sldLayoutChg chg="del">
          <pc:chgData name="Wei Li" userId="fae33518c2e5a771" providerId="LiveId" clId="{D99620C1-41EA-4C6F-B798-C7DFAB5A9722}" dt="2026-03-28T19:27:26.180" v="26" actId="47"/>
          <pc:sldLayoutMkLst>
            <pc:docMk/>
            <pc:sldMasterMk cId="1411536669" sldId="2147485558"/>
            <pc:sldLayoutMk cId="3880442797" sldId="2147485559"/>
          </pc:sldLayoutMkLst>
        </pc:sldLayoutChg>
      </pc:sldMasterChg>
    </pc:docChg>
  </pc:docChgLst>
  <pc:docChgLst>
    <pc:chgData name="Wei Li" userId="fae33518c2e5a771" providerId="LiveId" clId="{3E629A0F-73EA-4B1D-AB7E-4D2F9E877A3B}"/>
    <pc:docChg chg="undo custSel addSld delSld modSld addMainMaster delMainMaster">
      <pc:chgData name="Wei Li" userId="fae33518c2e5a771" providerId="LiveId" clId="{3E629A0F-73EA-4B1D-AB7E-4D2F9E877A3B}" dt="2024-08-18T03:46:53.533" v="93" actId="47"/>
      <pc:docMkLst>
        <pc:docMk/>
      </pc:docMkLst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256"/>
        </pc:sldMkLst>
      </pc:sldChg>
      <pc:sldChg chg="del">
        <pc:chgData name="Wei Li" userId="fae33518c2e5a771" providerId="LiveId" clId="{3E629A0F-73EA-4B1D-AB7E-4D2F9E877A3B}" dt="2024-08-18T03:27:27.291" v="6" actId="47"/>
        <pc:sldMkLst>
          <pc:docMk/>
          <pc:sldMk cId="2814181246" sldId="333"/>
        </pc:sldMkLst>
      </pc:sldChg>
      <pc:sldChg chg="del">
        <pc:chgData name="Wei Li" userId="fae33518c2e5a771" providerId="LiveId" clId="{3E629A0F-73EA-4B1D-AB7E-4D2F9E877A3B}" dt="2024-08-18T03:27:27.291" v="6" actId="47"/>
        <pc:sldMkLst>
          <pc:docMk/>
          <pc:sldMk cId="2751267923" sldId="334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407784251" sldId="421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119317323" sldId="662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4156970286" sldId="898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0" sldId="914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3135947362" sldId="915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4066079072" sldId="916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1581726924" sldId="917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2997198472" sldId="918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1530196202" sldId="919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738107168" sldId="920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3699823597" sldId="921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527833539" sldId="922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2259316574" sldId="923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3596659685" sldId="924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389789728" sldId="925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846372010" sldId="926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435023586" sldId="926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3407205531" sldId="927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1216664415" sldId="929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4139192580" sldId="930"/>
        </pc:sldMkLst>
      </pc:sldChg>
      <pc:sldChg chg="del">
        <pc:chgData name="Wei Li" userId="fae33518c2e5a771" providerId="LiveId" clId="{3E629A0F-73EA-4B1D-AB7E-4D2F9E877A3B}" dt="2024-08-18T03:43:31.302" v="92" actId="47"/>
        <pc:sldMkLst>
          <pc:docMk/>
          <pc:sldMk cId="3741305410" sldId="931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69776766" sldId="946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38527418" sldId="948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502041132" sldId="949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1345037910" sldId="952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298477734" sldId="955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078587745" sldId="956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862179170" sldId="957"/>
        </pc:sldMkLst>
      </pc:sldChg>
      <pc:sldChg chg="del">
        <pc:chgData name="Wei Li" userId="fae33518c2e5a771" providerId="LiveId" clId="{3E629A0F-73EA-4B1D-AB7E-4D2F9E877A3B}" dt="2024-08-18T03:38:38.571" v="78" actId="47"/>
        <pc:sldMkLst>
          <pc:docMk/>
          <pc:sldMk cId="3881119539" sldId="958"/>
        </pc:sldMkLst>
      </pc:sldChg>
      <pc:sldChg chg="modSp del mod">
        <pc:chgData name="Wei Li" userId="fae33518c2e5a771" providerId="LiveId" clId="{3E629A0F-73EA-4B1D-AB7E-4D2F9E877A3B}" dt="2024-08-18T03:38:38.571" v="78" actId="47"/>
        <pc:sldMkLst>
          <pc:docMk/>
          <pc:sldMk cId="778212391" sldId="959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111622177" sldId="961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945324507" sldId="964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502390344" sldId="966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43277864" sldId="967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136721462" sldId="975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086475081" sldId="977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1804627438" sldId="980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1849679487" sldId="984"/>
        </pc:sldMkLst>
      </pc:sldChg>
      <pc:sldChg chg="del">
        <pc:chgData name="Wei Li" userId="fae33518c2e5a771" providerId="LiveId" clId="{3E629A0F-73EA-4B1D-AB7E-4D2F9E877A3B}" dt="2024-08-18T03:46:53.533" v="93" actId="47"/>
        <pc:sldMkLst>
          <pc:docMk/>
          <pc:sldMk cId="1058076376" sldId="986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85976911" sldId="987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477920830" sldId="988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193495169" sldId="994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165186508" sldId="996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891404145" sldId="997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4011091679" sldId="999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691952481" sldId="1000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489519137" sldId="1002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093402754" sldId="1005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199851997" sldId="1006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1854214437" sldId="1007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496704277" sldId="1010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661896159" sldId="1013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1979427456" sldId="1015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426779502" sldId="1016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628254289" sldId="1020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931980356" sldId="1021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2206818474" sldId="1022"/>
        </pc:sldMkLst>
      </pc:sldChg>
      <pc:sldChg chg="add del">
        <pc:chgData name="Wei Li" userId="fae33518c2e5a771" providerId="LiveId" clId="{3E629A0F-73EA-4B1D-AB7E-4D2F9E877A3B}" dt="2024-08-18T03:25:58.925" v="4" actId="47"/>
        <pc:sldMkLst>
          <pc:docMk/>
          <pc:sldMk cId="2452347300" sldId="3829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854789590" sldId="3843"/>
        </pc:sldMkLst>
      </pc:sldChg>
      <pc:sldChg chg="del">
        <pc:chgData name="Wei Li" userId="fae33518c2e5a771" providerId="LiveId" clId="{3E629A0F-73EA-4B1D-AB7E-4D2F9E877A3B}" dt="2024-08-18T03:27:27.291" v="6" actId="47"/>
        <pc:sldMkLst>
          <pc:docMk/>
          <pc:sldMk cId="1410347063" sldId="5348"/>
        </pc:sldMkLst>
      </pc:sldChg>
      <pc:sldChg chg="del">
        <pc:chgData name="Wei Li" userId="fae33518c2e5a771" providerId="LiveId" clId="{3E629A0F-73EA-4B1D-AB7E-4D2F9E877A3B}" dt="2024-08-18T03:27:27.291" v="6" actId="47"/>
        <pc:sldMkLst>
          <pc:docMk/>
          <pc:sldMk cId="539479850" sldId="5349"/>
        </pc:sldMkLst>
      </pc:sldChg>
      <pc:sldChg chg="del">
        <pc:chgData name="Wei Li" userId="fae33518c2e5a771" providerId="LiveId" clId="{3E629A0F-73EA-4B1D-AB7E-4D2F9E877A3B}" dt="2024-08-18T03:27:27.291" v="6" actId="47"/>
        <pc:sldMkLst>
          <pc:docMk/>
          <pc:sldMk cId="473790587" sldId="5350"/>
        </pc:sldMkLst>
      </pc:sldChg>
      <pc:sldChg chg="del">
        <pc:chgData name="Wei Li" userId="fae33518c2e5a771" providerId="LiveId" clId="{3E629A0F-73EA-4B1D-AB7E-4D2F9E877A3B}" dt="2024-08-18T03:27:21.568" v="5" actId="47"/>
        <pc:sldMkLst>
          <pc:docMk/>
          <pc:sldMk cId="4012147817" sldId="5748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53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54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55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56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57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58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59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60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61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62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63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64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65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66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67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68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69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70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71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72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73"/>
        </pc:sldMkLst>
      </pc:sldChg>
      <pc:sldChg chg="del">
        <pc:chgData name="Wei Li" userId="fae33518c2e5a771" providerId="LiveId" clId="{3E629A0F-73EA-4B1D-AB7E-4D2F9E877A3B}" dt="2024-08-18T03:25:11.135" v="0" actId="47"/>
        <pc:sldMkLst>
          <pc:docMk/>
          <pc:sldMk cId="0" sldId="5774"/>
        </pc:sldMkLst>
      </pc:sldChg>
      <pc:sldChg chg="del">
        <pc:chgData name="Wei Li" userId="fae33518c2e5a771" providerId="LiveId" clId="{3E629A0F-73EA-4B1D-AB7E-4D2F9E877A3B}" dt="2024-08-18T03:25:14.852" v="1" actId="47"/>
        <pc:sldMkLst>
          <pc:docMk/>
          <pc:sldMk cId="0" sldId="5775"/>
        </pc:sldMkLst>
      </pc:sldChg>
      <pc:sldChg chg="del">
        <pc:chgData name="Wei Li" userId="fae33518c2e5a771" providerId="LiveId" clId="{3E629A0F-73EA-4B1D-AB7E-4D2F9E877A3B}" dt="2024-08-18T03:25:14.852" v="1" actId="47"/>
        <pc:sldMkLst>
          <pc:docMk/>
          <pc:sldMk cId="0" sldId="5776"/>
        </pc:sldMkLst>
      </pc:sldChg>
      <pc:sldChg chg="del">
        <pc:chgData name="Wei Li" userId="fae33518c2e5a771" providerId="LiveId" clId="{3E629A0F-73EA-4B1D-AB7E-4D2F9E877A3B}" dt="2024-08-18T03:25:14.852" v="1" actId="47"/>
        <pc:sldMkLst>
          <pc:docMk/>
          <pc:sldMk cId="0" sldId="5777"/>
        </pc:sldMkLst>
      </pc:sldChg>
      <pc:sldChg chg="del">
        <pc:chgData name="Wei Li" userId="fae33518c2e5a771" providerId="LiveId" clId="{3E629A0F-73EA-4B1D-AB7E-4D2F9E877A3B}" dt="2024-08-18T03:25:14.852" v="1" actId="47"/>
        <pc:sldMkLst>
          <pc:docMk/>
          <pc:sldMk cId="0" sldId="5778"/>
        </pc:sldMkLst>
      </pc:sldChg>
      <pc:sldChg chg="add del">
        <pc:chgData name="Wei Li" userId="fae33518c2e5a771" providerId="LiveId" clId="{3E629A0F-73EA-4B1D-AB7E-4D2F9E877A3B}" dt="2024-08-18T03:25:58.925" v="4" actId="47"/>
        <pc:sldMkLst>
          <pc:docMk/>
          <pc:sldMk cId="0" sldId="5779"/>
        </pc:sldMkLst>
      </pc:sldChg>
      <pc:sldChg chg="add del">
        <pc:chgData name="Wei Li" userId="fae33518c2e5a771" providerId="LiveId" clId="{3E629A0F-73EA-4B1D-AB7E-4D2F9E877A3B}" dt="2024-08-18T03:25:58.925" v="4" actId="47"/>
        <pc:sldMkLst>
          <pc:docMk/>
          <pc:sldMk cId="0" sldId="5780"/>
        </pc:sldMkLst>
      </pc:sldChg>
      <pc:sldChg chg="add del">
        <pc:chgData name="Wei Li" userId="fae33518c2e5a771" providerId="LiveId" clId="{3E629A0F-73EA-4B1D-AB7E-4D2F9E877A3B}" dt="2024-08-18T03:25:58.925" v="4" actId="47"/>
        <pc:sldMkLst>
          <pc:docMk/>
          <pc:sldMk cId="0" sldId="5781"/>
        </pc:sldMkLst>
      </pc:sldChg>
      <pc:sldChg chg="add del">
        <pc:chgData name="Wei Li" userId="fae33518c2e5a771" providerId="LiveId" clId="{3E629A0F-73EA-4B1D-AB7E-4D2F9E877A3B}" dt="2024-08-18T03:25:58.925" v="4" actId="47"/>
        <pc:sldMkLst>
          <pc:docMk/>
          <pc:sldMk cId="0" sldId="5782"/>
        </pc:sldMkLst>
      </pc:sldChg>
      <pc:sldChg chg="add del">
        <pc:chgData name="Wei Li" userId="fae33518c2e5a771" providerId="LiveId" clId="{3E629A0F-73EA-4B1D-AB7E-4D2F9E877A3B}" dt="2024-08-18T03:25:58.925" v="4" actId="47"/>
        <pc:sldMkLst>
          <pc:docMk/>
          <pc:sldMk cId="0" sldId="5783"/>
        </pc:sldMkLst>
      </pc:sldChg>
      <pc:sldChg chg="add del">
        <pc:chgData name="Wei Li" userId="fae33518c2e5a771" providerId="LiveId" clId="{3E629A0F-73EA-4B1D-AB7E-4D2F9E877A3B}" dt="2024-08-18T03:25:58.925" v="4" actId="47"/>
        <pc:sldMkLst>
          <pc:docMk/>
          <pc:sldMk cId="0" sldId="5784"/>
        </pc:sldMkLst>
      </pc:sldChg>
      <pc:sldChg chg="add del">
        <pc:chgData name="Wei Li" userId="fae33518c2e5a771" providerId="LiveId" clId="{3E629A0F-73EA-4B1D-AB7E-4D2F9E877A3B}" dt="2024-08-18T03:25:58.925" v="4" actId="47"/>
        <pc:sldMkLst>
          <pc:docMk/>
          <pc:sldMk cId="0" sldId="5785"/>
        </pc:sldMkLst>
      </pc:sldChg>
      <pc:sldChg chg="add del">
        <pc:chgData name="Wei Li" userId="fae33518c2e5a771" providerId="LiveId" clId="{3E629A0F-73EA-4B1D-AB7E-4D2F9E877A3B}" dt="2024-08-18T03:25:58.925" v="4" actId="47"/>
        <pc:sldMkLst>
          <pc:docMk/>
          <pc:sldMk cId="0" sldId="5786"/>
        </pc:sldMkLst>
      </pc:sldChg>
      <pc:sldChg chg="add del">
        <pc:chgData name="Wei Li" userId="fae33518c2e5a771" providerId="LiveId" clId="{3E629A0F-73EA-4B1D-AB7E-4D2F9E877A3B}" dt="2024-08-18T03:25:58.925" v="4" actId="47"/>
        <pc:sldMkLst>
          <pc:docMk/>
          <pc:sldMk cId="0" sldId="5787"/>
        </pc:sldMkLst>
      </pc:sldChg>
      <pc:sldChg chg="modSp mod">
        <pc:chgData name="Wei Li" userId="fae33518c2e5a771" providerId="LiveId" clId="{3E629A0F-73EA-4B1D-AB7E-4D2F9E877A3B}" dt="2024-08-18T03:39:43.370" v="90" actId="20577"/>
        <pc:sldMkLst>
          <pc:docMk/>
          <pc:sldMk cId="161782080" sldId="5789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3341303714" sldId="5789"/>
        </pc:sldMkLst>
      </pc:sldChg>
      <pc:sldChg chg="add del setBg">
        <pc:chgData name="Wei Li" userId="fae33518c2e5a771" providerId="LiveId" clId="{3E629A0F-73EA-4B1D-AB7E-4D2F9E877A3B}" dt="2024-08-18T03:38:42.908" v="80" actId="47"/>
        <pc:sldMkLst>
          <pc:docMk/>
          <pc:sldMk cId="4048245527" sldId="5789"/>
        </pc:sldMkLst>
      </pc:sldChg>
      <pc:sldChg chg="modSp mod">
        <pc:chgData name="Wei Li" userId="fae33518c2e5a771" providerId="LiveId" clId="{3E629A0F-73EA-4B1D-AB7E-4D2F9E877A3B}" dt="2024-08-18T03:39:46.811" v="91" actId="20577"/>
        <pc:sldMkLst>
          <pc:docMk/>
          <pc:sldMk cId="1732025059" sldId="5790"/>
        </pc:sldMkLst>
      </pc:sldChg>
      <pc:sldChg chg="del">
        <pc:chgData name="Wei Li" userId="fae33518c2e5a771" providerId="LiveId" clId="{3E629A0F-73EA-4B1D-AB7E-4D2F9E877A3B}" dt="2024-08-18T03:28:21.248" v="7" actId="47"/>
        <pc:sldMkLst>
          <pc:docMk/>
          <pc:sldMk cId="4074461221" sldId="5790"/>
        </pc:sldMkLst>
      </pc:sldChg>
      <pc:sldChg chg="del">
        <pc:chgData name="Wei Li" userId="fae33518c2e5a771" providerId="LiveId" clId="{3E629A0F-73EA-4B1D-AB7E-4D2F9E877A3B}" dt="2024-08-18T03:27:21.568" v="5" actId="47"/>
        <pc:sldMkLst>
          <pc:docMk/>
          <pc:sldMk cId="3631104944" sldId="5791"/>
        </pc:sldMkLst>
      </pc:sldChg>
      <pc:sldMasterChg chg="add del addSldLayout delSldLayout">
        <pc:chgData name="Wei Li" userId="fae33518c2e5a771" providerId="LiveId" clId="{3E629A0F-73EA-4B1D-AB7E-4D2F9E877A3B}" dt="2024-08-18T03:25:58.925" v="4" actId="47"/>
        <pc:sldMasterMkLst>
          <pc:docMk/>
          <pc:sldMasterMk cId="1790192499" sldId="2147483709"/>
        </pc:sldMasterMkLst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1951114161" sldId="2147483710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333470378" sldId="2147483711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4147527026" sldId="2147483712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1907075978" sldId="2147483713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3077851454" sldId="2147483714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1038132310" sldId="2147483715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863900859" sldId="2147483716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1389060128" sldId="2147483717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3310556920" sldId="2147483718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3644049681" sldId="2147483719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790192499" sldId="2147483709"/>
            <pc:sldLayoutMk cId="79982652" sldId="2147483720"/>
          </pc:sldLayoutMkLst>
        </pc:sldLayoutChg>
      </pc:sldMasterChg>
      <pc:sldMasterChg chg="del delSldLayout">
        <pc:chgData name="Wei Li" userId="fae33518c2e5a771" providerId="LiveId" clId="{3E629A0F-73EA-4B1D-AB7E-4D2F9E877A3B}" dt="2024-08-18T03:25:11.135" v="0" actId="47"/>
        <pc:sldMasterMkLst>
          <pc:docMk/>
          <pc:sldMasterMk cId="446861011" sldId="2147484601"/>
        </pc:sldMasterMkLst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446861011" sldId="2147484601"/>
            <pc:sldLayoutMk cId="1923349858" sldId="2147484602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446861011" sldId="2147484601"/>
            <pc:sldLayoutMk cId="2112269759" sldId="2147484603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446861011" sldId="2147484601"/>
            <pc:sldLayoutMk cId="303960714" sldId="2147484604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446861011" sldId="2147484601"/>
            <pc:sldLayoutMk cId="4111045277" sldId="2147484605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446861011" sldId="2147484601"/>
            <pc:sldLayoutMk cId="2999368153" sldId="2147484606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446861011" sldId="2147484601"/>
            <pc:sldLayoutMk cId="1219448581" sldId="2147484607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446861011" sldId="2147484601"/>
            <pc:sldLayoutMk cId="3899522304" sldId="2147484608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446861011" sldId="2147484601"/>
            <pc:sldLayoutMk cId="2321460039" sldId="2147484609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446861011" sldId="2147484601"/>
            <pc:sldLayoutMk cId="1748860798" sldId="2147484610"/>
          </pc:sldLayoutMkLst>
        </pc:sldLayoutChg>
      </pc:sldMasterChg>
      <pc:sldMasterChg chg="del delSldLayout">
        <pc:chgData name="Wei Li" userId="fae33518c2e5a771" providerId="LiveId" clId="{3E629A0F-73EA-4B1D-AB7E-4D2F9E877A3B}" dt="2024-08-18T03:25:11.135" v="0" actId="47"/>
        <pc:sldMasterMkLst>
          <pc:docMk/>
          <pc:sldMasterMk cId="1928102695" sldId="2147484611"/>
        </pc:sldMasterMkLst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1265832208" sldId="2147484612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676953458" sldId="2147484613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2892323228" sldId="2147484614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2035030901" sldId="2147484615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879844850" sldId="2147484616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3711669140" sldId="2147484617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2765858895" sldId="2147484618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1331974380" sldId="2147484619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2228741864" sldId="2147484620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3477549557" sldId="2147484621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1360615081" sldId="2147484622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2139815050" sldId="2147484623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2011084130" sldId="2147484624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2836045406" sldId="2147484625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1119154651" sldId="2147484626"/>
          </pc:sldLayoutMkLst>
        </pc:sldLayoutChg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928102695" sldId="2147484611"/>
            <pc:sldLayoutMk cId="1917697012" sldId="2147484627"/>
          </pc:sldLayoutMkLst>
        </pc:sldLayoutChg>
      </pc:sldMasterChg>
      <pc:sldMasterChg chg="del delSldLayout">
        <pc:chgData name="Wei Li" userId="fae33518c2e5a771" providerId="LiveId" clId="{3E629A0F-73EA-4B1D-AB7E-4D2F9E877A3B}" dt="2024-08-18T03:25:11.135" v="0" actId="47"/>
        <pc:sldMasterMkLst>
          <pc:docMk/>
          <pc:sldMasterMk cId="1829141187" sldId="2147484628"/>
        </pc:sldMasterMkLst>
        <pc:sldLayoutChg chg="del">
          <pc:chgData name="Wei Li" userId="fae33518c2e5a771" providerId="LiveId" clId="{3E629A0F-73EA-4B1D-AB7E-4D2F9E877A3B}" dt="2024-08-18T03:25:11.135" v="0" actId="47"/>
          <pc:sldLayoutMkLst>
            <pc:docMk/>
            <pc:sldMasterMk cId="1829141187" sldId="2147484628"/>
            <pc:sldLayoutMk cId="3520743941" sldId="2147484629"/>
          </pc:sldLayoutMkLst>
        </pc:sldLayoutChg>
      </pc:sldMasterChg>
      <pc:sldMasterChg chg="del delSldLayout">
        <pc:chgData name="Wei Li" userId="fae33518c2e5a771" providerId="LiveId" clId="{3E629A0F-73EA-4B1D-AB7E-4D2F9E877A3B}" dt="2024-08-18T03:25:14.852" v="1" actId="47"/>
        <pc:sldMasterMkLst>
          <pc:docMk/>
          <pc:sldMasterMk cId="3097871200" sldId="2147484630"/>
        </pc:sldMasterMkLst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3097871200" sldId="2147484630"/>
            <pc:sldLayoutMk cId="1284739380" sldId="2147484631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3097871200" sldId="2147484630"/>
            <pc:sldLayoutMk cId="2395443439" sldId="2147484632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3097871200" sldId="2147484630"/>
            <pc:sldLayoutMk cId="1739594239" sldId="2147484633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3097871200" sldId="2147484630"/>
            <pc:sldLayoutMk cId="1023348161" sldId="2147484634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3097871200" sldId="2147484630"/>
            <pc:sldLayoutMk cId="2546667844" sldId="2147484635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3097871200" sldId="2147484630"/>
            <pc:sldLayoutMk cId="413508568" sldId="2147484636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3097871200" sldId="2147484630"/>
            <pc:sldLayoutMk cId="1217236131" sldId="2147484637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3097871200" sldId="2147484630"/>
            <pc:sldLayoutMk cId="1846478343" sldId="2147484638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3097871200" sldId="2147484630"/>
            <pc:sldLayoutMk cId="2378142726" sldId="2147484639"/>
          </pc:sldLayoutMkLst>
        </pc:sldLayoutChg>
      </pc:sldMasterChg>
      <pc:sldMasterChg chg="del delSldLayout">
        <pc:chgData name="Wei Li" userId="fae33518c2e5a771" providerId="LiveId" clId="{3E629A0F-73EA-4B1D-AB7E-4D2F9E877A3B}" dt="2024-08-18T03:25:14.852" v="1" actId="47"/>
        <pc:sldMasterMkLst>
          <pc:docMk/>
          <pc:sldMasterMk cId="2845814653" sldId="2147484640"/>
        </pc:sldMasterMkLst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3266029867" sldId="2147484641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3672953052" sldId="2147484642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2410368096" sldId="2147484643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14987726" sldId="2147484644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2013600490" sldId="2147484645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3364477906" sldId="2147484646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3517733427" sldId="2147484647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569899188" sldId="2147484648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584543077" sldId="2147484649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1960071253" sldId="2147484650"/>
          </pc:sldLayoutMkLst>
        </pc:sldLayoutChg>
        <pc:sldLayoutChg chg="del">
          <pc:chgData name="Wei Li" userId="fae33518c2e5a771" providerId="LiveId" clId="{3E629A0F-73EA-4B1D-AB7E-4D2F9E877A3B}" dt="2024-08-18T03:25:14.852" v="1" actId="47"/>
          <pc:sldLayoutMkLst>
            <pc:docMk/>
            <pc:sldMasterMk cId="2845814653" sldId="2147484640"/>
            <pc:sldLayoutMk cId="2399178509" sldId="2147484651"/>
          </pc:sldLayoutMkLst>
        </pc:sldLayoutChg>
      </pc:sldMasterChg>
      <pc:sldMasterChg chg="add del addSldLayout delSldLayout">
        <pc:chgData name="Wei Li" userId="fae33518c2e5a771" providerId="LiveId" clId="{3E629A0F-73EA-4B1D-AB7E-4D2F9E877A3B}" dt="2024-08-18T03:25:58.925" v="4" actId="47"/>
        <pc:sldMasterMkLst>
          <pc:docMk/>
          <pc:sldMasterMk cId="1809109013" sldId="2147484652"/>
        </pc:sldMasterMkLst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3683053136" sldId="2147484653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2856333307" sldId="2147484654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1275455507" sldId="2147484655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2486873497" sldId="2147484656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3924116257" sldId="2147484657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3950167743" sldId="2147484658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2305590595" sldId="2147484659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1737957858" sldId="2147484660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2436615967" sldId="2147484661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3064199652" sldId="2147484662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286125892" sldId="2147484663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2114782040" sldId="2147484664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3501418404" sldId="2147484665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2677949492" sldId="2147484666"/>
          </pc:sldLayoutMkLst>
        </pc:sldLayoutChg>
        <pc:sldLayoutChg chg="add del">
          <pc:chgData name="Wei Li" userId="fae33518c2e5a771" providerId="LiveId" clId="{3E629A0F-73EA-4B1D-AB7E-4D2F9E877A3B}" dt="2024-08-18T03:25:58.925" v="4" actId="47"/>
          <pc:sldLayoutMkLst>
            <pc:docMk/>
            <pc:sldMasterMk cId="1809109013" sldId="2147484652"/>
            <pc:sldLayoutMk cId="3345481860" sldId="2147484667"/>
          </pc:sldLayoutMkLst>
        </pc:sldLayoutChg>
      </pc:sldMasterChg>
      <pc:sldMasterChg chg="del delSldLayout">
        <pc:chgData name="Wei Li" userId="fae33518c2e5a771" providerId="LiveId" clId="{3E629A0F-73EA-4B1D-AB7E-4D2F9E877A3B}" dt="2024-08-18T03:28:21.248" v="7" actId="47"/>
        <pc:sldMasterMkLst>
          <pc:docMk/>
          <pc:sldMasterMk cId="1696272548" sldId="2147484692"/>
        </pc:sldMasterMkLst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3830819132" sldId="2147484693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1708330305" sldId="2147484694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1845203807" sldId="2147484695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2200053567" sldId="2147484696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805682831" sldId="2147484697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2947031238" sldId="2147484698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3077467960" sldId="2147484699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717259589" sldId="2147484700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1845269343" sldId="2147484701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45230177" sldId="2147484702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1696272548" sldId="2147484692"/>
            <pc:sldLayoutMk cId="1925300251" sldId="2147484703"/>
          </pc:sldLayoutMkLst>
        </pc:sldLayoutChg>
      </pc:sldMasterChg>
      <pc:sldMasterChg chg="del delSldLayout">
        <pc:chgData name="Wei Li" userId="fae33518c2e5a771" providerId="LiveId" clId="{3E629A0F-73EA-4B1D-AB7E-4D2F9E877A3B}" dt="2024-08-18T03:28:21.248" v="7" actId="47"/>
        <pc:sldMasterMkLst>
          <pc:docMk/>
          <pc:sldMasterMk cId="2071284127" sldId="2147484704"/>
        </pc:sldMasterMkLst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3216431758" sldId="2147484705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1366752806" sldId="2147484706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2409041225" sldId="2147484707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1012309153" sldId="2147484708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3550943443" sldId="2147484709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3555880219" sldId="2147484710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1544495404" sldId="2147484711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793765627" sldId="2147484712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2360156284" sldId="2147484713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3824395827" sldId="2147484714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2071284127" sldId="2147484704"/>
            <pc:sldLayoutMk cId="1519888290" sldId="2147484715"/>
          </pc:sldLayoutMkLst>
        </pc:sldLayoutChg>
      </pc:sldMasterChg>
      <pc:sldMasterChg chg="del delSldLayout">
        <pc:chgData name="Wei Li" userId="fae33518c2e5a771" providerId="LiveId" clId="{3E629A0F-73EA-4B1D-AB7E-4D2F9E877A3B}" dt="2024-08-18T03:28:21.248" v="7" actId="47"/>
        <pc:sldMasterMkLst>
          <pc:docMk/>
          <pc:sldMasterMk cId="971485630" sldId="2147484716"/>
        </pc:sldMasterMkLst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2895506940" sldId="2147484717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2746093251" sldId="2147484718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3484026659" sldId="2147484719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51610522" sldId="2147484720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2395216338" sldId="2147484721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3320805409" sldId="2147484722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799476527" sldId="2147484723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2150418494" sldId="2147484724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1591311641" sldId="2147484725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3842325810" sldId="2147484726"/>
          </pc:sldLayoutMkLst>
        </pc:sldLayoutChg>
        <pc:sldLayoutChg chg="del">
          <pc:chgData name="Wei Li" userId="fae33518c2e5a771" providerId="LiveId" clId="{3E629A0F-73EA-4B1D-AB7E-4D2F9E877A3B}" dt="2024-08-18T03:28:21.248" v="7" actId="47"/>
          <pc:sldLayoutMkLst>
            <pc:docMk/>
            <pc:sldMasterMk cId="971485630" sldId="2147484716"/>
            <pc:sldLayoutMk cId="221701662" sldId="2147484727"/>
          </pc:sldLayoutMkLst>
        </pc:sldLayoutChg>
      </pc:sldMasterChg>
      <pc:sldMasterChg chg="del delSldLayout">
        <pc:chgData name="Wei Li" userId="fae33518c2e5a771" providerId="LiveId" clId="{3E629A0F-73EA-4B1D-AB7E-4D2F9E877A3B}" dt="2024-08-18T03:27:27.291" v="6" actId="47"/>
        <pc:sldMasterMkLst>
          <pc:docMk/>
          <pc:sldMasterMk cId="2753052501" sldId="2147484728"/>
        </pc:sldMasterMkLst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2495808264" sldId="2147484729"/>
          </pc:sldLayoutMkLst>
        </pc:sldLayoutChg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1144400404" sldId="2147484730"/>
          </pc:sldLayoutMkLst>
        </pc:sldLayoutChg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1403288442" sldId="2147484731"/>
          </pc:sldLayoutMkLst>
        </pc:sldLayoutChg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3998750488" sldId="2147484732"/>
          </pc:sldLayoutMkLst>
        </pc:sldLayoutChg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789251623" sldId="2147484733"/>
          </pc:sldLayoutMkLst>
        </pc:sldLayoutChg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1516239810" sldId="2147484734"/>
          </pc:sldLayoutMkLst>
        </pc:sldLayoutChg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12997146" sldId="2147484735"/>
          </pc:sldLayoutMkLst>
        </pc:sldLayoutChg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371675377" sldId="2147484736"/>
          </pc:sldLayoutMkLst>
        </pc:sldLayoutChg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1337839147" sldId="2147484737"/>
          </pc:sldLayoutMkLst>
        </pc:sldLayoutChg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616637067" sldId="2147484738"/>
          </pc:sldLayoutMkLst>
        </pc:sldLayoutChg>
        <pc:sldLayoutChg chg="del">
          <pc:chgData name="Wei Li" userId="fae33518c2e5a771" providerId="LiveId" clId="{3E629A0F-73EA-4B1D-AB7E-4D2F9E877A3B}" dt="2024-08-18T03:27:27.291" v="6" actId="47"/>
          <pc:sldLayoutMkLst>
            <pc:docMk/>
            <pc:sldMasterMk cId="2753052501" sldId="2147484728"/>
            <pc:sldLayoutMk cId="1977671518" sldId="2147484739"/>
          </pc:sldLayoutMkLst>
        </pc:sldLayoutChg>
      </pc:sldMasterChg>
      <pc:sldMasterChg chg="del delSldLayout">
        <pc:chgData name="Wei Li" userId="fae33518c2e5a771" providerId="LiveId" clId="{3E629A0F-73EA-4B1D-AB7E-4D2F9E877A3B}" dt="2024-08-18T03:43:31.302" v="92" actId="47"/>
        <pc:sldMasterMkLst>
          <pc:docMk/>
          <pc:sldMasterMk cId="2790822888" sldId="2147484807"/>
        </pc:sldMasterMkLst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2982553270" sldId="2147484808"/>
          </pc:sldLayoutMkLst>
        </pc:sldLayoutChg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1896554430" sldId="2147484809"/>
          </pc:sldLayoutMkLst>
        </pc:sldLayoutChg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2162777093" sldId="2147484810"/>
          </pc:sldLayoutMkLst>
        </pc:sldLayoutChg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2020170847" sldId="2147484811"/>
          </pc:sldLayoutMkLst>
        </pc:sldLayoutChg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57333929" sldId="2147484812"/>
          </pc:sldLayoutMkLst>
        </pc:sldLayoutChg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565968124" sldId="2147484813"/>
          </pc:sldLayoutMkLst>
        </pc:sldLayoutChg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3818616983" sldId="2147484814"/>
          </pc:sldLayoutMkLst>
        </pc:sldLayoutChg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4201173202" sldId="2147484815"/>
          </pc:sldLayoutMkLst>
        </pc:sldLayoutChg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3163949549" sldId="2147484816"/>
          </pc:sldLayoutMkLst>
        </pc:sldLayoutChg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1732883089" sldId="2147484817"/>
          </pc:sldLayoutMkLst>
        </pc:sldLayoutChg>
        <pc:sldLayoutChg chg="del">
          <pc:chgData name="Wei Li" userId="fae33518c2e5a771" providerId="LiveId" clId="{3E629A0F-73EA-4B1D-AB7E-4D2F9E877A3B}" dt="2024-08-18T03:43:31.302" v="92" actId="47"/>
          <pc:sldLayoutMkLst>
            <pc:docMk/>
            <pc:sldMasterMk cId="2790822888" sldId="2147484807"/>
            <pc:sldLayoutMk cId="3229118685" sldId="2147484818"/>
          </pc:sldLayoutMkLst>
        </pc:sldLayoutChg>
      </pc:sldMasterChg>
    </pc:docChg>
  </pc:docChgLst>
  <pc:docChgLst>
    <pc:chgData name="Wei Li" userId="fae33518c2e5a771" providerId="LiveId" clId="{02F478B9-D74A-4C94-B4F5-05113938DE46}"/>
    <pc:docChg chg="undo custSel delSld modSld delMainMaster">
      <pc:chgData name="Wei Li" userId="fae33518c2e5a771" providerId="LiveId" clId="{02F478B9-D74A-4C94-B4F5-05113938DE46}" dt="2024-01-07T03:14:00.045" v="96" actId="20577"/>
      <pc:docMkLst>
        <pc:docMk/>
      </pc:docMkLst>
      <pc:sldChg chg="del">
        <pc:chgData name="Wei Li" userId="fae33518c2e5a771" providerId="LiveId" clId="{02F478B9-D74A-4C94-B4F5-05113938DE46}" dt="2024-01-07T02:42:14.857" v="19" actId="2696"/>
        <pc:sldMkLst>
          <pc:docMk/>
          <pc:sldMk cId="2977915630" sldId="270"/>
        </pc:sldMkLst>
      </pc:sldChg>
      <pc:sldChg chg="del">
        <pc:chgData name="Wei Li" userId="fae33518c2e5a771" providerId="LiveId" clId="{02F478B9-D74A-4C94-B4F5-05113938DE46}" dt="2024-01-07T02:48:48.060" v="22" actId="47"/>
        <pc:sldMkLst>
          <pc:docMk/>
          <pc:sldMk cId="3185611366" sldId="271"/>
        </pc:sldMkLst>
      </pc:sldChg>
      <pc:sldChg chg="modSp mod">
        <pc:chgData name="Wei Li" userId="fae33518c2e5a771" providerId="LiveId" clId="{02F478B9-D74A-4C94-B4F5-05113938DE46}" dt="2024-01-07T03:10:37.552" v="33" actId="122"/>
        <pc:sldMkLst>
          <pc:docMk/>
          <pc:sldMk cId="1095009189" sldId="273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2222512260" sldId="282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2137529745" sldId="283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3232776956" sldId="284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281832354" sldId="285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767831390" sldId="286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724627035" sldId="287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330324670" sldId="289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2852578393" sldId="290"/>
        </pc:sldMkLst>
      </pc:sldChg>
      <pc:sldChg chg="del">
        <pc:chgData name="Wei Li" userId="fae33518c2e5a771" providerId="LiveId" clId="{02F478B9-D74A-4C94-B4F5-05113938DE46}" dt="2024-01-07T02:41:01.091" v="17" actId="47"/>
        <pc:sldMkLst>
          <pc:docMk/>
          <pc:sldMk cId="1195371506" sldId="367"/>
        </pc:sldMkLst>
      </pc:sldChg>
      <pc:sldChg chg="del">
        <pc:chgData name="Wei Li" userId="fae33518c2e5a771" providerId="LiveId" clId="{02F478B9-D74A-4C94-B4F5-05113938DE46}" dt="2024-01-07T02:41:01.091" v="17" actId="47"/>
        <pc:sldMkLst>
          <pc:docMk/>
          <pc:sldMk cId="2388626012" sldId="368"/>
        </pc:sldMkLst>
      </pc:sldChg>
      <pc:sldChg chg="del">
        <pc:chgData name="Wei Li" userId="fae33518c2e5a771" providerId="LiveId" clId="{02F478B9-D74A-4C94-B4F5-05113938DE46}" dt="2024-01-07T02:41:01.091" v="17" actId="47"/>
        <pc:sldMkLst>
          <pc:docMk/>
          <pc:sldMk cId="0" sldId="370"/>
        </pc:sldMkLst>
      </pc:sldChg>
      <pc:sldChg chg="del">
        <pc:chgData name="Wei Li" userId="fae33518c2e5a771" providerId="LiveId" clId="{02F478B9-D74A-4C94-B4F5-05113938DE46}" dt="2024-01-07T02:41:01.091" v="17" actId="47"/>
        <pc:sldMkLst>
          <pc:docMk/>
          <pc:sldMk cId="0" sldId="371"/>
        </pc:sldMkLst>
      </pc:sldChg>
      <pc:sldChg chg="del">
        <pc:chgData name="Wei Li" userId="fae33518c2e5a771" providerId="LiveId" clId="{02F478B9-D74A-4C94-B4F5-05113938DE46}" dt="2024-01-07T02:41:01.091" v="17" actId="47"/>
        <pc:sldMkLst>
          <pc:docMk/>
          <pc:sldMk cId="0" sldId="372"/>
        </pc:sldMkLst>
      </pc:sldChg>
      <pc:sldChg chg="del">
        <pc:chgData name="Wei Li" userId="fae33518c2e5a771" providerId="LiveId" clId="{02F478B9-D74A-4C94-B4F5-05113938DE46}" dt="2024-01-07T02:41:01.091" v="17" actId="47"/>
        <pc:sldMkLst>
          <pc:docMk/>
          <pc:sldMk cId="0" sldId="373"/>
        </pc:sldMkLst>
      </pc:sldChg>
      <pc:sldChg chg="del">
        <pc:chgData name="Wei Li" userId="fae33518c2e5a771" providerId="LiveId" clId="{02F478B9-D74A-4C94-B4F5-05113938DE46}" dt="2024-01-07T02:41:01.091" v="17" actId="47"/>
        <pc:sldMkLst>
          <pc:docMk/>
          <pc:sldMk cId="0" sldId="374"/>
        </pc:sldMkLst>
      </pc:sldChg>
      <pc:sldChg chg="del">
        <pc:chgData name="Wei Li" userId="fae33518c2e5a771" providerId="LiveId" clId="{02F478B9-D74A-4C94-B4F5-05113938DE46}" dt="2024-01-07T02:41:01.091" v="17" actId="47"/>
        <pc:sldMkLst>
          <pc:docMk/>
          <pc:sldMk cId="2058151511" sldId="375"/>
        </pc:sldMkLst>
      </pc:sldChg>
      <pc:sldChg chg="del">
        <pc:chgData name="Wei Li" userId="fae33518c2e5a771" providerId="LiveId" clId="{02F478B9-D74A-4C94-B4F5-05113938DE46}" dt="2024-01-07T02:40:40.248" v="15" actId="47"/>
        <pc:sldMkLst>
          <pc:docMk/>
          <pc:sldMk cId="628451326" sldId="584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2105565174" sldId="585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3167571595" sldId="586"/>
        </pc:sldMkLst>
      </pc:sldChg>
      <pc:sldChg chg="del">
        <pc:chgData name="Wei Li" userId="fae33518c2e5a771" providerId="LiveId" clId="{02F478B9-D74A-4C94-B4F5-05113938DE46}" dt="2024-01-07T02:40:40.248" v="15" actId="47"/>
        <pc:sldMkLst>
          <pc:docMk/>
          <pc:sldMk cId="3955251135" sldId="587"/>
        </pc:sldMkLst>
      </pc:sldChg>
      <pc:sldChg chg="del">
        <pc:chgData name="Wei Li" userId="fae33518c2e5a771" providerId="LiveId" clId="{02F478B9-D74A-4C94-B4F5-05113938DE46}" dt="2024-01-07T02:40:40.248" v="15" actId="47"/>
        <pc:sldMkLst>
          <pc:docMk/>
          <pc:sldMk cId="718765077" sldId="588"/>
        </pc:sldMkLst>
      </pc:sldChg>
      <pc:sldChg chg="del">
        <pc:chgData name="Wei Li" userId="fae33518c2e5a771" providerId="LiveId" clId="{02F478B9-D74A-4C94-B4F5-05113938DE46}" dt="2024-01-07T02:40:40.248" v="15" actId="47"/>
        <pc:sldMkLst>
          <pc:docMk/>
          <pc:sldMk cId="475995483" sldId="590"/>
        </pc:sldMkLst>
      </pc:sldChg>
      <pc:sldChg chg="del">
        <pc:chgData name="Wei Li" userId="fae33518c2e5a771" providerId="LiveId" clId="{02F478B9-D74A-4C94-B4F5-05113938DE46}" dt="2024-01-07T02:40:40.248" v="15" actId="47"/>
        <pc:sldMkLst>
          <pc:docMk/>
          <pc:sldMk cId="1639027986" sldId="591"/>
        </pc:sldMkLst>
      </pc:sldChg>
      <pc:sldChg chg="del">
        <pc:chgData name="Wei Li" userId="fae33518c2e5a771" providerId="LiveId" clId="{02F478B9-D74A-4C94-B4F5-05113938DE46}" dt="2024-01-07T02:40:40.248" v="15" actId="47"/>
        <pc:sldMkLst>
          <pc:docMk/>
          <pc:sldMk cId="3375016331" sldId="593"/>
        </pc:sldMkLst>
      </pc:sldChg>
      <pc:sldChg chg="del">
        <pc:chgData name="Wei Li" userId="fae33518c2e5a771" providerId="LiveId" clId="{02F478B9-D74A-4C94-B4F5-05113938DE46}" dt="2024-01-07T02:40:42.790" v="16" actId="47"/>
        <pc:sldMkLst>
          <pc:docMk/>
          <pc:sldMk cId="3625117751" sldId="594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1578939241" sldId="599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3501580723" sldId="600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1320129919" sldId="602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982900318" sldId="606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1670163330" sldId="612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3206886519" sldId="613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3067891484" sldId="615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4028865134" sldId="617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4180309733" sldId="618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2485727046" sldId="620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2630676844" sldId="621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3931406828" sldId="622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1565972069" sldId="623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3103407985" sldId="627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681890310" sldId="628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3264597081" sldId="629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364627977" sldId="635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2322911972" sldId="637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538777830" sldId="640"/>
        </pc:sldMkLst>
      </pc:sldChg>
      <pc:sldChg chg="del">
        <pc:chgData name="Wei Li" userId="fae33518c2e5a771" providerId="LiveId" clId="{02F478B9-D74A-4C94-B4F5-05113938DE46}" dt="2024-01-07T02:42:01.491" v="18" actId="47"/>
        <pc:sldMkLst>
          <pc:docMk/>
          <pc:sldMk cId="0" sldId="642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2032839271" sldId="643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658588078" sldId="644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638293677" sldId="645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297915793" sldId="646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3105446818" sldId="647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260722172" sldId="648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279788265" sldId="1019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232953578" sldId="1020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240590940" sldId="1021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555876138" sldId="1022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959685761" sldId="1023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665961927" sldId="1024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4159076522" sldId="1025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1568854960" sldId="1026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2583768251" sldId="1027"/>
        </pc:sldMkLst>
      </pc:sldChg>
      <pc:sldChg chg="del">
        <pc:chgData name="Wei Li" userId="fae33518c2e5a771" providerId="LiveId" clId="{02F478B9-D74A-4C94-B4F5-05113938DE46}" dt="2024-01-07T02:40:28.936" v="14" actId="47"/>
        <pc:sldMkLst>
          <pc:docMk/>
          <pc:sldMk cId="1994590001" sldId="1317"/>
        </pc:sldMkLst>
      </pc:sldChg>
      <pc:sldChg chg="del">
        <pc:chgData name="Wei Li" userId="fae33518c2e5a771" providerId="LiveId" clId="{02F478B9-D74A-4C94-B4F5-05113938DE46}" dt="2024-01-07T02:40:28.936" v="14" actId="47"/>
        <pc:sldMkLst>
          <pc:docMk/>
          <pc:sldMk cId="839846157" sldId="1318"/>
        </pc:sldMkLst>
      </pc:sldChg>
      <pc:sldChg chg="del">
        <pc:chgData name="Wei Li" userId="fae33518c2e5a771" providerId="LiveId" clId="{02F478B9-D74A-4C94-B4F5-05113938DE46}" dt="2024-01-07T02:40:28.936" v="14" actId="47"/>
        <pc:sldMkLst>
          <pc:docMk/>
          <pc:sldMk cId="4041933049" sldId="1331"/>
        </pc:sldMkLst>
      </pc:sldChg>
      <pc:sldChg chg="del">
        <pc:chgData name="Wei Li" userId="fae33518c2e5a771" providerId="LiveId" clId="{02F478B9-D74A-4C94-B4F5-05113938DE46}" dt="2024-01-07T02:40:28.936" v="14" actId="47"/>
        <pc:sldMkLst>
          <pc:docMk/>
          <pc:sldMk cId="2777115507" sldId="1332"/>
        </pc:sldMkLst>
      </pc:sldChg>
      <pc:sldChg chg="modSp mod">
        <pc:chgData name="Wei Li" userId="fae33518c2e5a771" providerId="LiveId" clId="{02F478B9-D74A-4C94-B4F5-05113938DE46}" dt="2024-01-07T03:11:41.030" v="43" actId="255"/>
        <pc:sldMkLst>
          <pc:docMk/>
          <pc:sldMk cId="521323180" sldId="3898"/>
        </pc:sldMkLst>
      </pc:sldChg>
      <pc:sldChg chg="modSp mod">
        <pc:chgData name="Wei Li" userId="fae33518c2e5a771" providerId="LiveId" clId="{02F478B9-D74A-4C94-B4F5-05113938DE46}" dt="2024-01-07T03:14:00.045" v="96" actId="20577"/>
        <pc:sldMkLst>
          <pc:docMk/>
          <pc:sldMk cId="1187257088" sldId="3973"/>
        </pc:sldMkLst>
      </pc:sldChg>
      <pc:sldChg chg="modSp mod">
        <pc:chgData name="Wei Li" userId="fae33518c2e5a771" providerId="LiveId" clId="{02F478B9-D74A-4C94-B4F5-05113938DE46}" dt="2024-01-07T02:37:14.239" v="11"/>
        <pc:sldMkLst>
          <pc:docMk/>
          <pc:sldMk cId="939554979" sldId="3976"/>
        </pc:sldMkLst>
      </pc:sldChg>
      <pc:sldChg chg="del">
        <pc:chgData name="Wei Li" userId="fae33518c2e5a771" providerId="LiveId" clId="{02F478B9-D74A-4C94-B4F5-05113938DE46}" dt="2024-01-07T02:37:22.338" v="12" actId="47"/>
        <pc:sldMkLst>
          <pc:docMk/>
          <pc:sldMk cId="1441545845" sldId="4045"/>
        </pc:sldMkLst>
      </pc:sldChg>
      <pc:sldChg chg="modSp mod">
        <pc:chgData name="Wei Li" userId="fae33518c2e5a771" providerId="LiveId" clId="{02F478B9-D74A-4C94-B4F5-05113938DE46}" dt="2024-01-07T03:12:00.256" v="44"/>
        <pc:sldMkLst>
          <pc:docMk/>
          <pc:sldMk cId="1355953003" sldId="5616"/>
        </pc:sldMkLst>
      </pc:sldChg>
      <pc:sldChg chg="del">
        <pc:chgData name="Wei Li" userId="fae33518c2e5a771" providerId="LiveId" clId="{02F478B9-D74A-4C94-B4F5-05113938DE46}" dt="2024-01-07T03:11:08.025" v="38" actId="47"/>
        <pc:sldMkLst>
          <pc:docMk/>
          <pc:sldMk cId="4185961323" sldId="5617"/>
        </pc:sldMkLst>
      </pc:sldChg>
      <pc:sldChg chg="del">
        <pc:chgData name="Wei Li" userId="fae33518c2e5a771" providerId="LiveId" clId="{02F478B9-D74A-4C94-B4F5-05113938DE46}" dt="2024-01-07T02:40:17.190" v="13" actId="47"/>
        <pc:sldMkLst>
          <pc:docMk/>
          <pc:sldMk cId="3744112104" sldId="5623"/>
        </pc:sldMkLst>
      </pc:sldChg>
      <pc:sldChg chg="del">
        <pc:chgData name="Wei Li" userId="fae33518c2e5a771" providerId="LiveId" clId="{02F478B9-D74A-4C94-B4F5-05113938DE46}" dt="2024-01-07T03:11:08.025" v="38" actId="47"/>
        <pc:sldMkLst>
          <pc:docMk/>
          <pc:sldMk cId="3066494377" sldId="5624"/>
        </pc:sldMkLst>
      </pc:sldChg>
      <pc:sldChg chg="modSp mod">
        <pc:chgData name="Wei Li" userId="fae33518c2e5a771" providerId="LiveId" clId="{02F478B9-D74A-4C94-B4F5-05113938DE46}" dt="2024-01-07T02:47:45.656" v="21" actId="14100"/>
        <pc:sldMkLst>
          <pc:docMk/>
          <pc:sldMk cId="0" sldId="5628"/>
        </pc:sldMkLst>
      </pc:sldChg>
      <pc:sldChg chg="modSp mod">
        <pc:chgData name="Wei Li" userId="fae33518c2e5a771" providerId="LiveId" clId="{02F478B9-D74A-4C94-B4F5-05113938DE46}" dt="2024-01-07T02:51:34.097" v="24" actId="14100"/>
        <pc:sldMkLst>
          <pc:docMk/>
          <pc:sldMk cId="1833093367" sldId="5629"/>
        </pc:sldMkLst>
      </pc:sldChg>
      <pc:sldMasterChg chg="del delSldLayout">
        <pc:chgData name="Wei Li" userId="fae33518c2e5a771" providerId="LiveId" clId="{02F478B9-D74A-4C94-B4F5-05113938DE46}" dt="2024-01-07T02:40:17.190" v="13" actId="47"/>
        <pc:sldMasterMkLst>
          <pc:docMk/>
          <pc:sldMasterMk cId="4188046521" sldId="2147483982"/>
        </pc:sldMasterMkLst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1595849464" sldId="2147483983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1807604513" sldId="2147483984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1299156377" sldId="2147483985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1243329724" sldId="2147483986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4169542662" sldId="2147483987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3784564070" sldId="2147483988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2649824004" sldId="2147483989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1784714606" sldId="2147483990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2554780813" sldId="2147483991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449374506" sldId="2147483992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4188046521" sldId="2147483982"/>
            <pc:sldLayoutMk cId="4264108968" sldId="2147483993"/>
          </pc:sldLayoutMkLst>
        </pc:sldLayoutChg>
      </pc:sldMasterChg>
      <pc:sldMasterChg chg="del delSldLayout">
        <pc:chgData name="Wei Li" userId="fae33518c2e5a771" providerId="LiveId" clId="{02F478B9-D74A-4C94-B4F5-05113938DE46}" dt="2024-01-07T02:40:17.190" v="13" actId="47"/>
        <pc:sldMasterMkLst>
          <pc:docMk/>
          <pc:sldMasterMk cId="2769752089" sldId="2147483994"/>
        </pc:sldMasterMkLst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1333773177" sldId="2147483995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4261742481" sldId="2147483996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1771966928" sldId="2147483997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280758521" sldId="2147483998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1513866459" sldId="2147483999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1815500957" sldId="2147484000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2869555211" sldId="2147484001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2282126693" sldId="2147484002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3393395028" sldId="2147484003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2542106568" sldId="2147484004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2769752089" sldId="2147483994"/>
            <pc:sldLayoutMk cId="2039942108" sldId="2147484005"/>
          </pc:sldLayoutMkLst>
        </pc:sldLayoutChg>
      </pc:sldMasterChg>
      <pc:sldMasterChg chg="del delSldLayout">
        <pc:chgData name="Wei Li" userId="fae33518c2e5a771" providerId="LiveId" clId="{02F478B9-D74A-4C94-B4F5-05113938DE46}" dt="2024-01-07T02:40:17.190" v="13" actId="47"/>
        <pc:sldMasterMkLst>
          <pc:docMk/>
          <pc:sldMasterMk cId="173349180" sldId="2147484006"/>
        </pc:sldMasterMkLst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4104786688" sldId="2147484007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539126767" sldId="2147484008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3159780176" sldId="2147484009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1502437009" sldId="2147484010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4219593592" sldId="2147484011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3691891558" sldId="2147484012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2313089775" sldId="2147484013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409788324" sldId="2147484014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3010222989" sldId="2147484015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1587072557" sldId="2147484016"/>
          </pc:sldLayoutMkLst>
        </pc:sldLayoutChg>
        <pc:sldLayoutChg chg="del">
          <pc:chgData name="Wei Li" userId="fae33518c2e5a771" providerId="LiveId" clId="{02F478B9-D74A-4C94-B4F5-05113938DE46}" dt="2024-01-07T02:40:17.190" v="13" actId="47"/>
          <pc:sldLayoutMkLst>
            <pc:docMk/>
            <pc:sldMasterMk cId="173349180" sldId="2147484006"/>
            <pc:sldLayoutMk cId="3810474719" sldId="2147484017"/>
          </pc:sldLayoutMkLst>
        </pc:sldLayoutChg>
      </pc:sldMasterChg>
      <pc:sldMasterChg chg="del delSldLayout">
        <pc:chgData name="Wei Li" userId="fae33518c2e5a771" providerId="LiveId" clId="{02F478B9-D74A-4C94-B4F5-05113938DE46}" dt="2024-01-07T02:41:01.091" v="17" actId="47"/>
        <pc:sldMasterMkLst>
          <pc:docMk/>
          <pc:sldMasterMk cId="1854706986" sldId="2147484018"/>
        </pc:sldMasterMkLst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920900443" sldId="2147484019"/>
          </pc:sldLayoutMkLst>
        </pc:sldLayoutChg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661210024" sldId="2147484020"/>
          </pc:sldLayoutMkLst>
        </pc:sldLayoutChg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3750034809" sldId="2147484021"/>
          </pc:sldLayoutMkLst>
        </pc:sldLayoutChg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2499953180" sldId="2147484022"/>
          </pc:sldLayoutMkLst>
        </pc:sldLayoutChg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1977929048" sldId="2147484023"/>
          </pc:sldLayoutMkLst>
        </pc:sldLayoutChg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2348578617" sldId="2147484024"/>
          </pc:sldLayoutMkLst>
        </pc:sldLayoutChg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851552681" sldId="2147484025"/>
          </pc:sldLayoutMkLst>
        </pc:sldLayoutChg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3189284846" sldId="2147484026"/>
          </pc:sldLayoutMkLst>
        </pc:sldLayoutChg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989749017" sldId="2147484027"/>
          </pc:sldLayoutMkLst>
        </pc:sldLayoutChg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2112990116" sldId="2147484028"/>
          </pc:sldLayoutMkLst>
        </pc:sldLayoutChg>
        <pc:sldLayoutChg chg="del">
          <pc:chgData name="Wei Li" userId="fae33518c2e5a771" providerId="LiveId" clId="{02F478B9-D74A-4C94-B4F5-05113938DE46}" dt="2024-01-07T02:41:01.091" v="17" actId="47"/>
          <pc:sldLayoutMkLst>
            <pc:docMk/>
            <pc:sldMasterMk cId="1854706986" sldId="2147484018"/>
            <pc:sldLayoutMk cId="3723441995" sldId="2147484029"/>
          </pc:sldLayoutMkLst>
        </pc:sldLayoutChg>
      </pc:sldMasterChg>
      <pc:sldMasterChg chg="del delSldLayout">
        <pc:chgData name="Wei Li" userId="fae33518c2e5a771" providerId="LiveId" clId="{02F478B9-D74A-4C94-B4F5-05113938DE46}" dt="2024-01-07T02:42:14.857" v="19" actId="2696"/>
        <pc:sldMasterMkLst>
          <pc:docMk/>
          <pc:sldMasterMk cId="2392627873" sldId="2147484030"/>
        </pc:sldMasterMkLst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3394753197" sldId="2147484031"/>
          </pc:sldLayoutMkLst>
        </pc:sldLayoutChg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1257505273" sldId="2147484032"/>
          </pc:sldLayoutMkLst>
        </pc:sldLayoutChg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4119422193" sldId="2147484033"/>
          </pc:sldLayoutMkLst>
        </pc:sldLayoutChg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393766278" sldId="2147484034"/>
          </pc:sldLayoutMkLst>
        </pc:sldLayoutChg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2393847708" sldId="2147484035"/>
          </pc:sldLayoutMkLst>
        </pc:sldLayoutChg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3529430026" sldId="2147484036"/>
          </pc:sldLayoutMkLst>
        </pc:sldLayoutChg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200257786" sldId="2147484037"/>
          </pc:sldLayoutMkLst>
        </pc:sldLayoutChg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1027894568" sldId="2147484038"/>
          </pc:sldLayoutMkLst>
        </pc:sldLayoutChg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3584517547" sldId="2147484039"/>
          </pc:sldLayoutMkLst>
        </pc:sldLayoutChg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4116518593" sldId="2147484040"/>
          </pc:sldLayoutMkLst>
        </pc:sldLayoutChg>
        <pc:sldLayoutChg chg="del">
          <pc:chgData name="Wei Li" userId="fae33518c2e5a771" providerId="LiveId" clId="{02F478B9-D74A-4C94-B4F5-05113938DE46}" dt="2024-01-07T02:42:14.857" v="19" actId="2696"/>
          <pc:sldLayoutMkLst>
            <pc:docMk/>
            <pc:sldMasterMk cId="2392627873" sldId="2147484030"/>
            <pc:sldLayoutMk cId="3440430608" sldId="2147484041"/>
          </pc:sldLayoutMkLst>
        </pc:sldLayoutChg>
      </pc:sldMasterChg>
      <pc:sldMasterChg chg="del delSldLayout">
        <pc:chgData name="Wei Li" userId="fae33518c2e5a771" providerId="LiveId" clId="{02F478B9-D74A-4C94-B4F5-05113938DE46}" dt="2024-01-07T02:48:48.060" v="22" actId="47"/>
        <pc:sldMasterMkLst>
          <pc:docMk/>
          <pc:sldMasterMk cId="2280952175" sldId="2147484042"/>
        </pc:sldMasterMkLst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4200429325" sldId="2147484043"/>
          </pc:sldLayoutMkLst>
        </pc:sldLayoutChg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1871492602" sldId="2147484044"/>
          </pc:sldLayoutMkLst>
        </pc:sldLayoutChg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410296046" sldId="2147484045"/>
          </pc:sldLayoutMkLst>
        </pc:sldLayoutChg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1922228162" sldId="2147484046"/>
          </pc:sldLayoutMkLst>
        </pc:sldLayoutChg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2686880291" sldId="2147484047"/>
          </pc:sldLayoutMkLst>
        </pc:sldLayoutChg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3080265142" sldId="2147484048"/>
          </pc:sldLayoutMkLst>
        </pc:sldLayoutChg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1568893598" sldId="2147484049"/>
          </pc:sldLayoutMkLst>
        </pc:sldLayoutChg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2085528778" sldId="2147484050"/>
          </pc:sldLayoutMkLst>
        </pc:sldLayoutChg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117707604" sldId="2147484051"/>
          </pc:sldLayoutMkLst>
        </pc:sldLayoutChg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858897096" sldId="2147484052"/>
          </pc:sldLayoutMkLst>
        </pc:sldLayoutChg>
        <pc:sldLayoutChg chg="del">
          <pc:chgData name="Wei Li" userId="fae33518c2e5a771" providerId="LiveId" clId="{02F478B9-D74A-4C94-B4F5-05113938DE46}" dt="2024-01-07T02:48:48.060" v="22" actId="47"/>
          <pc:sldLayoutMkLst>
            <pc:docMk/>
            <pc:sldMasterMk cId="2280952175" sldId="2147484042"/>
            <pc:sldLayoutMk cId="1597281275" sldId="2147484053"/>
          </pc:sldLayoutMkLst>
        </pc:sldLayoutChg>
      </pc:sldMasterChg>
      <pc:sldMasterChg chg="del delSldLayout">
        <pc:chgData name="Wei Li" userId="fae33518c2e5a771" providerId="LiveId" clId="{02F478B9-D74A-4C94-B4F5-05113938DE46}" dt="2024-01-07T02:40:28.936" v="14" actId="47"/>
        <pc:sldMasterMkLst>
          <pc:docMk/>
          <pc:sldMasterMk cId="3898070681" sldId="2147484054"/>
        </pc:sldMasterMkLst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3018194345" sldId="2147484055"/>
          </pc:sldLayoutMkLst>
        </pc:sldLayoutChg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1028661314" sldId="2147484056"/>
          </pc:sldLayoutMkLst>
        </pc:sldLayoutChg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510209642" sldId="2147484057"/>
          </pc:sldLayoutMkLst>
        </pc:sldLayoutChg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2911925275" sldId="2147484058"/>
          </pc:sldLayoutMkLst>
        </pc:sldLayoutChg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2859584228" sldId="2147484059"/>
          </pc:sldLayoutMkLst>
        </pc:sldLayoutChg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3171207927" sldId="2147484060"/>
          </pc:sldLayoutMkLst>
        </pc:sldLayoutChg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2566816297" sldId="2147484061"/>
          </pc:sldLayoutMkLst>
        </pc:sldLayoutChg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2168719531" sldId="2147484062"/>
          </pc:sldLayoutMkLst>
        </pc:sldLayoutChg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2034929186" sldId="2147484063"/>
          </pc:sldLayoutMkLst>
        </pc:sldLayoutChg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629684279" sldId="2147484064"/>
          </pc:sldLayoutMkLst>
        </pc:sldLayoutChg>
        <pc:sldLayoutChg chg="del">
          <pc:chgData name="Wei Li" userId="fae33518c2e5a771" providerId="LiveId" clId="{02F478B9-D74A-4C94-B4F5-05113938DE46}" dt="2024-01-07T02:40:28.936" v="14" actId="47"/>
          <pc:sldLayoutMkLst>
            <pc:docMk/>
            <pc:sldMasterMk cId="3898070681" sldId="2147484054"/>
            <pc:sldLayoutMk cId="2118436825" sldId="2147484065"/>
          </pc:sldLayoutMkLst>
        </pc:sldLayoutChg>
      </pc:sldMasterChg>
      <pc:sldMasterChg chg="del delSldLayout">
        <pc:chgData name="Wei Li" userId="fae33518c2e5a771" providerId="LiveId" clId="{02F478B9-D74A-4C94-B4F5-05113938DE46}" dt="2024-01-07T02:40:42.790" v="16" actId="47"/>
        <pc:sldMasterMkLst>
          <pc:docMk/>
          <pc:sldMasterMk cId="2126221265" sldId="2147484066"/>
        </pc:sldMasterMkLst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2608137028" sldId="2147484067"/>
          </pc:sldLayoutMkLst>
        </pc:sldLayoutChg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3902639001" sldId="2147484068"/>
          </pc:sldLayoutMkLst>
        </pc:sldLayoutChg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144659720" sldId="2147484069"/>
          </pc:sldLayoutMkLst>
        </pc:sldLayoutChg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956719121" sldId="2147484070"/>
          </pc:sldLayoutMkLst>
        </pc:sldLayoutChg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2098260325" sldId="2147484071"/>
          </pc:sldLayoutMkLst>
        </pc:sldLayoutChg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3912914722" sldId="2147484072"/>
          </pc:sldLayoutMkLst>
        </pc:sldLayoutChg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798919870" sldId="2147484073"/>
          </pc:sldLayoutMkLst>
        </pc:sldLayoutChg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3934755182" sldId="2147484074"/>
          </pc:sldLayoutMkLst>
        </pc:sldLayoutChg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2746886381" sldId="2147484075"/>
          </pc:sldLayoutMkLst>
        </pc:sldLayoutChg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322856616" sldId="2147484076"/>
          </pc:sldLayoutMkLst>
        </pc:sldLayoutChg>
        <pc:sldLayoutChg chg="del">
          <pc:chgData name="Wei Li" userId="fae33518c2e5a771" providerId="LiveId" clId="{02F478B9-D74A-4C94-B4F5-05113938DE46}" dt="2024-01-07T02:40:42.790" v="16" actId="47"/>
          <pc:sldLayoutMkLst>
            <pc:docMk/>
            <pc:sldMasterMk cId="2126221265" sldId="2147484066"/>
            <pc:sldLayoutMk cId="4086333620" sldId="2147484077"/>
          </pc:sldLayoutMkLst>
        </pc:sldLayoutChg>
      </pc:sldMasterChg>
    </pc:docChg>
  </pc:docChgLst>
  <pc:docChgLst>
    <pc:chgData name="Wei Li" userId="fae33518c2e5a771" providerId="LiveId" clId="{39CE77D3-8F62-4A76-A8ED-8373645BAD47}"/>
    <pc:docChg chg="undo custSel addSld delSld modSld delMainMaster">
      <pc:chgData name="Wei Li" userId="fae33518c2e5a771" providerId="LiveId" clId="{39CE77D3-8F62-4A76-A8ED-8373645BAD47}" dt="2026-05-31T02:30:13.672" v="239" actId="20577"/>
      <pc:docMkLst>
        <pc:docMk/>
      </pc:docMkLst>
      <pc:sldChg chg="add">
        <pc:chgData name="Wei Li" userId="fae33518c2e5a771" providerId="LiveId" clId="{39CE77D3-8F62-4A76-A8ED-8373645BAD47}" dt="2026-05-31T02:15:34.238" v="7"/>
        <pc:sldMkLst>
          <pc:docMk/>
          <pc:sldMk cId="3619167722" sldId="257"/>
        </pc:sldMkLst>
      </pc:sldChg>
      <pc:sldChg chg="add">
        <pc:chgData name="Wei Li" userId="fae33518c2e5a771" providerId="LiveId" clId="{39CE77D3-8F62-4A76-A8ED-8373645BAD47}" dt="2026-05-31T02:15:34.238" v="7"/>
        <pc:sldMkLst>
          <pc:docMk/>
          <pc:sldMk cId="1677867424" sldId="258"/>
        </pc:sldMkLst>
      </pc:sldChg>
      <pc:sldChg chg="add">
        <pc:chgData name="Wei Li" userId="fae33518c2e5a771" providerId="LiveId" clId="{39CE77D3-8F62-4A76-A8ED-8373645BAD47}" dt="2026-05-31T02:15:34.238" v="7"/>
        <pc:sldMkLst>
          <pc:docMk/>
          <pc:sldMk cId="2209503151" sldId="259"/>
        </pc:sldMkLst>
      </pc:sldChg>
      <pc:sldChg chg="add">
        <pc:chgData name="Wei Li" userId="fae33518c2e5a771" providerId="LiveId" clId="{39CE77D3-8F62-4A76-A8ED-8373645BAD47}" dt="2026-05-31T02:15:34.238" v="7"/>
        <pc:sldMkLst>
          <pc:docMk/>
          <pc:sldMk cId="1282607760" sldId="260"/>
        </pc:sldMkLst>
      </pc:sldChg>
      <pc:sldChg chg="add">
        <pc:chgData name="Wei Li" userId="fae33518c2e5a771" providerId="LiveId" clId="{39CE77D3-8F62-4A76-A8ED-8373645BAD47}" dt="2026-05-31T02:15:34.238" v="7"/>
        <pc:sldMkLst>
          <pc:docMk/>
          <pc:sldMk cId="146328936" sldId="261"/>
        </pc:sldMkLst>
      </pc:sldChg>
      <pc:sldChg chg="add">
        <pc:chgData name="Wei Li" userId="fae33518c2e5a771" providerId="LiveId" clId="{39CE77D3-8F62-4A76-A8ED-8373645BAD47}" dt="2026-05-31T02:15:34.238" v="7"/>
        <pc:sldMkLst>
          <pc:docMk/>
          <pc:sldMk cId="2791965536" sldId="262"/>
        </pc:sldMkLst>
      </pc:sldChg>
      <pc:sldChg chg="add">
        <pc:chgData name="Wei Li" userId="fae33518c2e5a771" providerId="LiveId" clId="{39CE77D3-8F62-4A76-A8ED-8373645BAD47}" dt="2026-05-31T02:15:34.238" v="7"/>
        <pc:sldMkLst>
          <pc:docMk/>
          <pc:sldMk cId="4232722102" sldId="263"/>
        </pc:sldMkLst>
      </pc:sldChg>
      <pc:sldChg chg="add">
        <pc:chgData name="Wei Li" userId="fae33518c2e5a771" providerId="LiveId" clId="{39CE77D3-8F62-4A76-A8ED-8373645BAD47}" dt="2026-05-31T02:15:17.495" v="6"/>
        <pc:sldMkLst>
          <pc:docMk/>
          <pc:sldMk cId="0" sldId="266"/>
        </pc:sldMkLst>
      </pc:sldChg>
      <pc:sldChg chg="add">
        <pc:chgData name="Wei Li" userId="fae33518c2e5a771" providerId="LiveId" clId="{39CE77D3-8F62-4A76-A8ED-8373645BAD47}" dt="2026-05-31T02:15:17.495" v="6"/>
        <pc:sldMkLst>
          <pc:docMk/>
          <pc:sldMk cId="0" sldId="267"/>
        </pc:sldMkLst>
      </pc:sldChg>
      <pc:sldChg chg="add">
        <pc:chgData name="Wei Li" userId="fae33518c2e5a771" providerId="LiveId" clId="{39CE77D3-8F62-4A76-A8ED-8373645BAD47}" dt="2026-05-31T02:15:17.495" v="6"/>
        <pc:sldMkLst>
          <pc:docMk/>
          <pc:sldMk cId="0" sldId="268"/>
        </pc:sldMkLst>
      </pc:sldChg>
      <pc:sldChg chg="add">
        <pc:chgData name="Wei Li" userId="fae33518c2e5a771" providerId="LiveId" clId="{39CE77D3-8F62-4A76-A8ED-8373645BAD47}" dt="2026-05-31T02:15:17.495" v="6"/>
        <pc:sldMkLst>
          <pc:docMk/>
          <pc:sldMk cId="3945598416" sldId="272"/>
        </pc:sldMkLst>
      </pc:sldChg>
      <pc:sldChg chg="del">
        <pc:chgData name="Wei Li" userId="fae33518c2e5a771" providerId="LiveId" clId="{39CE77D3-8F62-4A76-A8ED-8373645BAD47}" dt="2026-05-31T02:15:14.748" v="5" actId="47"/>
        <pc:sldMkLst>
          <pc:docMk/>
          <pc:sldMk cId="2000537769" sldId="364"/>
        </pc:sldMkLst>
      </pc:sldChg>
      <pc:sldChg chg="del">
        <pc:chgData name="Wei Li" userId="fae33518c2e5a771" providerId="LiveId" clId="{39CE77D3-8F62-4A76-A8ED-8373645BAD47}" dt="2026-05-31T02:15:14.748" v="5" actId="47"/>
        <pc:sldMkLst>
          <pc:docMk/>
          <pc:sldMk cId="3267444934" sldId="365"/>
        </pc:sldMkLst>
      </pc:sldChg>
      <pc:sldChg chg="del">
        <pc:chgData name="Wei Li" userId="fae33518c2e5a771" providerId="LiveId" clId="{39CE77D3-8F62-4A76-A8ED-8373645BAD47}" dt="2026-05-31T02:15:14.748" v="5" actId="47"/>
        <pc:sldMkLst>
          <pc:docMk/>
          <pc:sldMk cId="3171292719" sldId="366"/>
        </pc:sldMkLst>
      </pc:sldChg>
      <pc:sldChg chg="del">
        <pc:chgData name="Wei Li" userId="fae33518c2e5a771" providerId="LiveId" clId="{39CE77D3-8F62-4A76-A8ED-8373645BAD47}" dt="2026-05-31T02:15:14.748" v="5" actId="47"/>
        <pc:sldMkLst>
          <pc:docMk/>
          <pc:sldMk cId="3016415080" sldId="367"/>
        </pc:sldMkLst>
      </pc:sldChg>
      <pc:sldChg chg="del">
        <pc:chgData name="Wei Li" userId="fae33518c2e5a771" providerId="LiveId" clId="{39CE77D3-8F62-4A76-A8ED-8373645BAD47}" dt="2026-05-31T02:15:14.748" v="5" actId="47"/>
        <pc:sldMkLst>
          <pc:docMk/>
          <pc:sldMk cId="4077321360" sldId="368"/>
        </pc:sldMkLst>
      </pc:sldChg>
      <pc:sldChg chg="del">
        <pc:chgData name="Wei Li" userId="fae33518c2e5a771" providerId="LiveId" clId="{39CE77D3-8F62-4A76-A8ED-8373645BAD47}" dt="2026-05-31T02:15:14.748" v="5" actId="47"/>
        <pc:sldMkLst>
          <pc:docMk/>
          <pc:sldMk cId="2725822361" sldId="369"/>
        </pc:sldMkLst>
      </pc:sldChg>
      <pc:sldChg chg="del">
        <pc:chgData name="Wei Li" userId="fae33518c2e5a771" providerId="LiveId" clId="{39CE77D3-8F62-4A76-A8ED-8373645BAD47}" dt="2026-05-31T02:15:14.748" v="5" actId="47"/>
        <pc:sldMkLst>
          <pc:docMk/>
          <pc:sldMk cId="2125471926" sldId="370"/>
        </pc:sldMkLst>
      </pc:sldChg>
      <pc:sldChg chg="del">
        <pc:chgData name="Wei Li" userId="fae33518c2e5a771" providerId="LiveId" clId="{39CE77D3-8F62-4A76-A8ED-8373645BAD47}" dt="2026-05-31T02:15:14.748" v="5" actId="47"/>
        <pc:sldMkLst>
          <pc:docMk/>
          <pc:sldMk cId="3707711050" sldId="376"/>
        </pc:sldMkLst>
      </pc:sldChg>
      <pc:sldChg chg="del">
        <pc:chgData name="Wei Li" userId="fae33518c2e5a771" providerId="LiveId" clId="{39CE77D3-8F62-4A76-A8ED-8373645BAD47}" dt="2026-05-31T02:15:14.748" v="5" actId="47"/>
        <pc:sldMkLst>
          <pc:docMk/>
          <pc:sldMk cId="3400058440" sldId="377"/>
        </pc:sldMkLst>
      </pc:sldChg>
      <pc:sldChg chg="del">
        <pc:chgData name="Wei Li" userId="fae33518c2e5a771" providerId="LiveId" clId="{39CE77D3-8F62-4A76-A8ED-8373645BAD47}" dt="2026-05-31T02:15:14.748" v="5" actId="47"/>
        <pc:sldMkLst>
          <pc:docMk/>
          <pc:sldMk cId="849268339" sldId="378"/>
        </pc:sldMkLst>
      </pc:sldChg>
      <pc:sldChg chg="del">
        <pc:chgData name="Wei Li" userId="fae33518c2e5a771" providerId="LiveId" clId="{39CE77D3-8F62-4A76-A8ED-8373645BAD47}" dt="2026-05-31T02:15:14.748" v="5" actId="47"/>
        <pc:sldMkLst>
          <pc:docMk/>
          <pc:sldMk cId="2213928270" sldId="379"/>
        </pc:sldMkLst>
      </pc:sldChg>
      <pc:sldChg chg="del">
        <pc:chgData name="Wei Li" userId="fae33518c2e5a771" providerId="LiveId" clId="{39CE77D3-8F62-4A76-A8ED-8373645BAD47}" dt="2026-05-31T02:15:14.748" v="5" actId="47"/>
        <pc:sldMkLst>
          <pc:docMk/>
          <pc:sldMk cId="1767796928" sldId="380"/>
        </pc:sldMkLst>
      </pc:sldChg>
      <pc:sldChg chg="del">
        <pc:chgData name="Wei Li" userId="fae33518c2e5a771" providerId="LiveId" clId="{39CE77D3-8F62-4A76-A8ED-8373645BAD47}" dt="2026-05-31T02:15:14.748" v="5" actId="47"/>
        <pc:sldMkLst>
          <pc:docMk/>
          <pc:sldMk cId="981621781" sldId="381"/>
        </pc:sldMkLst>
      </pc:sldChg>
      <pc:sldChg chg="del">
        <pc:chgData name="Wei Li" userId="fae33518c2e5a771" providerId="LiveId" clId="{39CE77D3-8F62-4A76-A8ED-8373645BAD47}" dt="2026-05-31T02:15:14.748" v="5" actId="47"/>
        <pc:sldMkLst>
          <pc:docMk/>
          <pc:sldMk cId="817467362" sldId="382"/>
        </pc:sldMkLst>
      </pc:sldChg>
      <pc:sldChg chg="add del">
        <pc:chgData name="Wei Li" userId="fae33518c2e5a771" providerId="LiveId" clId="{39CE77D3-8F62-4A76-A8ED-8373645BAD47}" dt="2026-05-31T02:16:34.096" v="12"/>
        <pc:sldMkLst>
          <pc:docMk/>
          <pc:sldMk cId="0" sldId="383"/>
        </pc:sldMkLst>
      </pc:sldChg>
      <pc:sldChg chg="add del">
        <pc:chgData name="Wei Li" userId="fae33518c2e5a771" providerId="LiveId" clId="{39CE77D3-8F62-4A76-A8ED-8373645BAD47}" dt="2026-05-31T02:16:34.096" v="12"/>
        <pc:sldMkLst>
          <pc:docMk/>
          <pc:sldMk cId="0" sldId="384"/>
        </pc:sldMkLst>
      </pc:sldChg>
      <pc:sldChg chg="add del">
        <pc:chgData name="Wei Li" userId="fae33518c2e5a771" providerId="LiveId" clId="{39CE77D3-8F62-4A76-A8ED-8373645BAD47}" dt="2026-05-31T02:16:34.096" v="12"/>
        <pc:sldMkLst>
          <pc:docMk/>
          <pc:sldMk cId="0" sldId="385"/>
        </pc:sldMkLst>
      </pc:sldChg>
      <pc:sldChg chg="add del">
        <pc:chgData name="Wei Li" userId="fae33518c2e5a771" providerId="LiveId" clId="{39CE77D3-8F62-4A76-A8ED-8373645BAD47}" dt="2026-05-31T02:16:34.096" v="12"/>
        <pc:sldMkLst>
          <pc:docMk/>
          <pc:sldMk cId="0" sldId="386"/>
        </pc:sldMkLst>
      </pc:sldChg>
      <pc:sldChg chg="add del">
        <pc:chgData name="Wei Li" userId="fae33518c2e5a771" providerId="LiveId" clId="{39CE77D3-8F62-4A76-A8ED-8373645BAD47}" dt="2026-05-31T02:16:34.096" v="12"/>
        <pc:sldMkLst>
          <pc:docMk/>
          <pc:sldMk cId="4201141629" sldId="387"/>
        </pc:sldMkLst>
      </pc:sldChg>
      <pc:sldChg chg="add del">
        <pc:chgData name="Wei Li" userId="fae33518c2e5a771" providerId="LiveId" clId="{39CE77D3-8F62-4A76-A8ED-8373645BAD47}" dt="2026-05-31T02:16:34.096" v="12"/>
        <pc:sldMkLst>
          <pc:docMk/>
          <pc:sldMk cId="1823784537" sldId="388"/>
        </pc:sldMkLst>
      </pc:sldChg>
      <pc:sldChg chg="add del">
        <pc:chgData name="Wei Li" userId="fae33518c2e5a771" providerId="LiveId" clId="{39CE77D3-8F62-4A76-A8ED-8373645BAD47}" dt="2026-05-31T02:16:34.096" v="12"/>
        <pc:sldMkLst>
          <pc:docMk/>
          <pc:sldMk cId="907448626" sldId="389"/>
        </pc:sldMkLst>
      </pc:sldChg>
      <pc:sldChg chg="add del">
        <pc:chgData name="Wei Li" userId="fae33518c2e5a771" providerId="LiveId" clId="{39CE77D3-8F62-4A76-A8ED-8373645BAD47}" dt="2026-05-31T02:16:34.096" v="12"/>
        <pc:sldMkLst>
          <pc:docMk/>
          <pc:sldMk cId="138771414" sldId="390"/>
        </pc:sldMkLst>
      </pc:sldChg>
      <pc:sldChg chg="add">
        <pc:chgData name="Wei Li" userId="fae33518c2e5a771" providerId="LiveId" clId="{39CE77D3-8F62-4A76-A8ED-8373645BAD47}" dt="2026-05-31T02:15:51.793" v="8"/>
        <pc:sldMkLst>
          <pc:docMk/>
          <pc:sldMk cId="2582609587" sldId="404"/>
        </pc:sldMkLst>
      </pc:sldChg>
      <pc:sldChg chg="add">
        <pc:chgData name="Wei Li" userId="fae33518c2e5a771" providerId="LiveId" clId="{39CE77D3-8F62-4A76-A8ED-8373645BAD47}" dt="2026-05-31T02:15:51.793" v="8"/>
        <pc:sldMkLst>
          <pc:docMk/>
          <pc:sldMk cId="2895720144" sldId="406"/>
        </pc:sldMkLst>
      </pc:sldChg>
      <pc:sldChg chg="del">
        <pc:chgData name="Wei Li" userId="fae33518c2e5a771" providerId="LiveId" clId="{39CE77D3-8F62-4A76-A8ED-8373645BAD47}" dt="2026-05-31T02:15:14.748" v="5" actId="47"/>
        <pc:sldMkLst>
          <pc:docMk/>
          <pc:sldMk cId="1965584511" sldId="411"/>
        </pc:sldMkLst>
      </pc:sldChg>
      <pc:sldChg chg="del">
        <pc:chgData name="Wei Li" userId="fae33518c2e5a771" providerId="LiveId" clId="{39CE77D3-8F62-4A76-A8ED-8373645BAD47}" dt="2026-05-31T02:15:14.748" v="5" actId="47"/>
        <pc:sldMkLst>
          <pc:docMk/>
          <pc:sldMk cId="2111592009" sldId="412"/>
        </pc:sldMkLst>
      </pc:sldChg>
      <pc:sldChg chg="del">
        <pc:chgData name="Wei Li" userId="fae33518c2e5a771" providerId="LiveId" clId="{39CE77D3-8F62-4A76-A8ED-8373645BAD47}" dt="2026-05-31T02:15:14.748" v="5" actId="47"/>
        <pc:sldMkLst>
          <pc:docMk/>
          <pc:sldMk cId="1262638688" sldId="413"/>
        </pc:sldMkLst>
      </pc:sldChg>
      <pc:sldChg chg="del">
        <pc:chgData name="Wei Li" userId="fae33518c2e5a771" providerId="LiveId" clId="{39CE77D3-8F62-4A76-A8ED-8373645BAD47}" dt="2026-05-31T02:15:14.748" v="5" actId="47"/>
        <pc:sldMkLst>
          <pc:docMk/>
          <pc:sldMk cId="721032951" sldId="414"/>
        </pc:sldMkLst>
      </pc:sldChg>
      <pc:sldChg chg="del">
        <pc:chgData name="Wei Li" userId="fae33518c2e5a771" providerId="LiveId" clId="{39CE77D3-8F62-4A76-A8ED-8373645BAD47}" dt="2026-05-31T02:15:14.748" v="5" actId="47"/>
        <pc:sldMkLst>
          <pc:docMk/>
          <pc:sldMk cId="1552211230" sldId="415"/>
        </pc:sldMkLst>
      </pc:sldChg>
      <pc:sldChg chg="del">
        <pc:chgData name="Wei Li" userId="fae33518c2e5a771" providerId="LiveId" clId="{39CE77D3-8F62-4A76-A8ED-8373645BAD47}" dt="2026-05-31T02:15:14.748" v="5" actId="47"/>
        <pc:sldMkLst>
          <pc:docMk/>
          <pc:sldMk cId="2976067346" sldId="416"/>
        </pc:sldMkLst>
      </pc:sldChg>
      <pc:sldChg chg="del">
        <pc:chgData name="Wei Li" userId="fae33518c2e5a771" providerId="LiveId" clId="{39CE77D3-8F62-4A76-A8ED-8373645BAD47}" dt="2026-05-31T02:15:14.748" v="5" actId="47"/>
        <pc:sldMkLst>
          <pc:docMk/>
          <pc:sldMk cId="630413764" sldId="417"/>
        </pc:sldMkLst>
      </pc:sldChg>
      <pc:sldChg chg="add">
        <pc:chgData name="Wei Li" userId="fae33518c2e5a771" providerId="LiveId" clId="{39CE77D3-8F62-4A76-A8ED-8373645BAD47}" dt="2026-05-31T02:15:51.793" v="8"/>
        <pc:sldMkLst>
          <pc:docMk/>
          <pc:sldMk cId="2399417700" sldId="435"/>
        </pc:sldMkLst>
      </pc:sldChg>
      <pc:sldChg chg="del">
        <pc:chgData name="Wei Li" userId="fae33518c2e5a771" providerId="LiveId" clId="{39CE77D3-8F62-4A76-A8ED-8373645BAD47}" dt="2026-05-31T02:15:14.748" v="5" actId="47"/>
        <pc:sldMkLst>
          <pc:docMk/>
          <pc:sldMk cId="4284292856" sldId="435"/>
        </pc:sldMkLst>
      </pc:sldChg>
      <pc:sldChg chg="add">
        <pc:chgData name="Wei Li" userId="fae33518c2e5a771" providerId="LiveId" clId="{39CE77D3-8F62-4A76-A8ED-8373645BAD47}" dt="2026-05-31T02:15:51.793" v="8"/>
        <pc:sldMkLst>
          <pc:docMk/>
          <pc:sldMk cId="905345044" sldId="436"/>
        </pc:sldMkLst>
      </pc:sldChg>
      <pc:sldChg chg="del">
        <pc:chgData name="Wei Li" userId="fae33518c2e5a771" providerId="LiveId" clId="{39CE77D3-8F62-4A76-A8ED-8373645BAD47}" dt="2026-05-31T02:15:14.748" v="5" actId="47"/>
        <pc:sldMkLst>
          <pc:docMk/>
          <pc:sldMk cId="2349363452" sldId="436"/>
        </pc:sldMkLst>
      </pc:sldChg>
      <pc:sldChg chg="del">
        <pc:chgData name="Wei Li" userId="fae33518c2e5a771" providerId="LiveId" clId="{39CE77D3-8F62-4A76-A8ED-8373645BAD47}" dt="2026-05-31T02:15:14.748" v="5" actId="47"/>
        <pc:sldMkLst>
          <pc:docMk/>
          <pc:sldMk cId="243239577" sldId="437"/>
        </pc:sldMkLst>
      </pc:sldChg>
      <pc:sldChg chg="add">
        <pc:chgData name="Wei Li" userId="fae33518c2e5a771" providerId="LiveId" clId="{39CE77D3-8F62-4A76-A8ED-8373645BAD47}" dt="2026-05-31T02:15:51.793" v="8"/>
        <pc:sldMkLst>
          <pc:docMk/>
          <pc:sldMk cId="712046918" sldId="437"/>
        </pc:sldMkLst>
      </pc:sldChg>
      <pc:sldChg chg="del">
        <pc:chgData name="Wei Li" userId="fae33518c2e5a771" providerId="LiveId" clId="{39CE77D3-8F62-4A76-A8ED-8373645BAD47}" dt="2026-05-31T02:15:14.748" v="5" actId="47"/>
        <pc:sldMkLst>
          <pc:docMk/>
          <pc:sldMk cId="21447229" sldId="438"/>
        </pc:sldMkLst>
      </pc:sldChg>
      <pc:sldChg chg="add">
        <pc:chgData name="Wei Li" userId="fae33518c2e5a771" providerId="LiveId" clId="{39CE77D3-8F62-4A76-A8ED-8373645BAD47}" dt="2026-05-31T02:15:51.793" v="8"/>
        <pc:sldMkLst>
          <pc:docMk/>
          <pc:sldMk cId="2484484069" sldId="438"/>
        </pc:sldMkLst>
      </pc:sldChg>
      <pc:sldChg chg="add">
        <pc:chgData name="Wei Li" userId="fae33518c2e5a771" providerId="LiveId" clId="{39CE77D3-8F62-4A76-A8ED-8373645BAD47}" dt="2026-05-31T02:15:51.793" v="8"/>
        <pc:sldMkLst>
          <pc:docMk/>
          <pc:sldMk cId="1956253570" sldId="439"/>
        </pc:sldMkLst>
      </pc:sldChg>
      <pc:sldChg chg="del">
        <pc:chgData name="Wei Li" userId="fae33518c2e5a771" providerId="LiveId" clId="{39CE77D3-8F62-4A76-A8ED-8373645BAD47}" dt="2026-05-31T02:15:14.748" v="5" actId="47"/>
        <pc:sldMkLst>
          <pc:docMk/>
          <pc:sldMk cId="4242934180" sldId="439"/>
        </pc:sldMkLst>
      </pc:sldChg>
      <pc:sldChg chg="del">
        <pc:chgData name="Wei Li" userId="fae33518c2e5a771" providerId="LiveId" clId="{39CE77D3-8F62-4A76-A8ED-8373645BAD47}" dt="2026-05-31T02:15:14.748" v="5" actId="47"/>
        <pc:sldMkLst>
          <pc:docMk/>
          <pc:sldMk cId="654245979" sldId="440"/>
        </pc:sldMkLst>
      </pc:sldChg>
      <pc:sldChg chg="add">
        <pc:chgData name="Wei Li" userId="fae33518c2e5a771" providerId="LiveId" clId="{39CE77D3-8F62-4A76-A8ED-8373645BAD47}" dt="2026-05-31T02:15:51.793" v="8"/>
        <pc:sldMkLst>
          <pc:docMk/>
          <pc:sldMk cId="4131222784" sldId="440"/>
        </pc:sldMkLst>
      </pc:sldChg>
      <pc:sldChg chg="del">
        <pc:chgData name="Wei Li" userId="fae33518c2e5a771" providerId="LiveId" clId="{39CE77D3-8F62-4A76-A8ED-8373645BAD47}" dt="2026-05-31T02:15:14.748" v="5" actId="47"/>
        <pc:sldMkLst>
          <pc:docMk/>
          <pc:sldMk cId="81730712" sldId="441"/>
        </pc:sldMkLst>
      </pc:sldChg>
      <pc:sldChg chg="add">
        <pc:chgData name="Wei Li" userId="fae33518c2e5a771" providerId="LiveId" clId="{39CE77D3-8F62-4A76-A8ED-8373645BAD47}" dt="2026-05-31T02:15:51.793" v="8"/>
        <pc:sldMkLst>
          <pc:docMk/>
          <pc:sldMk cId="579142879" sldId="441"/>
        </pc:sldMkLst>
      </pc:sldChg>
      <pc:sldChg chg="del">
        <pc:chgData name="Wei Li" userId="fae33518c2e5a771" providerId="LiveId" clId="{39CE77D3-8F62-4A76-A8ED-8373645BAD47}" dt="2026-05-31T02:15:14.748" v="5" actId="47"/>
        <pc:sldMkLst>
          <pc:docMk/>
          <pc:sldMk cId="1253959498" sldId="442"/>
        </pc:sldMkLst>
      </pc:sldChg>
      <pc:sldChg chg="add">
        <pc:chgData name="Wei Li" userId="fae33518c2e5a771" providerId="LiveId" clId="{39CE77D3-8F62-4A76-A8ED-8373645BAD47}" dt="2026-05-31T02:15:51.793" v="8"/>
        <pc:sldMkLst>
          <pc:docMk/>
          <pc:sldMk cId="2055341999" sldId="442"/>
        </pc:sldMkLst>
      </pc:sldChg>
      <pc:sldChg chg="add">
        <pc:chgData name="Wei Li" userId="fae33518c2e5a771" providerId="LiveId" clId="{39CE77D3-8F62-4A76-A8ED-8373645BAD47}" dt="2026-05-31T02:15:51.793" v="8"/>
        <pc:sldMkLst>
          <pc:docMk/>
          <pc:sldMk cId="1646763970" sldId="443"/>
        </pc:sldMkLst>
      </pc:sldChg>
      <pc:sldChg chg="del">
        <pc:chgData name="Wei Li" userId="fae33518c2e5a771" providerId="LiveId" clId="{39CE77D3-8F62-4A76-A8ED-8373645BAD47}" dt="2026-05-31T02:15:14.748" v="5" actId="47"/>
        <pc:sldMkLst>
          <pc:docMk/>
          <pc:sldMk cId="3229703839" sldId="443"/>
        </pc:sldMkLst>
      </pc:sldChg>
      <pc:sldChg chg="del">
        <pc:chgData name="Wei Li" userId="fae33518c2e5a771" providerId="LiveId" clId="{39CE77D3-8F62-4A76-A8ED-8373645BAD47}" dt="2026-05-31T02:15:14.748" v="5" actId="47"/>
        <pc:sldMkLst>
          <pc:docMk/>
          <pc:sldMk cId="682625501" sldId="444"/>
        </pc:sldMkLst>
      </pc:sldChg>
      <pc:sldChg chg="add">
        <pc:chgData name="Wei Li" userId="fae33518c2e5a771" providerId="LiveId" clId="{39CE77D3-8F62-4A76-A8ED-8373645BAD47}" dt="2026-05-31T02:15:51.793" v="8"/>
        <pc:sldMkLst>
          <pc:docMk/>
          <pc:sldMk cId="2298068034" sldId="444"/>
        </pc:sldMkLst>
      </pc:sldChg>
      <pc:sldChg chg="del">
        <pc:chgData name="Wei Li" userId="fae33518c2e5a771" providerId="LiveId" clId="{39CE77D3-8F62-4A76-A8ED-8373645BAD47}" dt="2026-05-31T02:15:14.748" v="5" actId="47"/>
        <pc:sldMkLst>
          <pc:docMk/>
          <pc:sldMk cId="261061273" sldId="445"/>
        </pc:sldMkLst>
      </pc:sldChg>
      <pc:sldChg chg="del">
        <pc:chgData name="Wei Li" userId="fae33518c2e5a771" providerId="LiveId" clId="{39CE77D3-8F62-4A76-A8ED-8373645BAD47}" dt="2026-05-31T02:15:14.748" v="5" actId="47"/>
        <pc:sldMkLst>
          <pc:docMk/>
          <pc:sldMk cId="380285814" sldId="446"/>
        </pc:sldMkLst>
      </pc:sldChg>
      <pc:sldChg chg="del">
        <pc:chgData name="Wei Li" userId="fae33518c2e5a771" providerId="LiveId" clId="{39CE77D3-8F62-4A76-A8ED-8373645BAD47}" dt="2026-05-31T02:15:14.748" v="5" actId="47"/>
        <pc:sldMkLst>
          <pc:docMk/>
          <pc:sldMk cId="3594889883" sldId="447"/>
        </pc:sldMkLst>
      </pc:sldChg>
      <pc:sldChg chg="del">
        <pc:chgData name="Wei Li" userId="fae33518c2e5a771" providerId="LiveId" clId="{39CE77D3-8F62-4A76-A8ED-8373645BAD47}" dt="2026-05-31T02:15:14.748" v="5" actId="47"/>
        <pc:sldMkLst>
          <pc:docMk/>
          <pc:sldMk cId="2947199604" sldId="448"/>
        </pc:sldMkLst>
      </pc:sldChg>
      <pc:sldChg chg="del">
        <pc:chgData name="Wei Li" userId="fae33518c2e5a771" providerId="LiveId" clId="{39CE77D3-8F62-4A76-A8ED-8373645BAD47}" dt="2026-05-31T02:15:14.748" v="5" actId="47"/>
        <pc:sldMkLst>
          <pc:docMk/>
          <pc:sldMk cId="1953100798" sldId="449"/>
        </pc:sldMkLst>
      </pc:sldChg>
      <pc:sldChg chg="del">
        <pc:chgData name="Wei Li" userId="fae33518c2e5a771" providerId="LiveId" clId="{39CE77D3-8F62-4A76-A8ED-8373645BAD47}" dt="2026-05-31T02:15:14.748" v="5" actId="47"/>
        <pc:sldMkLst>
          <pc:docMk/>
          <pc:sldMk cId="128290994" sldId="450"/>
        </pc:sldMkLst>
      </pc:sldChg>
      <pc:sldChg chg="del">
        <pc:chgData name="Wei Li" userId="fae33518c2e5a771" providerId="LiveId" clId="{39CE77D3-8F62-4A76-A8ED-8373645BAD47}" dt="2026-05-31T02:15:14.748" v="5" actId="47"/>
        <pc:sldMkLst>
          <pc:docMk/>
          <pc:sldMk cId="4127059340" sldId="451"/>
        </pc:sldMkLst>
      </pc:sldChg>
      <pc:sldChg chg="del">
        <pc:chgData name="Wei Li" userId="fae33518c2e5a771" providerId="LiveId" clId="{39CE77D3-8F62-4A76-A8ED-8373645BAD47}" dt="2026-05-31T02:15:14.748" v="5" actId="47"/>
        <pc:sldMkLst>
          <pc:docMk/>
          <pc:sldMk cId="2981027179" sldId="452"/>
        </pc:sldMkLst>
      </pc:sldChg>
      <pc:sldChg chg="del">
        <pc:chgData name="Wei Li" userId="fae33518c2e5a771" providerId="LiveId" clId="{39CE77D3-8F62-4A76-A8ED-8373645BAD47}" dt="2026-05-31T02:15:14.748" v="5" actId="47"/>
        <pc:sldMkLst>
          <pc:docMk/>
          <pc:sldMk cId="3801852368" sldId="453"/>
        </pc:sldMkLst>
      </pc:sldChg>
      <pc:sldChg chg="del">
        <pc:chgData name="Wei Li" userId="fae33518c2e5a771" providerId="LiveId" clId="{39CE77D3-8F62-4A76-A8ED-8373645BAD47}" dt="2026-05-31T02:15:14.748" v="5" actId="47"/>
        <pc:sldMkLst>
          <pc:docMk/>
          <pc:sldMk cId="2341755131" sldId="454"/>
        </pc:sldMkLst>
      </pc:sldChg>
      <pc:sldChg chg="del">
        <pc:chgData name="Wei Li" userId="fae33518c2e5a771" providerId="LiveId" clId="{39CE77D3-8F62-4A76-A8ED-8373645BAD47}" dt="2026-05-31T02:15:14.748" v="5" actId="47"/>
        <pc:sldMkLst>
          <pc:docMk/>
          <pc:sldMk cId="3668779359" sldId="455"/>
        </pc:sldMkLst>
      </pc:sldChg>
      <pc:sldChg chg="del">
        <pc:chgData name="Wei Li" userId="fae33518c2e5a771" providerId="LiveId" clId="{39CE77D3-8F62-4A76-A8ED-8373645BAD47}" dt="2026-05-31T02:15:14.748" v="5" actId="47"/>
        <pc:sldMkLst>
          <pc:docMk/>
          <pc:sldMk cId="1281111708" sldId="456"/>
        </pc:sldMkLst>
      </pc:sldChg>
      <pc:sldChg chg="del">
        <pc:chgData name="Wei Li" userId="fae33518c2e5a771" providerId="LiveId" clId="{39CE77D3-8F62-4A76-A8ED-8373645BAD47}" dt="2026-05-31T02:15:14.748" v="5" actId="47"/>
        <pc:sldMkLst>
          <pc:docMk/>
          <pc:sldMk cId="2034067487" sldId="457"/>
        </pc:sldMkLst>
      </pc:sldChg>
      <pc:sldChg chg="del">
        <pc:chgData name="Wei Li" userId="fae33518c2e5a771" providerId="LiveId" clId="{39CE77D3-8F62-4A76-A8ED-8373645BAD47}" dt="2026-05-31T02:15:14.748" v="5" actId="47"/>
        <pc:sldMkLst>
          <pc:docMk/>
          <pc:sldMk cId="3163240446" sldId="458"/>
        </pc:sldMkLst>
      </pc:sldChg>
      <pc:sldChg chg="del">
        <pc:chgData name="Wei Li" userId="fae33518c2e5a771" providerId="LiveId" clId="{39CE77D3-8F62-4A76-A8ED-8373645BAD47}" dt="2026-05-31T02:16:31.451" v="11" actId="47"/>
        <pc:sldMkLst>
          <pc:docMk/>
          <pc:sldMk cId="3392275137" sldId="483"/>
        </pc:sldMkLst>
      </pc:sldChg>
      <pc:sldChg chg="del">
        <pc:chgData name="Wei Li" userId="fae33518c2e5a771" providerId="LiveId" clId="{39CE77D3-8F62-4A76-A8ED-8373645BAD47}" dt="2026-05-31T02:16:31.451" v="11" actId="47"/>
        <pc:sldMkLst>
          <pc:docMk/>
          <pc:sldMk cId="3978363079" sldId="484"/>
        </pc:sldMkLst>
      </pc:sldChg>
      <pc:sldChg chg="del">
        <pc:chgData name="Wei Li" userId="fae33518c2e5a771" providerId="LiveId" clId="{39CE77D3-8F62-4A76-A8ED-8373645BAD47}" dt="2026-05-31T02:16:31.451" v="11" actId="47"/>
        <pc:sldMkLst>
          <pc:docMk/>
          <pc:sldMk cId="210169322" sldId="485"/>
        </pc:sldMkLst>
      </pc:sldChg>
      <pc:sldChg chg="del">
        <pc:chgData name="Wei Li" userId="fae33518c2e5a771" providerId="LiveId" clId="{39CE77D3-8F62-4A76-A8ED-8373645BAD47}" dt="2026-05-31T02:16:31.451" v="11" actId="47"/>
        <pc:sldMkLst>
          <pc:docMk/>
          <pc:sldMk cId="2692731468" sldId="486"/>
        </pc:sldMkLst>
      </pc:sldChg>
      <pc:sldChg chg="del">
        <pc:chgData name="Wei Li" userId="fae33518c2e5a771" providerId="LiveId" clId="{39CE77D3-8F62-4A76-A8ED-8373645BAD47}" dt="2026-05-31T02:16:31.451" v="11" actId="47"/>
        <pc:sldMkLst>
          <pc:docMk/>
          <pc:sldMk cId="790702458" sldId="487"/>
        </pc:sldMkLst>
      </pc:sldChg>
      <pc:sldChg chg="del">
        <pc:chgData name="Wei Li" userId="fae33518c2e5a771" providerId="LiveId" clId="{39CE77D3-8F62-4A76-A8ED-8373645BAD47}" dt="2026-05-31T02:16:31.451" v="11" actId="47"/>
        <pc:sldMkLst>
          <pc:docMk/>
          <pc:sldMk cId="4198358513" sldId="488"/>
        </pc:sldMkLst>
      </pc:sldChg>
      <pc:sldChg chg="del">
        <pc:chgData name="Wei Li" userId="fae33518c2e5a771" providerId="LiveId" clId="{39CE77D3-8F62-4A76-A8ED-8373645BAD47}" dt="2026-05-31T02:16:31.451" v="11" actId="47"/>
        <pc:sldMkLst>
          <pc:docMk/>
          <pc:sldMk cId="1159065246" sldId="489"/>
        </pc:sldMkLst>
      </pc:sldChg>
      <pc:sldChg chg="del">
        <pc:chgData name="Wei Li" userId="fae33518c2e5a771" providerId="LiveId" clId="{39CE77D3-8F62-4A76-A8ED-8373645BAD47}" dt="2026-05-31T02:16:31.451" v="11" actId="47"/>
        <pc:sldMkLst>
          <pc:docMk/>
          <pc:sldMk cId="4247909855" sldId="490"/>
        </pc:sldMkLst>
      </pc:sldChg>
      <pc:sldChg chg="del">
        <pc:chgData name="Wei Li" userId="fae33518c2e5a771" providerId="LiveId" clId="{39CE77D3-8F62-4A76-A8ED-8373645BAD47}" dt="2026-05-31T02:16:31.451" v="11" actId="47"/>
        <pc:sldMkLst>
          <pc:docMk/>
          <pc:sldMk cId="2930915297" sldId="491"/>
        </pc:sldMkLst>
      </pc:sldChg>
      <pc:sldChg chg="add del">
        <pc:chgData name="Wei Li" userId="fae33518c2e5a771" providerId="LiveId" clId="{39CE77D3-8F62-4A76-A8ED-8373645BAD47}" dt="2026-05-31T02:12:59.178" v="1"/>
        <pc:sldMkLst>
          <pc:docMk/>
          <pc:sldMk cId="0" sldId="888"/>
        </pc:sldMkLst>
      </pc:sldChg>
      <pc:sldChg chg="modSp mod">
        <pc:chgData name="Wei Li" userId="fae33518c2e5a771" providerId="LiveId" clId="{39CE77D3-8F62-4A76-A8ED-8373645BAD47}" dt="2026-05-31T02:30:13.672" v="239" actId="20577"/>
        <pc:sldMkLst>
          <pc:docMk/>
          <pc:sldMk cId="252876147" sldId="960"/>
        </pc:sldMkLst>
        <pc:spChg chg="mod">
          <ac:chgData name="Wei Li" userId="fae33518c2e5a771" providerId="LiveId" clId="{39CE77D3-8F62-4A76-A8ED-8373645BAD47}" dt="2026-05-31T02:27:19.288" v="204" actId="20577"/>
          <ac:spMkLst>
            <pc:docMk/>
            <pc:sldMk cId="252876147" sldId="960"/>
            <ac:spMk id="3" creationId="{43C66B0D-EB67-8E7E-A0F4-2BCBA60641F0}"/>
          </ac:spMkLst>
        </pc:spChg>
        <pc:spChg chg="mod">
          <ac:chgData name="Wei Li" userId="fae33518c2e5a771" providerId="LiveId" clId="{39CE77D3-8F62-4A76-A8ED-8373645BAD47}" dt="2026-05-31T02:27:04.079" v="201" actId="255"/>
          <ac:spMkLst>
            <pc:docMk/>
            <pc:sldMk cId="252876147" sldId="960"/>
            <ac:spMk id="4" creationId="{70AFC8D4-F998-6E7E-4EDD-18BDFC7B6874}"/>
          </ac:spMkLst>
        </pc:spChg>
        <pc:spChg chg="mod">
          <ac:chgData name="Wei Li" userId="fae33518c2e5a771" providerId="LiveId" clId="{39CE77D3-8F62-4A76-A8ED-8373645BAD47}" dt="2026-05-31T02:30:13.672" v="239" actId="20577"/>
          <ac:spMkLst>
            <pc:docMk/>
            <pc:sldMk cId="252876147" sldId="960"/>
            <ac:spMk id="5" creationId="{E23D4381-A533-F6C8-5C0B-8F7EEBABA221}"/>
          </ac:spMkLst>
        </pc:spChg>
      </pc:sldChg>
      <pc:sldChg chg="add">
        <pc:chgData name="Wei Li" userId="fae33518c2e5a771" providerId="LiveId" clId="{39CE77D3-8F62-4A76-A8ED-8373645BAD47}" dt="2026-05-31T02:12:59.178" v="1"/>
        <pc:sldMkLst>
          <pc:docMk/>
          <pc:sldMk cId="0" sldId="1009"/>
        </pc:sldMkLst>
      </pc:sldChg>
      <pc:sldChg chg="del">
        <pc:chgData name="Wei Li" userId="fae33518c2e5a771" providerId="LiveId" clId="{39CE77D3-8F62-4A76-A8ED-8373645BAD47}" dt="2026-05-31T02:12:54.967" v="0" actId="47"/>
        <pc:sldMkLst>
          <pc:docMk/>
          <pc:sldMk cId="407784251" sldId="1009"/>
        </pc:sldMkLst>
      </pc:sldChg>
      <pc:sldChg chg="add">
        <pc:chgData name="Wei Li" userId="fae33518c2e5a771" providerId="LiveId" clId="{39CE77D3-8F62-4A76-A8ED-8373645BAD47}" dt="2026-05-31T02:13:56.197" v="4"/>
        <pc:sldMkLst>
          <pc:docMk/>
          <pc:sldMk cId="2535772681" sldId="1011"/>
        </pc:sldMkLst>
      </pc:sldChg>
      <pc:sldChg chg="add del">
        <pc:chgData name="Wei Li" userId="fae33518c2e5a771" providerId="LiveId" clId="{39CE77D3-8F62-4A76-A8ED-8373645BAD47}" dt="2026-05-31T02:12:59.178" v="1"/>
        <pc:sldMkLst>
          <pc:docMk/>
          <pc:sldMk cId="0" sldId="1012"/>
        </pc:sldMkLst>
      </pc:sldChg>
      <pc:sldChg chg="add">
        <pc:chgData name="Wei Li" userId="fae33518c2e5a771" providerId="LiveId" clId="{39CE77D3-8F62-4A76-A8ED-8373645BAD47}" dt="2026-05-31T02:13:56.197" v="4"/>
        <pc:sldMkLst>
          <pc:docMk/>
          <pc:sldMk cId="4026772054" sldId="1013"/>
        </pc:sldMkLst>
      </pc:sldChg>
      <pc:sldChg chg="del">
        <pc:chgData name="Wei Li" userId="fae33518c2e5a771" providerId="LiveId" clId="{39CE77D3-8F62-4A76-A8ED-8373645BAD47}" dt="2026-05-31T02:12:54.967" v="0" actId="47"/>
        <pc:sldMkLst>
          <pc:docMk/>
          <pc:sldMk cId="4156970286" sldId="1083"/>
        </pc:sldMkLst>
      </pc:sldChg>
      <pc:sldChg chg="del">
        <pc:chgData name="Wei Li" userId="fae33518c2e5a771" providerId="LiveId" clId="{39CE77D3-8F62-4A76-A8ED-8373645BAD47}" dt="2026-05-31T02:12:54.967" v="0" actId="47"/>
        <pc:sldMkLst>
          <pc:docMk/>
          <pc:sldMk cId="396593850" sldId="1084"/>
        </pc:sldMkLst>
      </pc:sldChg>
      <pc:sldChg chg="del">
        <pc:chgData name="Wei Li" userId="fae33518c2e5a771" providerId="LiveId" clId="{39CE77D3-8F62-4A76-A8ED-8373645BAD47}" dt="2026-05-31T02:12:54.967" v="0" actId="47"/>
        <pc:sldMkLst>
          <pc:docMk/>
          <pc:sldMk cId="1105602524" sldId="1085"/>
        </pc:sldMkLst>
      </pc:sldChg>
      <pc:sldChg chg="del">
        <pc:chgData name="Wei Li" userId="fae33518c2e5a771" providerId="LiveId" clId="{39CE77D3-8F62-4A76-A8ED-8373645BAD47}" dt="2026-05-31T02:12:54.967" v="0" actId="47"/>
        <pc:sldMkLst>
          <pc:docMk/>
          <pc:sldMk cId="2493320877" sldId="1086"/>
        </pc:sldMkLst>
      </pc:sldChg>
      <pc:sldChg chg="del">
        <pc:chgData name="Wei Li" userId="fae33518c2e5a771" providerId="LiveId" clId="{39CE77D3-8F62-4A76-A8ED-8373645BAD47}" dt="2026-05-31T02:12:54.967" v="0" actId="47"/>
        <pc:sldMkLst>
          <pc:docMk/>
          <pc:sldMk cId="1017741380" sldId="1087"/>
        </pc:sldMkLst>
      </pc:sldChg>
      <pc:sldChg chg="del">
        <pc:chgData name="Wei Li" userId="fae33518c2e5a771" providerId="LiveId" clId="{39CE77D3-8F62-4A76-A8ED-8373645BAD47}" dt="2026-05-31T02:12:54.967" v="0" actId="47"/>
        <pc:sldMkLst>
          <pc:docMk/>
          <pc:sldMk cId="87117050" sldId="1088"/>
        </pc:sldMkLst>
      </pc:sldChg>
      <pc:sldChg chg="del">
        <pc:chgData name="Wei Li" userId="fae33518c2e5a771" providerId="LiveId" clId="{39CE77D3-8F62-4A76-A8ED-8373645BAD47}" dt="2026-05-31T02:12:54.967" v="0" actId="47"/>
        <pc:sldMkLst>
          <pc:docMk/>
          <pc:sldMk cId="2404338099" sldId="1089"/>
        </pc:sldMkLst>
      </pc:sldChg>
      <pc:sldChg chg="del">
        <pc:chgData name="Wei Li" userId="fae33518c2e5a771" providerId="LiveId" clId="{39CE77D3-8F62-4A76-A8ED-8373645BAD47}" dt="2026-05-31T02:12:54.967" v="0" actId="47"/>
        <pc:sldMkLst>
          <pc:docMk/>
          <pc:sldMk cId="2364755131" sldId="1090"/>
        </pc:sldMkLst>
      </pc:sldChg>
      <pc:sldChg chg="del">
        <pc:chgData name="Wei Li" userId="fae33518c2e5a771" providerId="LiveId" clId="{39CE77D3-8F62-4A76-A8ED-8373645BAD47}" dt="2026-05-31T02:12:54.967" v="0" actId="47"/>
        <pc:sldMkLst>
          <pc:docMk/>
          <pc:sldMk cId="949719127" sldId="1091"/>
        </pc:sldMkLst>
      </pc:sldChg>
      <pc:sldChg chg="del">
        <pc:chgData name="Wei Li" userId="fae33518c2e5a771" providerId="LiveId" clId="{39CE77D3-8F62-4A76-A8ED-8373645BAD47}" dt="2026-05-31T02:12:54.967" v="0" actId="47"/>
        <pc:sldMkLst>
          <pc:docMk/>
          <pc:sldMk cId="1503616782" sldId="1092"/>
        </pc:sldMkLst>
      </pc:sldChg>
      <pc:sldChg chg="del">
        <pc:chgData name="Wei Li" userId="fae33518c2e5a771" providerId="LiveId" clId="{39CE77D3-8F62-4A76-A8ED-8373645BAD47}" dt="2026-05-31T02:12:54.967" v="0" actId="47"/>
        <pc:sldMkLst>
          <pc:docMk/>
          <pc:sldMk cId="3756119740" sldId="1093"/>
        </pc:sldMkLst>
      </pc:sldChg>
      <pc:sldChg chg="del">
        <pc:chgData name="Wei Li" userId="fae33518c2e5a771" providerId="LiveId" clId="{39CE77D3-8F62-4A76-A8ED-8373645BAD47}" dt="2026-05-31T02:12:54.967" v="0" actId="47"/>
        <pc:sldMkLst>
          <pc:docMk/>
          <pc:sldMk cId="1354983269" sldId="1094"/>
        </pc:sldMkLst>
      </pc:sldChg>
      <pc:sldChg chg="del">
        <pc:chgData name="Wei Li" userId="fae33518c2e5a771" providerId="LiveId" clId="{39CE77D3-8F62-4A76-A8ED-8373645BAD47}" dt="2026-05-31T02:12:54.967" v="0" actId="47"/>
        <pc:sldMkLst>
          <pc:docMk/>
          <pc:sldMk cId="1407657739" sldId="1095"/>
        </pc:sldMkLst>
      </pc:sldChg>
      <pc:sldChg chg="del">
        <pc:chgData name="Wei Li" userId="fae33518c2e5a771" providerId="LiveId" clId="{39CE77D3-8F62-4A76-A8ED-8373645BAD47}" dt="2026-05-31T02:12:54.967" v="0" actId="47"/>
        <pc:sldMkLst>
          <pc:docMk/>
          <pc:sldMk cId="3850685591" sldId="1097"/>
        </pc:sldMkLst>
      </pc:sldChg>
      <pc:sldChg chg="add">
        <pc:chgData name="Wei Li" userId="fae33518c2e5a771" providerId="LiveId" clId="{39CE77D3-8F62-4A76-A8ED-8373645BAD47}" dt="2026-05-31T02:12:59.178" v="1"/>
        <pc:sldMkLst>
          <pc:docMk/>
          <pc:sldMk cId="0" sldId="1098"/>
        </pc:sldMkLst>
      </pc:sldChg>
      <pc:sldChg chg="del">
        <pc:chgData name="Wei Li" userId="fae33518c2e5a771" providerId="LiveId" clId="{39CE77D3-8F62-4A76-A8ED-8373645BAD47}" dt="2026-05-31T02:12:54.967" v="0" actId="47"/>
        <pc:sldMkLst>
          <pc:docMk/>
          <pc:sldMk cId="2862581585" sldId="1098"/>
        </pc:sldMkLst>
      </pc:sldChg>
      <pc:sldChg chg="add">
        <pc:chgData name="Wei Li" userId="fae33518c2e5a771" providerId="LiveId" clId="{39CE77D3-8F62-4A76-A8ED-8373645BAD47}" dt="2026-05-31T02:12:59.178" v="1"/>
        <pc:sldMkLst>
          <pc:docMk/>
          <pc:sldMk cId="0" sldId="1099"/>
        </pc:sldMkLst>
      </pc:sldChg>
      <pc:sldChg chg="del">
        <pc:chgData name="Wei Li" userId="fae33518c2e5a771" providerId="LiveId" clId="{39CE77D3-8F62-4A76-A8ED-8373645BAD47}" dt="2026-05-31T02:12:54.967" v="0" actId="47"/>
        <pc:sldMkLst>
          <pc:docMk/>
          <pc:sldMk cId="1714513521" sldId="1099"/>
        </pc:sldMkLst>
      </pc:sldChg>
      <pc:sldChg chg="add">
        <pc:chgData name="Wei Li" userId="fae33518c2e5a771" providerId="LiveId" clId="{39CE77D3-8F62-4A76-A8ED-8373645BAD47}" dt="2026-05-31T02:12:59.178" v="1"/>
        <pc:sldMkLst>
          <pc:docMk/>
          <pc:sldMk cId="0" sldId="1100"/>
        </pc:sldMkLst>
      </pc:sldChg>
      <pc:sldChg chg="del">
        <pc:chgData name="Wei Li" userId="fae33518c2e5a771" providerId="LiveId" clId="{39CE77D3-8F62-4A76-A8ED-8373645BAD47}" dt="2026-05-31T02:12:54.967" v="0" actId="47"/>
        <pc:sldMkLst>
          <pc:docMk/>
          <pc:sldMk cId="3388084197" sldId="1100"/>
        </pc:sldMkLst>
      </pc:sldChg>
      <pc:sldChg chg="add">
        <pc:chgData name="Wei Li" userId="fae33518c2e5a771" providerId="LiveId" clId="{39CE77D3-8F62-4A76-A8ED-8373645BAD47}" dt="2026-05-31T02:12:59.178" v="1"/>
        <pc:sldMkLst>
          <pc:docMk/>
          <pc:sldMk cId="0" sldId="1101"/>
        </pc:sldMkLst>
      </pc:sldChg>
      <pc:sldChg chg="add">
        <pc:chgData name="Wei Li" userId="fae33518c2e5a771" providerId="LiveId" clId="{39CE77D3-8F62-4A76-A8ED-8373645BAD47}" dt="2026-05-31T02:12:59.178" v="1"/>
        <pc:sldMkLst>
          <pc:docMk/>
          <pc:sldMk cId="0" sldId="1102"/>
        </pc:sldMkLst>
      </pc:sldChg>
      <pc:sldChg chg="add">
        <pc:chgData name="Wei Li" userId="fae33518c2e5a771" providerId="LiveId" clId="{39CE77D3-8F62-4A76-A8ED-8373645BAD47}" dt="2026-05-31T02:12:59.178" v="1"/>
        <pc:sldMkLst>
          <pc:docMk/>
          <pc:sldMk cId="0" sldId="1104"/>
        </pc:sldMkLst>
      </pc:sldChg>
      <pc:sldChg chg="add">
        <pc:chgData name="Wei Li" userId="fae33518c2e5a771" providerId="LiveId" clId="{39CE77D3-8F62-4A76-A8ED-8373645BAD47}" dt="2026-05-31T02:12:59.178" v="1"/>
        <pc:sldMkLst>
          <pc:docMk/>
          <pc:sldMk cId="0" sldId="1105"/>
        </pc:sldMkLst>
      </pc:sldChg>
      <pc:sldChg chg="del">
        <pc:chgData name="Wei Li" userId="fae33518c2e5a771" providerId="LiveId" clId="{39CE77D3-8F62-4A76-A8ED-8373645BAD47}" dt="2026-05-31T02:12:54.967" v="0" actId="47"/>
        <pc:sldMkLst>
          <pc:docMk/>
          <pc:sldMk cId="522619763" sldId="1105"/>
        </pc:sldMkLst>
      </pc:sldChg>
      <pc:sldChg chg="add">
        <pc:chgData name="Wei Li" userId="fae33518c2e5a771" providerId="LiveId" clId="{39CE77D3-8F62-4A76-A8ED-8373645BAD47}" dt="2026-05-31T02:12:59.178" v="1"/>
        <pc:sldMkLst>
          <pc:docMk/>
          <pc:sldMk cId="0" sldId="1106"/>
        </pc:sldMkLst>
      </pc:sldChg>
      <pc:sldChg chg="del">
        <pc:chgData name="Wei Li" userId="fae33518c2e5a771" providerId="LiveId" clId="{39CE77D3-8F62-4A76-A8ED-8373645BAD47}" dt="2026-05-31T02:12:54.967" v="0" actId="47"/>
        <pc:sldMkLst>
          <pc:docMk/>
          <pc:sldMk cId="3966247548" sldId="1106"/>
        </pc:sldMkLst>
      </pc:sldChg>
      <pc:sldChg chg="add">
        <pc:chgData name="Wei Li" userId="fae33518c2e5a771" providerId="LiveId" clId="{39CE77D3-8F62-4A76-A8ED-8373645BAD47}" dt="2026-05-31T02:12:59.178" v="1"/>
        <pc:sldMkLst>
          <pc:docMk/>
          <pc:sldMk cId="0" sldId="1107"/>
        </pc:sldMkLst>
      </pc:sldChg>
      <pc:sldChg chg="del">
        <pc:chgData name="Wei Li" userId="fae33518c2e5a771" providerId="LiveId" clId="{39CE77D3-8F62-4A76-A8ED-8373645BAD47}" dt="2026-05-31T02:12:54.967" v="0" actId="47"/>
        <pc:sldMkLst>
          <pc:docMk/>
          <pc:sldMk cId="3759119436" sldId="1107"/>
        </pc:sldMkLst>
      </pc:sldChg>
      <pc:sldChg chg="del">
        <pc:chgData name="Wei Li" userId="fae33518c2e5a771" providerId="LiveId" clId="{39CE77D3-8F62-4A76-A8ED-8373645BAD47}" dt="2026-05-31T02:12:54.967" v="0" actId="47"/>
        <pc:sldMkLst>
          <pc:docMk/>
          <pc:sldMk cId="1640307921" sldId="1108"/>
        </pc:sldMkLst>
      </pc:sldChg>
      <pc:sldChg chg="add">
        <pc:chgData name="Wei Li" userId="fae33518c2e5a771" providerId="LiveId" clId="{39CE77D3-8F62-4A76-A8ED-8373645BAD47}" dt="2026-05-31T02:12:59.178" v="1"/>
        <pc:sldMkLst>
          <pc:docMk/>
          <pc:sldMk cId="0" sldId="1114"/>
        </pc:sldMkLst>
      </pc:sldChg>
      <pc:sldChg chg="add">
        <pc:chgData name="Wei Li" userId="fae33518c2e5a771" providerId="LiveId" clId="{39CE77D3-8F62-4A76-A8ED-8373645BAD47}" dt="2026-05-31T02:12:59.178" v="1"/>
        <pc:sldMkLst>
          <pc:docMk/>
          <pc:sldMk cId="0" sldId="1115"/>
        </pc:sldMkLst>
      </pc:sldChg>
      <pc:sldChg chg="modSp">
        <pc:chgData name="Wei Li" userId="fae33518c2e5a771" providerId="LiveId" clId="{39CE77D3-8F62-4A76-A8ED-8373645BAD47}" dt="2026-05-31T02:13:17.842" v="2"/>
        <pc:sldMkLst>
          <pc:docMk/>
          <pc:sldMk cId="1187257088" sldId="3973"/>
        </pc:sldMkLst>
        <pc:spChg chg="mod">
          <ac:chgData name="Wei Li" userId="fae33518c2e5a771" providerId="LiveId" clId="{39CE77D3-8F62-4A76-A8ED-8373645BAD47}" dt="2026-05-31T02:13:17.842" v="2"/>
          <ac:spMkLst>
            <pc:docMk/>
            <pc:sldMk cId="1187257088" sldId="3973"/>
            <ac:spMk id="6" creationId="{0A21F562-3CFA-3F91-2050-A2391DC02709}"/>
          </ac:spMkLst>
        </pc:spChg>
      </pc:sldChg>
      <pc:sldChg chg="modSp mod">
        <pc:chgData name="Wei Li" userId="fae33518c2e5a771" providerId="LiveId" clId="{39CE77D3-8F62-4A76-A8ED-8373645BAD47}" dt="2026-05-31T02:19:19.182" v="157" actId="6549"/>
        <pc:sldMkLst>
          <pc:docMk/>
          <pc:sldMk cId="358965501" sldId="3976"/>
        </pc:sldMkLst>
        <pc:spChg chg="mod">
          <ac:chgData name="Wei Li" userId="fae33518c2e5a771" providerId="LiveId" clId="{39CE77D3-8F62-4A76-A8ED-8373645BAD47}" dt="2026-05-31T02:19:19.182" v="157" actId="6549"/>
          <ac:spMkLst>
            <pc:docMk/>
            <pc:sldMk cId="358965501" sldId="3976"/>
            <ac:spMk id="3" creationId="{89253642-C0DE-7C83-A7A1-3E35788E3CB5}"/>
          </ac:spMkLst>
        </pc:spChg>
      </pc:sldChg>
      <pc:sldChg chg="add del">
        <pc:chgData name="Wei Li" userId="fae33518c2e5a771" providerId="LiveId" clId="{39CE77D3-8F62-4A76-A8ED-8373645BAD47}" dt="2026-05-31T02:13:56.197" v="4"/>
        <pc:sldMkLst>
          <pc:docMk/>
          <pc:sldMk cId="3080194665" sldId="5360"/>
        </pc:sldMkLst>
      </pc:sldChg>
      <pc:sldChg chg="add">
        <pc:chgData name="Wei Li" userId="fae33518c2e5a771" providerId="LiveId" clId="{39CE77D3-8F62-4A76-A8ED-8373645BAD47}" dt="2026-05-31T02:13:56.197" v="4"/>
        <pc:sldMkLst>
          <pc:docMk/>
          <pc:sldMk cId="2099684292" sldId="5361"/>
        </pc:sldMkLst>
      </pc:sldChg>
      <pc:sldChg chg="del">
        <pc:chgData name="Wei Li" userId="fae33518c2e5a771" providerId="LiveId" clId="{39CE77D3-8F62-4A76-A8ED-8373645BAD47}" dt="2026-05-31T02:13:53.491" v="3" actId="47"/>
        <pc:sldMkLst>
          <pc:docMk/>
          <pc:sldMk cId="523109054" sldId="5364"/>
        </pc:sldMkLst>
      </pc:sldChg>
      <pc:sldChg chg="del">
        <pc:chgData name="Wei Li" userId="fae33518c2e5a771" providerId="LiveId" clId="{39CE77D3-8F62-4A76-A8ED-8373645BAD47}" dt="2026-05-31T02:13:53.491" v="3" actId="47"/>
        <pc:sldMkLst>
          <pc:docMk/>
          <pc:sldMk cId="3591770031" sldId="5365"/>
        </pc:sldMkLst>
      </pc:sldChg>
      <pc:sldChg chg="del">
        <pc:chgData name="Wei Li" userId="fae33518c2e5a771" providerId="LiveId" clId="{39CE77D3-8F62-4A76-A8ED-8373645BAD47}" dt="2026-05-31T02:13:53.491" v="3" actId="47"/>
        <pc:sldMkLst>
          <pc:docMk/>
          <pc:sldMk cId="1488601535" sldId="5366"/>
        </pc:sldMkLst>
      </pc:sldChg>
      <pc:sldChg chg="del">
        <pc:chgData name="Wei Li" userId="fae33518c2e5a771" providerId="LiveId" clId="{39CE77D3-8F62-4A76-A8ED-8373645BAD47}" dt="2026-05-31T02:13:53.491" v="3" actId="47"/>
        <pc:sldMkLst>
          <pc:docMk/>
          <pc:sldMk cId="4037703379" sldId="5367"/>
        </pc:sldMkLst>
      </pc:sldChg>
      <pc:sldChg chg="del">
        <pc:chgData name="Wei Li" userId="fae33518c2e5a771" providerId="LiveId" clId="{39CE77D3-8F62-4A76-A8ED-8373645BAD47}" dt="2026-05-31T02:13:53.491" v="3" actId="47"/>
        <pc:sldMkLst>
          <pc:docMk/>
          <pc:sldMk cId="3923307603" sldId="5368"/>
        </pc:sldMkLst>
      </pc:sldChg>
      <pc:sldChg chg="del">
        <pc:chgData name="Wei Li" userId="fae33518c2e5a771" providerId="LiveId" clId="{39CE77D3-8F62-4A76-A8ED-8373645BAD47}" dt="2026-05-31T02:12:54.967" v="0" actId="47"/>
        <pc:sldMkLst>
          <pc:docMk/>
          <pc:sldMk cId="1833093367" sldId="5629"/>
        </pc:sldMkLst>
      </pc:sldChg>
      <pc:sldChg chg="modSp mod">
        <pc:chgData name="Wei Li" userId="fae33518c2e5a771" providerId="LiveId" clId="{39CE77D3-8F62-4A76-A8ED-8373645BAD47}" dt="2026-05-31T02:28:31.767" v="220" actId="1076"/>
        <pc:sldMkLst>
          <pc:docMk/>
          <pc:sldMk cId="1822455377" sldId="6086"/>
        </pc:sldMkLst>
        <pc:spChg chg="mod">
          <ac:chgData name="Wei Li" userId="fae33518c2e5a771" providerId="LiveId" clId="{39CE77D3-8F62-4A76-A8ED-8373645BAD47}" dt="2026-05-31T02:25:47.536" v="176" actId="20577"/>
          <ac:spMkLst>
            <pc:docMk/>
            <pc:sldMk cId="1822455377" sldId="6086"/>
            <ac:spMk id="3" creationId="{FEA070ED-25B1-4025-9F35-7A390C4609E0}"/>
          </ac:spMkLst>
        </pc:spChg>
        <pc:spChg chg="mod">
          <ac:chgData name="Wei Li" userId="fae33518c2e5a771" providerId="LiveId" clId="{39CE77D3-8F62-4A76-A8ED-8373645BAD47}" dt="2026-05-31T02:28:17.988" v="214" actId="255"/>
          <ac:spMkLst>
            <pc:docMk/>
            <pc:sldMk cId="1822455377" sldId="6086"/>
            <ac:spMk id="4" creationId="{B99E2C68-9BE5-6C82-9963-E6016469170B}"/>
          </ac:spMkLst>
        </pc:spChg>
        <pc:spChg chg="mod">
          <ac:chgData name="Wei Li" userId="fae33518c2e5a771" providerId="LiveId" clId="{39CE77D3-8F62-4A76-A8ED-8373645BAD47}" dt="2026-05-31T02:28:31.767" v="220" actId="1076"/>
          <ac:spMkLst>
            <pc:docMk/>
            <pc:sldMk cId="1822455377" sldId="6086"/>
            <ac:spMk id="5" creationId="{1A994B16-18E5-5673-7311-B8F83E2235D0}"/>
          </ac:spMkLst>
        </pc:spChg>
      </pc:sldChg>
      <pc:sldChg chg="add">
        <pc:chgData name="Wei Li" userId="fae33518c2e5a771" providerId="LiveId" clId="{39CE77D3-8F62-4A76-A8ED-8373645BAD47}" dt="2026-05-31T02:13:56.197" v="4"/>
        <pc:sldMkLst>
          <pc:docMk/>
          <pc:sldMk cId="3968100890" sldId="6087"/>
        </pc:sldMkLst>
      </pc:sldChg>
      <pc:sldChg chg="add">
        <pc:chgData name="Wei Li" userId="fae33518c2e5a771" providerId="LiveId" clId="{39CE77D3-8F62-4A76-A8ED-8373645BAD47}" dt="2026-05-31T02:15:17.495" v="6"/>
        <pc:sldMkLst>
          <pc:docMk/>
          <pc:sldMk cId="310653914" sldId="6088"/>
        </pc:sldMkLst>
      </pc:sldChg>
      <pc:sldChg chg="add">
        <pc:chgData name="Wei Li" userId="fae33518c2e5a771" providerId="LiveId" clId="{39CE77D3-8F62-4A76-A8ED-8373645BAD47}" dt="2026-05-31T02:15:34.238" v="7"/>
        <pc:sldMkLst>
          <pc:docMk/>
          <pc:sldMk cId="108645786" sldId="6089"/>
        </pc:sldMkLst>
      </pc:sldChg>
      <pc:sldChg chg="modSp add mod">
        <pc:chgData name="Wei Li" userId="fae33518c2e5a771" providerId="LiveId" clId="{39CE77D3-8F62-4A76-A8ED-8373645BAD47}" dt="2026-05-31T02:29:52.927" v="236" actId="20577"/>
        <pc:sldMkLst>
          <pc:docMk/>
          <pc:sldMk cId="3103119391" sldId="6090"/>
        </pc:sldMkLst>
        <pc:spChg chg="mod">
          <ac:chgData name="Wei Li" userId="fae33518c2e5a771" providerId="LiveId" clId="{39CE77D3-8F62-4A76-A8ED-8373645BAD47}" dt="2026-05-31T02:26:25.021" v="187" actId="20577"/>
          <ac:spMkLst>
            <pc:docMk/>
            <pc:sldMk cId="3103119391" sldId="6090"/>
            <ac:spMk id="3" creationId="{8C457CE7-BB05-CB4E-A273-FE125ED8109B}"/>
          </ac:spMkLst>
        </pc:spChg>
        <pc:spChg chg="mod">
          <ac:chgData name="Wei Li" userId="fae33518c2e5a771" providerId="LiveId" clId="{39CE77D3-8F62-4A76-A8ED-8373645BAD47}" dt="2026-05-31T02:25:57.609" v="178"/>
          <ac:spMkLst>
            <pc:docMk/>
            <pc:sldMk cId="3103119391" sldId="6090"/>
            <ac:spMk id="4" creationId="{B348E189-C262-B8F9-6DEB-C3C31135ACDC}"/>
          </ac:spMkLst>
        </pc:spChg>
        <pc:spChg chg="mod">
          <ac:chgData name="Wei Li" userId="fae33518c2e5a771" providerId="LiveId" clId="{39CE77D3-8F62-4A76-A8ED-8373645BAD47}" dt="2026-05-31T02:29:52.927" v="236" actId="20577"/>
          <ac:spMkLst>
            <pc:docMk/>
            <pc:sldMk cId="3103119391" sldId="6090"/>
            <ac:spMk id="5" creationId="{761B23BD-194B-9047-C010-ADC50A427BD8}"/>
          </ac:spMkLst>
        </pc:spChg>
      </pc:sldChg>
      <pc:sldChg chg="modSp add mod">
        <pc:chgData name="Wei Li" userId="fae33518c2e5a771" providerId="LiveId" clId="{39CE77D3-8F62-4A76-A8ED-8373645BAD47}" dt="2026-05-31T02:29:32.450" v="230" actId="20577"/>
        <pc:sldMkLst>
          <pc:docMk/>
          <pc:sldMk cId="1740300072" sldId="6091"/>
        </pc:sldMkLst>
        <pc:spChg chg="mod">
          <ac:chgData name="Wei Li" userId="fae33518c2e5a771" providerId="LiveId" clId="{39CE77D3-8F62-4A76-A8ED-8373645BAD47}" dt="2026-05-31T02:26:31.353" v="193" actId="20577"/>
          <ac:spMkLst>
            <pc:docMk/>
            <pc:sldMk cId="1740300072" sldId="6091"/>
            <ac:spMk id="3" creationId="{32AA8D2F-2AC4-B264-0945-F0A13354E311}"/>
          </ac:spMkLst>
        </pc:spChg>
        <pc:spChg chg="mod">
          <ac:chgData name="Wei Li" userId="fae33518c2e5a771" providerId="LiveId" clId="{39CE77D3-8F62-4A76-A8ED-8373645BAD47}" dt="2026-05-31T02:29:23.575" v="226" actId="255"/>
          <ac:spMkLst>
            <pc:docMk/>
            <pc:sldMk cId="1740300072" sldId="6091"/>
            <ac:spMk id="4" creationId="{DCB2ADD0-4CDB-DA97-E5CB-71CF8CA229C5}"/>
          </ac:spMkLst>
        </pc:spChg>
        <pc:spChg chg="mod">
          <ac:chgData name="Wei Li" userId="fae33518c2e5a771" providerId="LiveId" clId="{39CE77D3-8F62-4A76-A8ED-8373645BAD47}" dt="2026-05-31T02:29:32.450" v="230" actId="20577"/>
          <ac:spMkLst>
            <pc:docMk/>
            <pc:sldMk cId="1740300072" sldId="6091"/>
            <ac:spMk id="5" creationId="{64DCE392-F383-A64B-544D-2AF30FF907C3}"/>
          </ac:spMkLst>
        </pc:spChg>
      </pc:sldChg>
      <pc:sldChg chg="modSp add mod">
        <pc:chgData name="Wei Li" userId="fae33518c2e5a771" providerId="LiveId" clId="{39CE77D3-8F62-4A76-A8ED-8373645BAD47}" dt="2026-05-31T02:29:40.654" v="232" actId="20577"/>
        <pc:sldMkLst>
          <pc:docMk/>
          <pc:sldMk cId="636897215" sldId="6092"/>
        </pc:sldMkLst>
        <pc:spChg chg="mod">
          <ac:chgData name="Wei Li" userId="fae33518c2e5a771" providerId="LiveId" clId="{39CE77D3-8F62-4A76-A8ED-8373645BAD47}" dt="2026-05-31T02:26:37.458" v="199" actId="20577"/>
          <ac:spMkLst>
            <pc:docMk/>
            <pc:sldMk cId="636897215" sldId="6092"/>
            <ac:spMk id="3" creationId="{16407B1F-F1E3-8D40-9FF1-5EE3938C36A0}"/>
          </ac:spMkLst>
        </pc:spChg>
        <pc:spChg chg="mod">
          <ac:chgData name="Wei Li" userId="fae33518c2e5a771" providerId="LiveId" clId="{39CE77D3-8F62-4A76-A8ED-8373645BAD47}" dt="2026-05-31T02:26:17.036" v="182"/>
          <ac:spMkLst>
            <pc:docMk/>
            <pc:sldMk cId="636897215" sldId="6092"/>
            <ac:spMk id="4" creationId="{BB78FA7C-773D-09C1-2F2B-5E479F580BE3}"/>
          </ac:spMkLst>
        </pc:spChg>
        <pc:spChg chg="mod">
          <ac:chgData name="Wei Li" userId="fae33518c2e5a771" providerId="LiveId" clId="{39CE77D3-8F62-4A76-A8ED-8373645BAD47}" dt="2026-05-31T02:29:40.654" v="232" actId="20577"/>
          <ac:spMkLst>
            <pc:docMk/>
            <pc:sldMk cId="636897215" sldId="6092"/>
            <ac:spMk id="5" creationId="{441747AF-6EC9-26BF-04D6-2C93436A4D96}"/>
          </ac:spMkLst>
        </pc:spChg>
      </pc:sldChg>
      <pc:sldMasterChg chg="delSldLayout">
        <pc:chgData name="Wei Li" userId="fae33518c2e5a771" providerId="LiveId" clId="{39CE77D3-8F62-4A76-A8ED-8373645BAD47}" dt="2026-05-31T02:15:14.748" v="5" actId="47"/>
        <pc:sldMasterMkLst>
          <pc:docMk/>
          <pc:sldMasterMk cId="3029566627" sldId="2147485054"/>
        </pc:sldMasterMkLst>
        <pc:sldLayoutChg chg="del">
          <pc:chgData name="Wei Li" userId="fae33518c2e5a771" providerId="LiveId" clId="{39CE77D3-8F62-4A76-A8ED-8373645BAD47}" dt="2026-05-31T02:15:14.748" v="5" actId="47"/>
          <pc:sldLayoutMkLst>
            <pc:docMk/>
            <pc:sldMasterMk cId="3029566627" sldId="2147485054"/>
            <pc:sldLayoutMk cId="93933869" sldId="2147485057"/>
          </pc:sldLayoutMkLst>
        </pc:sldLayoutChg>
      </pc:sldMasterChg>
      <pc:sldMasterChg chg="del delSldLayout">
        <pc:chgData name="Wei Li" userId="fae33518c2e5a771" providerId="LiveId" clId="{39CE77D3-8F62-4A76-A8ED-8373645BAD47}" dt="2026-05-31T02:12:54.967" v="0" actId="47"/>
        <pc:sldMasterMkLst>
          <pc:docMk/>
          <pc:sldMasterMk cId="2451582704" sldId="2147485656"/>
        </pc:sldMasterMkLst>
        <pc:sldLayoutChg chg="del">
          <pc:chgData name="Wei Li" userId="fae33518c2e5a771" providerId="LiveId" clId="{39CE77D3-8F62-4A76-A8ED-8373645BAD47}" dt="2026-05-31T02:12:54.967" v="0" actId="47"/>
          <pc:sldLayoutMkLst>
            <pc:docMk/>
            <pc:sldMasterMk cId="2451582704" sldId="2147485656"/>
            <pc:sldLayoutMk cId="1713864954" sldId="2147485657"/>
          </pc:sldLayoutMkLst>
        </pc:sldLayoutChg>
        <pc:sldLayoutChg chg="del">
          <pc:chgData name="Wei Li" userId="fae33518c2e5a771" providerId="LiveId" clId="{39CE77D3-8F62-4A76-A8ED-8373645BAD47}" dt="2026-05-31T02:12:54.967" v="0" actId="47"/>
          <pc:sldLayoutMkLst>
            <pc:docMk/>
            <pc:sldMasterMk cId="2451582704" sldId="2147485656"/>
            <pc:sldLayoutMk cId="4072675046" sldId="2147485658"/>
          </pc:sldLayoutMkLst>
        </pc:sldLayoutChg>
        <pc:sldLayoutChg chg="del">
          <pc:chgData name="Wei Li" userId="fae33518c2e5a771" providerId="LiveId" clId="{39CE77D3-8F62-4A76-A8ED-8373645BAD47}" dt="2026-05-31T02:12:54.967" v="0" actId="47"/>
          <pc:sldLayoutMkLst>
            <pc:docMk/>
            <pc:sldMasterMk cId="2451582704" sldId="2147485656"/>
            <pc:sldLayoutMk cId="967187614" sldId="2147485659"/>
          </pc:sldLayoutMkLst>
        </pc:sldLayoutChg>
        <pc:sldLayoutChg chg="del">
          <pc:chgData name="Wei Li" userId="fae33518c2e5a771" providerId="LiveId" clId="{39CE77D3-8F62-4A76-A8ED-8373645BAD47}" dt="2026-05-31T02:12:54.967" v="0" actId="47"/>
          <pc:sldLayoutMkLst>
            <pc:docMk/>
            <pc:sldMasterMk cId="2451582704" sldId="2147485656"/>
            <pc:sldLayoutMk cId="2815709892" sldId="2147485660"/>
          </pc:sldLayoutMkLst>
        </pc:sldLayoutChg>
        <pc:sldLayoutChg chg="del">
          <pc:chgData name="Wei Li" userId="fae33518c2e5a771" providerId="LiveId" clId="{39CE77D3-8F62-4A76-A8ED-8373645BAD47}" dt="2026-05-31T02:12:54.967" v="0" actId="47"/>
          <pc:sldLayoutMkLst>
            <pc:docMk/>
            <pc:sldMasterMk cId="2451582704" sldId="2147485656"/>
            <pc:sldLayoutMk cId="2267423662" sldId="2147485661"/>
          </pc:sldLayoutMkLst>
        </pc:sldLayoutChg>
        <pc:sldLayoutChg chg="del">
          <pc:chgData name="Wei Li" userId="fae33518c2e5a771" providerId="LiveId" clId="{39CE77D3-8F62-4A76-A8ED-8373645BAD47}" dt="2026-05-31T02:12:54.967" v="0" actId="47"/>
          <pc:sldLayoutMkLst>
            <pc:docMk/>
            <pc:sldMasterMk cId="2451582704" sldId="2147485656"/>
            <pc:sldLayoutMk cId="2310915216" sldId="2147485662"/>
          </pc:sldLayoutMkLst>
        </pc:sldLayoutChg>
        <pc:sldLayoutChg chg="del">
          <pc:chgData name="Wei Li" userId="fae33518c2e5a771" providerId="LiveId" clId="{39CE77D3-8F62-4A76-A8ED-8373645BAD47}" dt="2026-05-31T02:12:54.967" v="0" actId="47"/>
          <pc:sldLayoutMkLst>
            <pc:docMk/>
            <pc:sldMasterMk cId="2451582704" sldId="2147485656"/>
            <pc:sldLayoutMk cId="3927224403" sldId="2147485663"/>
          </pc:sldLayoutMkLst>
        </pc:sldLayoutChg>
        <pc:sldLayoutChg chg="del">
          <pc:chgData name="Wei Li" userId="fae33518c2e5a771" providerId="LiveId" clId="{39CE77D3-8F62-4A76-A8ED-8373645BAD47}" dt="2026-05-31T02:12:54.967" v="0" actId="47"/>
          <pc:sldLayoutMkLst>
            <pc:docMk/>
            <pc:sldMasterMk cId="2451582704" sldId="2147485656"/>
            <pc:sldLayoutMk cId="1031686818" sldId="2147485664"/>
          </pc:sldLayoutMkLst>
        </pc:sldLayoutChg>
        <pc:sldLayoutChg chg="del">
          <pc:chgData name="Wei Li" userId="fae33518c2e5a771" providerId="LiveId" clId="{39CE77D3-8F62-4A76-A8ED-8373645BAD47}" dt="2026-05-31T02:12:54.967" v="0" actId="47"/>
          <pc:sldLayoutMkLst>
            <pc:docMk/>
            <pc:sldMasterMk cId="2451582704" sldId="2147485656"/>
            <pc:sldLayoutMk cId="864632371" sldId="2147485665"/>
          </pc:sldLayoutMkLst>
        </pc:sldLayoutChg>
        <pc:sldLayoutChg chg="del">
          <pc:chgData name="Wei Li" userId="fae33518c2e5a771" providerId="LiveId" clId="{39CE77D3-8F62-4A76-A8ED-8373645BAD47}" dt="2026-05-31T02:12:54.967" v="0" actId="47"/>
          <pc:sldLayoutMkLst>
            <pc:docMk/>
            <pc:sldMasterMk cId="2451582704" sldId="2147485656"/>
            <pc:sldLayoutMk cId="4046188903" sldId="2147485666"/>
          </pc:sldLayoutMkLst>
        </pc:sldLayoutChg>
        <pc:sldLayoutChg chg="del">
          <pc:chgData name="Wei Li" userId="fae33518c2e5a771" providerId="LiveId" clId="{39CE77D3-8F62-4A76-A8ED-8373645BAD47}" dt="2026-05-31T02:12:54.967" v="0" actId="47"/>
          <pc:sldLayoutMkLst>
            <pc:docMk/>
            <pc:sldMasterMk cId="2451582704" sldId="2147485656"/>
            <pc:sldLayoutMk cId="263051822" sldId="2147485667"/>
          </pc:sldLayoutMkLst>
        </pc:sldLayoutChg>
      </pc:sldMasterChg>
      <pc:sldMasterChg chg="del delSldLayout">
        <pc:chgData name="Wei Li" userId="fae33518c2e5a771" providerId="LiveId" clId="{39CE77D3-8F62-4A76-A8ED-8373645BAD47}" dt="2026-05-31T02:15:14.748" v="5" actId="47"/>
        <pc:sldMasterMkLst>
          <pc:docMk/>
          <pc:sldMasterMk cId="3591739393" sldId="2147485676"/>
        </pc:sldMasterMkLst>
        <pc:sldLayoutChg chg="del">
          <pc:chgData name="Wei Li" userId="fae33518c2e5a771" providerId="LiveId" clId="{39CE77D3-8F62-4A76-A8ED-8373645BAD47}" dt="2026-05-31T02:15:14.748" v="5" actId="47"/>
          <pc:sldLayoutMkLst>
            <pc:docMk/>
            <pc:sldMasterMk cId="3591739393" sldId="2147485676"/>
            <pc:sldLayoutMk cId="858597893" sldId="2147485677"/>
          </pc:sldLayoutMkLst>
        </pc:sldLayoutChg>
        <pc:sldLayoutChg chg="del">
          <pc:chgData name="Wei Li" userId="fae33518c2e5a771" providerId="LiveId" clId="{39CE77D3-8F62-4A76-A8ED-8373645BAD47}" dt="2026-05-31T02:15:14.748" v="5" actId="47"/>
          <pc:sldLayoutMkLst>
            <pc:docMk/>
            <pc:sldMasterMk cId="3591739393" sldId="2147485676"/>
            <pc:sldLayoutMk cId="3748817361" sldId="2147485678"/>
          </pc:sldLayoutMkLst>
        </pc:sldLayoutChg>
        <pc:sldLayoutChg chg="del">
          <pc:chgData name="Wei Li" userId="fae33518c2e5a771" providerId="LiveId" clId="{39CE77D3-8F62-4A76-A8ED-8373645BAD47}" dt="2026-05-31T02:15:14.748" v="5" actId="47"/>
          <pc:sldLayoutMkLst>
            <pc:docMk/>
            <pc:sldMasterMk cId="3591739393" sldId="2147485676"/>
            <pc:sldLayoutMk cId="3328768147" sldId="2147485679"/>
          </pc:sldLayoutMkLst>
        </pc:sldLayoutChg>
        <pc:sldLayoutChg chg="del">
          <pc:chgData name="Wei Li" userId="fae33518c2e5a771" providerId="LiveId" clId="{39CE77D3-8F62-4A76-A8ED-8373645BAD47}" dt="2026-05-31T02:15:14.748" v="5" actId="47"/>
          <pc:sldLayoutMkLst>
            <pc:docMk/>
            <pc:sldMasterMk cId="3591739393" sldId="2147485676"/>
            <pc:sldLayoutMk cId="1402853808" sldId="2147485680"/>
          </pc:sldLayoutMkLst>
        </pc:sldLayoutChg>
        <pc:sldLayoutChg chg="del">
          <pc:chgData name="Wei Li" userId="fae33518c2e5a771" providerId="LiveId" clId="{39CE77D3-8F62-4A76-A8ED-8373645BAD47}" dt="2026-05-31T02:15:14.748" v="5" actId="47"/>
          <pc:sldLayoutMkLst>
            <pc:docMk/>
            <pc:sldMasterMk cId="3591739393" sldId="2147485676"/>
            <pc:sldLayoutMk cId="119903741" sldId="2147485681"/>
          </pc:sldLayoutMkLst>
        </pc:sldLayoutChg>
        <pc:sldLayoutChg chg="del">
          <pc:chgData name="Wei Li" userId="fae33518c2e5a771" providerId="LiveId" clId="{39CE77D3-8F62-4A76-A8ED-8373645BAD47}" dt="2026-05-31T02:15:14.748" v="5" actId="47"/>
          <pc:sldLayoutMkLst>
            <pc:docMk/>
            <pc:sldMasterMk cId="3591739393" sldId="2147485676"/>
            <pc:sldLayoutMk cId="652854507" sldId="2147485682"/>
          </pc:sldLayoutMkLst>
        </pc:sldLayoutChg>
        <pc:sldLayoutChg chg="del">
          <pc:chgData name="Wei Li" userId="fae33518c2e5a771" providerId="LiveId" clId="{39CE77D3-8F62-4A76-A8ED-8373645BAD47}" dt="2026-05-31T02:15:14.748" v="5" actId="47"/>
          <pc:sldLayoutMkLst>
            <pc:docMk/>
            <pc:sldMasterMk cId="3591739393" sldId="2147485676"/>
            <pc:sldLayoutMk cId="3709909576" sldId="2147485683"/>
          </pc:sldLayoutMkLst>
        </pc:sldLayoutChg>
        <pc:sldLayoutChg chg="del">
          <pc:chgData name="Wei Li" userId="fae33518c2e5a771" providerId="LiveId" clId="{39CE77D3-8F62-4A76-A8ED-8373645BAD47}" dt="2026-05-31T02:15:14.748" v="5" actId="47"/>
          <pc:sldLayoutMkLst>
            <pc:docMk/>
            <pc:sldMasterMk cId="3591739393" sldId="2147485676"/>
            <pc:sldLayoutMk cId="3530952454" sldId="2147485684"/>
          </pc:sldLayoutMkLst>
        </pc:sldLayoutChg>
        <pc:sldLayoutChg chg="del">
          <pc:chgData name="Wei Li" userId="fae33518c2e5a771" providerId="LiveId" clId="{39CE77D3-8F62-4A76-A8ED-8373645BAD47}" dt="2026-05-31T02:15:14.748" v="5" actId="47"/>
          <pc:sldLayoutMkLst>
            <pc:docMk/>
            <pc:sldMasterMk cId="3591739393" sldId="2147485676"/>
            <pc:sldLayoutMk cId="605452900" sldId="2147485685"/>
          </pc:sldLayoutMkLst>
        </pc:sldLayoutChg>
        <pc:sldLayoutChg chg="del">
          <pc:chgData name="Wei Li" userId="fae33518c2e5a771" providerId="LiveId" clId="{39CE77D3-8F62-4A76-A8ED-8373645BAD47}" dt="2026-05-31T02:15:14.748" v="5" actId="47"/>
          <pc:sldLayoutMkLst>
            <pc:docMk/>
            <pc:sldMasterMk cId="3591739393" sldId="2147485676"/>
            <pc:sldLayoutMk cId="1602121097" sldId="2147485686"/>
          </pc:sldLayoutMkLst>
        </pc:sldLayoutChg>
        <pc:sldLayoutChg chg="del">
          <pc:chgData name="Wei Li" userId="fae33518c2e5a771" providerId="LiveId" clId="{39CE77D3-8F62-4A76-A8ED-8373645BAD47}" dt="2026-05-31T02:15:14.748" v="5" actId="47"/>
          <pc:sldLayoutMkLst>
            <pc:docMk/>
            <pc:sldMasterMk cId="3591739393" sldId="2147485676"/>
            <pc:sldLayoutMk cId="3486528404" sldId="2147485687"/>
          </pc:sldLayoutMkLst>
        </pc:sldLayoutChg>
      </pc:sldMasterChg>
      <pc:sldMasterChg chg="del delSldLayout">
        <pc:chgData name="Wei Li" userId="fae33518c2e5a771" providerId="LiveId" clId="{39CE77D3-8F62-4A76-A8ED-8373645BAD47}" dt="2026-05-31T02:15:14.748" v="5" actId="47"/>
        <pc:sldMasterMkLst>
          <pc:docMk/>
          <pc:sldMasterMk cId="377898307" sldId="2147485688"/>
        </pc:sldMasterMkLst>
        <pc:sldLayoutChg chg="del">
          <pc:chgData name="Wei Li" userId="fae33518c2e5a771" providerId="LiveId" clId="{39CE77D3-8F62-4A76-A8ED-8373645BAD47}" dt="2026-05-31T02:15:14.748" v="5" actId="47"/>
          <pc:sldLayoutMkLst>
            <pc:docMk/>
            <pc:sldMasterMk cId="377898307" sldId="2147485688"/>
            <pc:sldLayoutMk cId="3534547174" sldId="2147485689"/>
          </pc:sldLayoutMkLst>
        </pc:sldLayoutChg>
        <pc:sldLayoutChg chg="del">
          <pc:chgData name="Wei Li" userId="fae33518c2e5a771" providerId="LiveId" clId="{39CE77D3-8F62-4A76-A8ED-8373645BAD47}" dt="2026-05-31T02:15:14.748" v="5" actId="47"/>
          <pc:sldLayoutMkLst>
            <pc:docMk/>
            <pc:sldMasterMk cId="377898307" sldId="2147485688"/>
            <pc:sldLayoutMk cId="3852181435" sldId="2147485690"/>
          </pc:sldLayoutMkLst>
        </pc:sldLayoutChg>
        <pc:sldLayoutChg chg="del">
          <pc:chgData name="Wei Li" userId="fae33518c2e5a771" providerId="LiveId" clId="{39CE77D3-8F62-4A76-A8ED-8373645BAD47}" dt="2026-05-31T02:15:14.748" v="5" actId="47"/>
          <pc:sldLayoutMkLst>
            <pc:docMk/>
            <pc:sldMasterMk cId="377898307" sldId="2147485688"/>
            <pc:sldLayoutMk cId="2016203999" sldId="2147485691"/>
          </pc:sldLayoutMkLst>
        </pc:sldLayoutChg>
        <pc:sldLayoutChg chg="del">
          <pc:chgData name="Wei Li" userId="fae33518c2e5a771" providerId="LiveId" clId="{39CE77D3-8F62-4A76-A8ED-8373645BAD47}" dt="2026-05-31T02:15:14.748" v="5" actId="47"/>
          <pc:sldLayoutMkLst>
            <pc:docMk/>
            <pc:sldMasterMk cId="377898307" sldId="2147485688"/>
            <pc:sldLayoutMk cId="4222750650" sldId="2147485692"/>
          </pc:sldLayoutMkLst>
        </pc:sldLayoutChg>
        <pc:sldLayoutChg chg="del">
          <pc:chgData name="Wei Li" userId="fae33518c2e5a771" providerId="LiveId" clId="{39CE77D3-8F62-4A76-A8ED-8373645BAD47}" dt="2026-05-31T02:15:14.748" v="5" actId="47"/>
          <pc:sldLayoutMkLst>
            <pc:docMk/>
            <pc:sldMasterMk cId="377898307" sldId="2147485688"/>
            <pc:sldLayoutMk cId="3529037713" sldId="2147485693"/>
          </pc:sldLayoutMkLst>
        </pc:sldLayoutChg>
        <pc:sldLayoutChg chg="del">
          <pc:chgData name="Wei Li" userId="fae33518c2e5a771" providerId="LiveId" clId="{39CE77D3-8F62-4A76-A8ED-8373645BAD47}" dt="2026-05-31T02:15:14.748" v="5" actId="47"/>
          <pc:sldLayoutMkLst>
            <pc:docMk/>
            <pc:sldMasterMk cId="377898307" sldId="2147485688"/>
            <pc:sldLayoutMk cId="3656027499" sldId="2147485694"/>
          </pc:sldLayoutMkLst>
        </pc:sldLayoutChg>
        <pc:sldLayoutChg chg="del">
          <pc:chgData name="Wei Li" userId="fae33518c2e5a771" providerId="LiveId" clId="{39CE77D3-8F62-4A76-A8ED-8373645BAD47}" dt="2026-05-31T02:15:14.748" v="5" actId="47"/>
          <pc:sldLayoutMkLst>
            <pc:docMk/>
            <pc:sldMasterMk cId="377898307" sldId="2147485688"/>
            <pc:sldLayoutMk cId="2006261059" sldId="2147485695"/>
          </pc:sldLayoutMkLst>
        </pc:sldLayoutChg>
        <pc:sldLayoutChg chg="del">
          <pc:chgData name="Wei Li" userId="fae33518c2e5a771" providerId="LiveId" clId="{39CE77D3-8F62-4A76-A8ED-8373645BAD47}" dt="2026-05-31T02:15:14.748" v="5" actId="47"/>
          <pc:sldLayoutMkLst>
            <pc:docMk/>
            <pc:sldMasterMk cId="377898307" sldId="2147485688"/>
            <pc:sldLayoutMk cId="2389697307" sldId="2147485696"/>
          </pc:sldLayoutMkLst>
        </pc:sldLayoutChg>
        <pc:sldLayoutChg chg="del">
          <pc:chgData name="Wei Li" userId="fae33518c2e5a771" providerId="LiveId" clId="{39CE77D3-8F62-4A76-A8ED-8373645BAD47}" dt="2026-05-31T02:15:14.748" v="5" actId="47"/>
          <pc:sldLayoutMkLst>
            <pc:docMk/>
            <pc:sldMasterMk cId="377898307" sldId="2147485688"/>
            <pc:sldLayoutMk cId="902605508" sldId="2147485697"/>
          </pc:sldLayoutMkLst>
        </pc:sldLayoutChg>
        <pc:sldLayoutChg chg="del">
          <pc:chgData name="Wei Li" userId="fae33518c2e5a771" providerId="LiveId" clId="{39CE77D3-8F62-4A76-A8ED-8373645BAD47}" dt="2026-05-31T02:15:14.748" v="5" actId="47"/>
          <pc:sldLayoutMkLst>
            <pc:docMk/>
            <pc:sldMasterMk cId="377898307" sldId="2147485688"/>
            <pc:sldLayoutMk cId="4260708368" sldId="2147485698"/>
          </pc:sldLayoutMkLst>
        </pc:sldLayoutChg>
        <pc:sldLayoutChg chg="del">
          <pc:chgData name="Wei Li" userId="fae33518c2e5a771" providerId="LiveId" clId="{39CE77D3-8F62-4A76-A8ED-8373645BAD47}" dt="2026-05-31T02:15:14.748" v="5" actId="47"/>
          <pc:sldLayoutMkLst>
            <pc:docMk/>
            <pc:sldMasterMk cId="377898307" sldId="2147485688"/>
            <pc:sldLayoutMk cId="2382925179" sldId="2147485699"/>
          </pc:sldLayoutMkLst>
        </pc:sldLayoutChg>
        <pc:sldLayoutChg chg="del">
          <pc:chgData name="Wei Li" userId="fae33518c2e5a771" providerId="LiveId" clId="{39CE77D3-8F62-4A76-A8ED-8373645BAD47}" dt="2026-05-31T02:15:14.748" v="5" actId="47"/>
          <pc:sldLayoutMkLst>
            <pc:docMk/>
            <pc:sldMasterMk cId="377898307" sldId="2147485688"/>
            <pc:sldLayoutMk cId="2062131641" sldId="2147485700"/>
          </pc:sldLayoutMkLst>
        </pc:sldLayoutChg>
        <pc:sldLayoutChg chg="del">
          <pc:chgData name="Wei Li" userId="fae33518c2e5a771" providerId="LiveId" clId="{39CE77D3-8F62-4A76-A8ED-8373645BAD47}" dt="2026-05-31T02:15:14.748" v="5" actId="47"/>
          <pc:sldLayoutMkLst>
            <pc:docMk/>
            <pc:sldMasterMk cId="377898307" sldId="2147485688"/>
            <pc:sldLayoutMk cId="315530361" sldId="2147485701"/>
          </pc:sldLayoutMkLst>
        </pc:sldLayoutChg>
        <pc:sldLayoutChg chg="del">
          <pc:chgData name="Wei Li" userId="fae33518c2e5a771" providerId="LiveId" clId="{39CE77D3-8F62-4A76-A8ED-8373645BAD47}" dt="2026-05-31T02:15:14.748" v="5" actId="47"/>
          <pc:sldLayoutMkLst>
            <pc:docMk/>
            <pc:sldMasterMk cId="377898307" sldId="2147485688"/>
            <pc:sldLayoutMk cId="209481973" sldId="2147485702"/>
          </pc:sldLayoutMkLst>
        </pc:sldLayoutChg>
      </pc:sldMasterChg>
      <pc:sldMasterChg chg="delSldLayout">
        <pc:chgData name="Wei Li" userId="fae33518c2e5a771" providerId="LiveId" clId="{39CE77D3-8F62-4A76-A8ED-8373645BAD47}" dt="2026-05-31T02:16:31.451" v="11" actId="47"/>
        <pc:sldMasterMkLst>
          <pc:docMk/>
          <pc:sldMasterMk cId="4263284235" sldId="2147485703"/>
        </pc:sldMasterMkLst>
        <pc:sldLayoutChg chg="del">
          <pc:chgData name="Wei Li" userId="fae33518c2e5a771" providerId="LiveId" clId="{39CE77D3-8F62-4A76-A8ED-8373645BAD47}" dt="2026-05-31T02:16:31.451" v="11" actId="47"/>
          <pc:sldLayoutMkLst>
            <pc:docMk/>
            <pc:sldMasterMk cId="4263284235" sldId="2147485703"/>
            <pc:sldLayoutMk cId="3479215353" sldId="2147485705"/>
          </pc:sldLayoutMkLst>
        </pc:sldLayoutChg>
      </pc:sldMasterChg>
      <pc:sldMasterChg chg="del delSldLayout">
        <pc:chgData name="Wei Li" userId="fae33518c2e5a771" providerId="LiveId" clId="{39CE77D3-8F62-4A76-A8ED-8373645BAD47}" dt="2026-05-31T02:13:53.491" v="3" actId="47"/>
        <pc:sldMasterMkLst>
          <pc:docMk/>
          <pc:sldMasterMk cId="2192720398" sldId="2147485711"/>
        </pc:sldMasterMkLst>
        <pc:sldLayoutChg chg="del">
          <pc:chgData name="Wei Li" userId="fae33518c2e5a771" providerId="LiveId" clId="{39CE77D3-8F62-4A76-A8ED-8373645BAD47}" dt="2026-05-31T02:13:53.491" v="3" actId="47"/>
          <pc:sldLayoutMkLst>
            <pc:docMk/>
            <pc:sldMasterMk cId="2192720398" sldId="2147485711"/>
            <pc:sldLayoutMk cId="1318347942" sldId="2147485712"/>
          </pc:sldLayoutMkLst>
        </pc:sldLayoutChg>
        <pc:sldLayoutChg chg="del">
          <pc:chgData name="Wei Li" userId="fae33518c2e5a771" providerId="LiveId" clId="{39CE77D3-8F62-4A76-A8ED-8373645BAD47}" dt="2026-05-31T02:13:53.491" v="3" actId="47"/>
          <pc:sldLayoutMkLst>
            <pc:docMk/>
            <pc:sldMasterMk cId="2192720398" sldId="2147485711"/>
            <pc:sldLayoutMk cId="2238505060" sldId="2147485713"/>
          </pc:sldLayoutMkLst>
        </pc:sldLayoutChg>
        <pc:sldLayoutChg chg="del">
          <pc:chgData name="Wei Li" userId="fae33518c2e5a771" providerId="LiveId" clId="{39CE77D3-8F62-4A76-A8ED-8373645BAD47}" dt="2026-05-31T02:13:53.491" v="3" actId="47"/>
          <pc:sldLayoutMkLst>
            <pc:docMk/>
            <pc:sldMasterMk cId="2192720398" sldId="2147485711"/>
            <pc:sldLayoutMk cId="2610604602" sldId="2147485714"/>
          </pc:sldLayoutMkLst>
        </pc:sldLayoutChg>
        <pc:sldLayoutChg chg="del">
          <pc:chgData name="Wei Li" userId="fae33518c2e5a771" providerId="LiveId" clId="{39CE77D3-8F62-4A76-A8ED-8373645BAD47}" dt="2026-05-31T02:13:53.491" v="3" actId="47"/>
          <pc:sldLayoutMkLst>
            <pc:docMk/>
            <pc:sldMasterMk cId="2192720398" sldId="2147485711"/>
            <pc:sldLayoutMk cId="874406505" sldId="2147485715"/>
          </pc:sldLayoutMkLst>
        </pc:sldLayoutChg>
        <pc:sldLayoutChg chg="del">
          <pc:chgData name="Wei Li" userId="fae33518c2e5a771" providerId="LiveId" clId="{39CE77D3-8F62-4A76-A8ED-8373645BAD47}" dt="2026-05-31T02:13:53.491" v="3" actId="47"/>
          <pc:sldLayoutMkLst>
            <pc:docMk/>
            <pc:sldMasterMk cId="2192720398" sldId="2147485711"/>
            <pc:sldLayoutMk cId="933450795" sldId="2147485716"/>
          </pc:sldLayoutMkLst>
        </pc:sldLayoutChg>
        <pc:sldLayoutChg chg="del">
          <pc:chgData name="Wei Li" userId="fae33518c2e5a771" providerId="LiveId" clId="{39CE77D3-8F62-4A76-A8ED-8373645BAD47}" dt="2026-05-31T02:13:53.491" v="3" actId="47"/>
          <pc:sldLayoutMkLst>
            <pc:docMk/>
            <pc:sldMasterMk cId="2192720398" sldId="2147485711"/>
            <pc:sldLayoutMk cId="2667599775" sldId="2147485717"/>
          </pc:sldLayoutMkLst>
        </pc:sldLayoutChg>
        <pc:sldLayoutChg chg="del">
          <pc:chgData name="Wei Li" userId="fae33518c2e5a771" providerId="LiveId" clId="{39CE77D3-8F62-4A76-A8ED-8373645BAD47}" dt="2026-05-31T02:13:53.491" v="3" actId="47"/>
          <pc:sldLayoutMkLst>
            <pc:docMk/>
            <pc:sldMasterMk cId="2192720398" sldId="2147485711"/>
            <pc:sldLayoutMk cId="1009722912" sldId="2147485718"/>
          </pc:sldLayoutMkLst>
        </pc:sldLayoutChg>
        <pc:sldLayoutChg chg="del">
          <pc:chgData name="Wei Li" userId="fae33518c2e5a771" providerId="LiveId" clId="{39CE77D3-8F62-4A76-A8ED-8373645BAD47}" dt="2026-05-31T02:13:53.491" v="3" actId="47"/>
          <pc:sldLayoutMkLst>
            <pc:docMk/>
            <pc:sldMasterMk cId="2192720398" sldId="2147485711"/>
            <pc:sldLayoutMk cId="1293557082" sldId="2147485719"/>
          </pc:sldLayoutMkLst>
        </pc:sldLayoutChg>
        <pc:sldLayoutChg chg="del">
          <pc:chgData name="Wei Li" userId="fae33518c2e5a771" providerId="LiveId" clId="{39CE77D3-8F62-4A76-A8ED-8373645BAD47}" dt="2026-05-31T02:13:53.491" v="3" actId="47"/>
          <pc:sldLayoutMkLst>
            <pc:docMk/>
            <pc:sldMasterMk cId="2192720398" sldId="2147485711"/>
            <pc:sldLayoutMk cId="3898005286" sldId="2147485720"/>
          </pc:sldLayoutMkLst>
        </pc:sldLayoutChg>
        <pc:sldLayoutChg chg="del">
          <pc:chgData name="Wei Li" userId="fae33518c2e5a771" providerId="LiveId" clId="{39CE77D3-8F62-4A76-A8ED-8373645BAD47}" dt="2026-05-31T02:13:53.491" v="3" actId="47"/>
          <pc:sldLayoutMkLst>
            <pc:docMk/>
            <pc:sldMasterMk cId="2192720398" sldId="2147485711"/>
            <pc:sldLayoutMk cId="3124833508" sldId="2147485721"/>
          </pc:sldLayoutMkLst>
        </pc:sldLayoutChg>
        <pc:sldLayoutChg chg="del">
          <pc:chgData name="Wei Li" userId="fae33518c2e5a771" providerId="LiveId" clId="{39CE77D3-8F62-4A76-A8ED-8373645BAD47}" dt="2026-05-31T02:13:53.491" v="3" actId="47"/>
          <pc:sldLayoutMkLst>
            <pc:docMk/>
            <pc:sldMasterMk cId="2192720398" sldId="2147485711"/>
            <pc:sldLayoutMk cId="3627392118" sldId="2147485722"/>
          </pc:sldLayoutMkLst>
        </pc:sldLayoutChg>
      </pc:sldMasterChg>
      <pc:sldMasterChg chg="del delSldLayout">
        <pc:chgData name="Wei Li" userId="fae33518c2e5a771" providerId="LiveId" clId="{39CE77D3-8F62-4A76-A8ED-8373645BAD47}" dt="2026-05-31T02:12:54.967" v="0" actId="47"/>
        <pc:sldMasterMkLst>
          <pc:docMk/>
          <pc:sldMasterMk cId="3054719169" sldId="2147485723"/>
        </pc:sldMasterMkLst>
        <pc:sldLayoutChg chg="del">
          <pc:chgData name="Wei Li" userId="fae33518c2e5a771" providerId="LiveId" clId="{39CE77D3-8F62-4A76-A8ED-8373645BAD47}" dt="2026-05-31T02:12:54.967" v="0" actId="47"/>
          <pc:sldLayoutMkLst>
            <pc:docMk/>
            <pc:sldMasterMk cId="3054719169" sldId="2147485723"/>
            <pc:sldLayoutMk cId="880368404" sldId="2147485724"/>
          </pc:sldLayoutMkLst>
        </pc:sldLayoutChg>
        <pc:sldLayoutChg chg="del">
          <pc:chgData name="Wei Li" userId="fae33518c2e5a771" providerId="LiveId" clId="{39CE77D3-8F62-4A76-A8ED-8373645BAD47}" dt="2026-05-31T02:12:54.967" v="0" actId="47"/>
          <pc:sldLayoutMkLst>
            <pc:docMk/>
            <pc:sldMasterMk cId="3054719169" sldId="2147485723"/>
            <pc:sldLayoutMk cId="1037032303" sldId="2147485725"/>
          </pc:sldLayoutMkLst>
        </pc:sldLayoutChg>
        <pc:sldLayoutChg chg="del">
          <pc:chgData name="Wei Li" userId="fae33518c2e5a771" providerId="LiveId" clId="{39CE77D3-8F62-4A76-A8ED-8373645BAD47}" dt="2026-05-31T02:12:54.967" v="0" actId="47"/>
          <pc:sldLayoutMkLst>
            <pc:docMk/>
            <pc:sldMasterMk cId="3054719169" sldId="2147485723"/>
            <pc:sldLayoutMk cId="202140268" sldId="2147485726"/>
          </pc:sldLayoutMkLst>
        </pc:sldLayoutChg>
        <pc:sldLayoutChg chg="del">
          <pc:chgData name="Wei Li" userId="fae33518c2e5a771" providerId="LiveId" clId="{39CE77D3-8F62-4A76-A8ED-8373645BAD47}" dt="2026-05-31T02:12:54.967" v="0" actId="47"/>
          <pc:sldLayoutMkLst>
            <pc:docMk/>
            <pc:sldMasterMk cId="3054719169" sldId="2147485723"/>
            <pc:sldLayoutMk cId="1424201060" sldId="2147485727"/>
          </pc:sldLayoutMkLst>
        </pc:sldLayoutChg>
        <pc:sldLayoutChg chg="del">
          <pc:chgData name="Wei Li" userId="fae33518c2e5a771" providerId="LiveId" clId="{39CE77D3-8F62-4A76-A8ED-8373645BAD47}" dt="2026-05-31T02:12:54.967" v="0" actId="47"/>
          <pc:sldLayoutMkLst>
            <pc:docMk/>
            <pc:sldMasterMk cId="3054719169" sldId="2147485723"/>
            <pc:sldLayoutMk cId="3279288593" sldId="2147485728"/>
          </pc:sldLayoutMkLst>
        </pc:sldLayoutChg>
        <pc:sldLayoutChg chg="del">
          <pc:chgData name="Wei Li" userId="fae33518c2e5a771" providerId="LiveId" clId="{39CE77D3-8F62-4A76-A8ED-8373645BAD47}" dt="2026-05-31T02:12:54.967" v="0" actId="47"/>
          <pc:sldLayoutMkLst>
            <pc:docMk/>
            <pc:sldMasterMk cId="3054719169" sldId="2147485723"/>
            <pc:sldLayoutMk cId="2591690488" sldId="2147485729"/>
          </pc:sldLayoutMkLst>
        </pc:sldLayoutChg>
        <pc:sldLayoutChg chg="del">
          <pc:chgData name="Wei Li" userId="fae33518c2e5a771" providerId="LiveId" clId="{39CE77D3-8F62-4A76-A8ED-8373645BAD47}" dt="2026-05-31T02:12:54.967" v="0" actId="47"/>
          <pc:sldLayoutMkLst>
            <pc:docMk/>
            <pc:sldMasterMk cId="3054719169" sldId="2147485723"/>
            <pc:sldLayoutMk cId="3738424213" sldId="2147485730"/>
          </pc:sldLayoutMkLst>
        </pc:sldLayoutChg>
        <pc:sldLayoutChg chg="del">
          <pc:chgData name="Wei Li" userId="fae33518c2e5a771" providerId="LiveId" clId="{39CE77D3-8F62-4A76-A8ED-8373645BAD47}" dt="2026-05-31T02:12:54.967" v="0" actId="47"/>
          <pc:sldLayoutMkLst>
            <pc:docMk/>
            <pc:sldMasterMk cId="3054719169" sldId="2147485723"/>
            <pc:sldLayoutMk cId="3543263454" sldId="2147485731"/>
          </pc:sldLayoutMkLst>
        </pc:sldLayoutChg>
        <pc:sldLayoutChg chg="del">
          <pc:chgData name="Wei Li" userId="fae33518c2e5a771" providerId="LiveId" clId="{39CE77D3-8F62-4A76-A8ED-8373645BAD47}" dt="2026-05-31T02:12:54.967" v="0" actId="47"/>
          <pc:sldLayoutMkLst>
            <pc:docMk/>
            <pc:sldMasterMk cId="3054719169" sldId="2147485723"/>
            <pc:sldLayoutMk cId="1288717627" sldId="2147485732"/>
          </pc:sldLayoutMkLst>
        </pc:sldLayoutChg>
        <pc:sldLayoutChg chg="del">
          <pc:chgData name="Wei Li" userId="fae33518c2e5a771" providerId="LiveId" clId="{39CE77D3-8F62-4A76-A8ED-8373645BAD47}" dt="2026-05-31T02:12:54.967" v="0" actId="47"/>
          <pc:sldLayoutMkLst>
            <pc:docMk/>
            <pc:sldMasterMk cId="3054719169" sldId="2147485723"/>
            <pc:sldLayoutMk cId="1230938243" sldId="2147485733"/>
          </pc:sldLayoutMkLst>
        </pc:sldLayoutChg>
        <pc:sldLayoutChg chg="del">
          <pc:chgData name="Wei Li" userId="fae33518c2e5a771" providerId="LiveId" clId="{39CE77D3-8F62-4A76-A8ED-8373645BAD47}" dt="2026-05-31T02:12:54.967" v="0" actId="47"/>
          <pc:sldLayoutMkLst>
            <pc:docMk/>
            <pc:sldMasterMk cId="3054719169" sldId="2147485723"/>
            <pc:sldLayoutMk cId="3061644450" sldId="2147485734"/>
          </pc:sldLayoutMkLst>
        </pc:sldLayoutChg>
      </pc:sldMasterChg>
    </pc:docChg>
  </pc:docChgLst>
  <pc:docChgLst>
    <pc:chgData name="Wei Li" userId="fae33518c2e5a771" providerId="LiveId" clId="{E1B283FA-7A11-46FB-A91E-E7CD08FA1A91}"/>
    <pc:docChg chg="custSel addSld delSld modSld delMainMaster modMainMaster">
      <pc:chgData name="Wei Li" userId="fae33518c2e5a771" providerId="LiveId" clId="{E1B283FA-7A11-46FB-A91E-E7CD08FA1A91}" dt="2025-10-26T02:20:49.744" v="196"/>
      <pc:docMkLst>
        <pc:docMk/>
      </pc:docMkLst>
      <pc:sldChg chg="del">
        <pc:chgData name="Wei Li" userId="fae33518c2e5a771" providerId="LiveId" clId="{E1B283FA-7A11-46FB-A91E-E7CD08FA1A91}" dt="2025-10-26T01:57:40.702" v="81" actId="2696"/>
        <pc:sldMkLst>
          <pc:docMk/>
          <pc:sldMk cId="0" sldId="256"/>
        </pc:sldMkLst>
      </pc:sldChg>
      <pc:sldChg chg="add">
        <pc:chgData name="Wei Li" userId="fae33518c2e5a771" providerId="LiveId" clId="{E1B283FA-7A11-46FB-A91E-E7CD08FA1A91}" dt="2025-10-26T01:57:46.026" v="82"/>
        <pc:sldMkLst>
          <pc:docMk/>
          <pc:sldMk cId="1865634892" sldId="256"/>
        </pc:sldMkLst>
      </pc:sldChg>
      <pc:sldChg chg="modSp add mod">
        <pc:chgData name="Wei Li" userId="fae33518c2e5a771" providerId="LiveId" clId="{E1B283FA-7A11-46FB-A91E-E7CD08FA1A91}" dt="2025-10-26T01:48:11.985" v="4" actId="27636"/>
        <pc:sldMkLst>
          <pc:docMk/>
          <pc:sldMk cId="0" sldId="257"/>
        </pc:sldMkLst>
      </pc:sldChg>
      <pc:sldChg chg="modSp add mod">
        <pc:chgData name="Wei Li" userId="fae33518c2e5a771" providerId="LiveId" clId="{E1B283FA-7A11-46FB-A91E-E7CD08FA1A91}" dt="2025-10-26T01:48:11.989" v="5" actId="27636"/>
        <pc:sldMkLst>
          <pc:docMk/>
          <pc:sldMk cId="0" sldId="258"/>
        </pc:sldMkLst>
      </pc:sldChg>
      <pc:sldChg chg="modSp add mod">
        <pc:chgData name="Wei Li" userId="fae33518c2e5a771" providerId="LiveId" clId="{E1B283FA-7A11-46FB-A91E-E7CD08FA1A91}" dt="2025-10-26T01:48:11.992" v="6" actId="27636"/>
        <pc:sldMkLst>
          <pc:docMk/>
          <pc:sldMk cId="0" sldId="259"/>
        </pc:sldMkLst>
      </pc:sldChg>
      <pc:sldChg chg="modSp add mod">
        <pc:chgData name="Wei Li" userId="fae33518c2e5a771" providerId="LiveId" clId="{E1B283FA-7A11-46FB-A91E-E7CD08FA1A91}" dt="2025-10-26T01:48:11.995" v="7" actId="27636"/>
        <pc:sldMkLst>
          <pc:docMk/>
          <pc:sldMk cId="0" sldId="260"/>
        </pc:sldMkLst>
      </pc:sldChg>
      <pc:sldChg chg="modSp add mod">
        <pc:chgData name="Wei Li" userId="fae33518c2e5a771" providerId="LiveId" clId="{E1B283FA-7A11-46FB-A91E-E7CD08FA1A91}" dt="2025-10-26T01:48:11.998" v="8" actId="27636"/>
        <pc:sldMkLst>
          <pc:docMk/>
          <pc:sldMk cId="0" sldId="261"/>
        </pc:sldMkLst>
      </pc:sldChg>
      <pc:sldChg chg="modSp add mod">
        <pc:chgData name="Wei Li" userId="fae33518c2e5a771" providerId="LiveId" clId="{E1B283FA-7A11-46FB-A91E-E7CD08FA1A91}" dt="2025-10-26T01:48:12.001" v="9" actId="27636"/>
        <pc:sldMkLst>
          <pc:docMk/>
          <pc:sldMk cId="0" sldId="262"/>
        </pc:sldMkLst>
      </pc:sldChg>
      <pc:sldChg chg="modSp add mod">
        <pc:chgData name="Wei Li" userId="fae33518c2e5a771" providerId="LiveId" clId="{E1B283FA-7A11-46FB-A91E-E7CD08FA1A91}" dt="2025-10-26T01:48:12.005" v="10" actId="27636"/>
        <pc:sldMkLst>
          <pc:docMk/>
          <pc:sldMk cId="0" sldId="263"/>
        </pc:sldMkLst>
      </pc:sldChg>
      <pc:sldChg chg="modSp add mod">
        <pc:chgData name="Wei Li" userId="fae33518c2e5a771" providerId="LiveId" clId="{E1B283FA-7A11-46FB-A91E-E7CD08FA1A91}" dt="2025-10-26T01:48:12.008" v="11" actId="27636"/>
        <pc:sldMkLst>
          <pc:docMk/>
          <pc:sldMk cId="0" sldId="264"/>
        </pc:sldMkLst>
      </pc:sldChg>
      <pc:sldChg chg="modSp add mod">
        <pc:chgData name="Wei Li" userId="fae33518c2e5a771" providerId="LiveId" clId="{E1B283FA-7A11-46FB-A91E-E7CD08FA1A91}" dt="2025-10-26T01:48:12.011" v="12" actId="27636"/>
        <pc:sldMkLst>
          <pc:docMk/>
          <pc:sldMk cId="0" sldId="265"/>
        </pc:sldMkLst>
      </pc:sldChg>
      <pc:sldChg chg="modSp add mod">
        <pc:chgData name="Wei Li" userId="fae33518c2e5a771" providerId="LiveId" clId="{E1B283FA-7A11-46FB-A91E-E7CD08FA1A91}" dt="2025-10-26T01:48:12.014" v="13" actId="27636"/>
        <pc:sldMkLst>
          <pc:docMk/>
          <pc:sldMk cId="0" sldId="266"/>
        </pc:sldMkLst>
      </pc:sldChg>
      <pc:sldChg chg="add">
        <pc:chgData name="Wei Li" userId="fae33518c2e5a771" providerId="LiveId" clId="{E1B283FA-7A11-46FB-A91E-E7CD08FA1A91}" dt="2025-10-26T01:48:41.274" v="14"/>
        <pc:sldMkLst>
          <pc:docMk/>
          <pc:sldMk cId="0" sldId="267"/>
        </pc:sldMkLst>
      </pc:sldChg>
      <pc:sldChg chg="add">
        <pc:chgData name="Wei Li" userId="fae33518c2e5a771" providerId="LiveId" clId="{E1B283FA-7A11-46FB-A91E-E7CD08FA1A91}" dt="2025-10-26T01:48:41.274" v="14"/>
        <pc:sldMkLst>
          <pc:docMk/>
          <pc:sldMk cId="0" sldId="268"/>
        </pc:sldMkLst>
      </pc:sldChg>
      <pc:sldChg chg="add">
        <pc:chgData name="Wei Li" userId="fae33518c2e5a771" providerId="LiveId" clId="{E1B283FA-7A11-46FB-A91E-E7CD08FA1A91}" dt="2025-10-26T01:52:37.582" v="34"/>
        <pc:sldMkLst>
          <pc:docMk/>
          <pc:sldMk cId="0" sldId="350"/>
        </pc:sldMkLst>
      </pc:sldChg>
      <pc:sldChg chg="add">
        <pc:chgData name="Wei Li" userId="fae33518c2e5a771" providerId="LiveId" clId="{E1B283FA-7A11-46FB-A91E-E7CD08FA1A91}" dt="2025-10-26T01:52:37.582" v="34"/>
        <pc:sldMkLst>
          <pc:docMk/>
          <pc:sldMk cId="0" sldId="355"/>
        </pc:sldMkLst>
      </pc:sldChg>
      <pc:sldChg chg="add">
        <pc:chgData name="Wei Li" userId="fae33518c2e5a771" providerId="LiveId" clId="{E1B283FA-7A11-46FB-A91E-E7CD08FA1A91}" dt="2025-10-26T01:52:37.582" v="34"/>
        <pc:sldMkLst>
          <pc:docMk/>
          <pc:sldMk cId="0" sldId="356"/>
        </pc:sldMkLst>
      </pc:sldChg>
      <pc:sldChg chg="del">
        <pc:chgData name="Wei Li" userId="fae33518c2e5a771" providerId="LiveId" clId="{E1B283FA-7A11-46FB-A91E-E7CD08FA1A91}" dt="2025-10-26T01:47:25.250" v="0" actId="47"/>
        <pc:sldMkLst>
          <pc:docMk/>
          <pc:sldMk cId="3043239291" sldId="364"/>
        </pc:sldMkLst>
      </pc:sldChg>
      <pc:sldChg chg="del">
        <pc:chgData name="Wei Li" userId="fae33518c2e5a771" providerId="LiveId" clId="{E1B283FA-7A11-46FB-A91E-E7CD08FA1A91}" dt="2025-10-26T01:47:25.250" v="0" actId="47"/>
        <pc:sldMkLst>
          <pc:docMk/>
          <pc:sldMk cId="2278692919" sldId="365"/>
        </pc:sldMkLst>
      </pc:sldChg>
      <pc:sldChg chg="del">
        <pc:chgData name="Wei Li" userId="fae33518c2e5a771" providerId="LiveId" clId="{E1B283FA-7A11-46FB-A91E-E7CD08FA1A91}" dt="2025-10-26T01:47:25.250" v="0" actId="47"/>
        <pc:sldMkLst>
          <pc:docMk/>
          <pc:sldMk cId="4159523407" sldId="366"/>
        </pc:sldMkLst>
      </pc:sldChg>
      <pc:sldChg chg="del">
        <pc:chgData name="Wei Li" userId="fae33518c2e5a771" providerId="LiveId" clId="{E1B283FA-7A11-46FB-A91E-E7CD08FA1A91}" dt="2025-10-26T01:47:25.250" v="0" actId="47"/>
        <pc:sldMkLst>
          <pc:docMk/>
          <pc:sldMk cId="2079195635" sldId="367"/>
        </pc:sldMkLst>
      </pc:sldChg>
      <pc:sldChg chg="del">
        <pc:chgData name="Wei Li" userId="fae33518c2e5a771" providerId="LiveId" clId="{E1B283FA-7A11-46FB-A91E-E7CD08FA1A91}" dt="2025-10-26T01:47:25.250" v="0" actId="47"/>
        <pc:sldMkLst>
          <pc:docMk/>
          <pc:sldMk cId="3699091993" sldId="368"/>
        </pc:sldMkLst>
      </pc:sldChg>
      <pc:sldChg chg="del">
        <pc:chgData name="Wei Li" userId="fae33518c2e5a771" providerId="LiveId" clId="{E1B283FA-7A11-46FB-A91E-E7CD08FA1A91}" dt="2025-10-26T01:47:25.250" v="0" actId="47"/>
        <pc:sldMkLst>
          <pc:docMk/>
          <pc:sldMk cId="1967823639" sldId="369"/>
        </pc:sldMkLst>
      </pc:sldChg>
      <pc:sldChg chg="del">
        <pc:chgData name="Wei Li" userId="fae33518c2e5a771" providerId="LiveId" clId="{E1B283FA-7A11-46FB-A91E-E7CD08FA1A91}" dt="2025-10-26T01:47:25.250" v="0" actId="47"/>
        <pc:sldMkLst>
          <pc:docMk/>
          <pc:sldMk cId="3825012540" sldId="370"/>
        </pc:sldMkLst>
      </pc:sldChg>
      <pc:sldChg chg="del">
        <pc:chgData name="Wei Li" userId="fae33518c2e5a771" providerId="LiveId" clId="{E1B283FA-7A11-46FB-A91E-E7CD08FA1A91}" dt="2025-10-26T01:47:25.250" v="0" actId="47"/>
        <pc:sldMkLst>
          <pc:docMk/>
          <pc:sldMk cId="372297987" sldId="371"/>
        </pc:sldMkLst>
      </pc:sldChg>
      <pc:sldChg chg="del">
        <pc:chgData name="Wei Li" userId="fae33518c2e5a771" providerId="LiveId" clId="{E1B283FA-7A11-46FB-A91E-E7CD08FA1A91}" dt="2025-10-26T01:47:25.250" v="0" actId="47"/>
        <pc:sldMkLst>
          <pc:docMk/>
          <pc:sldMk cId="1813001285" sldId="372"/>
        </pc:sldMkLst>
      </pc:sldChg>
      <pc:sldChg chg="del">
        <pc:chgData name="Wei Li" userId="fae33518c2e5a771" providerId="LiveId" clId="{E1B283FA-7A11-46FB-A91E-E7CD08FA1A91}" dt="2025-10-26T01:47:25.250" v="0" actId="47"/>
        <pc:sldMkLst>
          <pc:docMk/>
          <pc:sldMk cId="1007094921" sldId="373"/>
        </pc:sldMkLst>
      </pc:sldChg>
      <pc:sldChg chg="del">
        <pc:chgData name="Wei Li" userId="fae33518c2e5a771" providerId="LiveId" clId="{E1B283FA-7A11-46FB-A91E-E7CD08FA1A91}" dt="2025-10-26T01:47:25.250" v="0" actId="47"/>
        <pc:sldMkLst>
          <pc:docMk/>
          <pc:sldMk cId="3831976633" sldId="374"/>
        </pc:sldMkLst>
      </pc:sldChg>
      <pc:sldChg chg="del">
        <pc:chgData name="Wei Li" userId="fae33518c2e5a771" providerId="LiveId" clId="{E1B283FA-7A11-46FB-A91E-E7CD08FA1A91}" dt="2025-10-26T01:47:25.250" v="0" actId="47"/>
        <pc:sldMkLst>
          <pc:docMk/>
          <pc:sldMk cId="3374770302" sldId="375"/>
        </pc:sldMkLst>
      </pc:sldChg>
      <pc:sldChg chg="del">
        <pc:chgData name="Wei Li" userId="fae33518c2e5a771" providerId="LiveId" clId="{E1B283FA-7A11-46FB-A91E-E7CD08FA1A91}" dt="2025-10-26T01:47:25.250" v="0" actId="47"/>
        <pc:sldMkLst>
          <pc:docMk/>
          <pc:sldMk cId="2095338698" sldId="376"/>
        </pc:sldMkLst>
      </pc:sldChg>
      <pc:sldChg chg="del">
        <pc:chgData name="Wei Li" userId="fae33518c2e5a771" providerId="LiveId" clId="{E1B283FA-7A11-46FB-A91E-E7CD08FA1A91}" dt="2025-10-26T01:47:25.250" v="0" actId="47"/>
        <pc:sldMkLst>
          <pc:docMk/>
          <pc:sldMk cId="921137116" sldId="377"/>
        </pc:sldMkLst>
      </pc:sldChg>
      <pc:sldChg chg="del">
        <pc:chgData name="Wei Li" userId="fae33518c2e5a771" providerId="LiveId" clId="{E1B283FA-7A11-46FB-A91E-E7CD08FA1A91}" dt="2025-10-26T01:47:25.250" v="0" actId="47"/>
        <pc:sldMkLst>
          <pc:docMk/>
          <pc:sldMk cId="1775003318" sldId="378"/>
        </pc:sldMkLst>
      </pc:sldChg>
      <pc:sldChg chg="del">
        <pc:chgData name="Wei Li" userId="fae33518c2e5a771" providerId="LiveId" clId="{E1B283FA-7A11-46FB-A91E-E7CD08FA1A91}" dt="2025-10-26T01:47:25.250" v="0" actId="47"/>
        <pc:sldMkLst>
          <pc:docMk/>
          <pc:sldMk cId="2503631426" sldId="379"/>
        </pc:sldMkLst>
      </pc:sldChg>
      <pc:sldChg chg="del">
        <pc:chgData name="Wei Li" userId="fae33518c2e5a771" providerId="LiveId" clId="{E1B283FA-7A11-46FB-A91E-E7CD08FA1A91}" dt="2025-10-26T01:47:25.250" v="0" actId="47"/>
        <pc:sldMkLst>
          <pc:docMk/>
          <pc:sldMk cId="545423715" sldId="380"/>
        </pc:sldMkLst>
      </pc:sldChg>
      <pc:sldChg chg="del">
        <pc:chgData name="Wei Li" userId="fae33518c2e5a771" providerId="LiveId" clId="{E1B283FA-7A11-46FB-A91E-E7CD08FA1A91}" dt="2025-10-26T01:47:25.250" v="0" actId="47"/>
        <pc:sldMkLst>
          <pc:docMk/>
          <pc:sldMk cId="921046936" sldId="381"/>
        </pc:sldMkLst>
      </pc:sldChg>
      <pc:sldChg chg="del">
        <pc:chgData name="Wei Li" userId="fae33518c2e5a771" providerId="LiveId" clId="{E1B283FA-7A11-46FB-A91E-E7CD08FA1A91}" dt="2025-10-26T01:47:25.250" v="0" actId="47"/>
        <pc:sldMkLst>
          <pc:docMk/>
          <pc:sldMk cId="33223538" sldId="382"/>
        </pc:sldMkLst>
      </pc:sldChg>
      <pc:sldChg chg="del">
        <pc:chgData name="Wei Li" userId="fae33518c2e5a771" providerId="LiveId" clId="{E1B283FA-7A11-46FB-A91E-E7CD08FA1A91}" dt="2025-10-26T01:47:25.250" v="0" actId="47"/>
        <pc:sldMkLst>
          <pc:docMk/>
          <pc:sldMk cId="1535684770" sldId="384"/>
        </pc:sldMkLst>
      </pc:sldChg>
      <pc:sldChg chg="del">
        <pc:chgData name="Wei Li" userId="fae33518c2e5a771" providerId="LiveId" clId="{E1B283FA-7A11-46FB-A91E-E7CD08FA1A91}" dt="2025-10-26T01:47:25.250" v="0" actId="47"/>
        <pc:sldMkLst>
          <pc:docMk/>
          <pc:sldMk cId="2657205867" sldId="386"/>
        </pc:sldMkLst>
      </pc:sldChg>
      <pc:sldChg chg="del">
        <pc:chgData name="Wei Li" userId="fae33518c2e5a771" providerId="LiveId" clId="{E1B283FA-7A11-46FB-A91E-E7CD08FA1A91}" dt="2025-10-26T01:47:25.250" v="0" actId="47"/>
        <pc:sldMkLst>
          <pc:docMk/>
          <pc:sldMk cId="2924627448" sldId="387"/>
        </pc:sldMkLst>
      </pc:sldChg>
      <pc:sldChg chg="del">
        <pc:chgData name="Wei Li" userId="fae33518c2e5a771" providerId="LiveId" clId="{E1B283FA-7A11-46FB-A91E-E7CD08FA1A91}" dt="2025-10-26T01:47:25.250" v="0" actId="47"/>
        <pc:sldMkLst>
          <pc:docMk/>
          <pc:sldMk cId="2502597861" sldId="388"/>
        </pc:sldMkLst>
      </pc:sldChg>
      <pc:sldChg chg="del">
        <pc:chgData name="Wei Li" userId="fae33518c2e5a771" providerId="LiveId" clId="{E1B283FA-7A11-46FB-A91E-E7CD08FA1A91}" dt="2025-10-26T01:47:25.250" v="0" actId="47"/>
        <pc:sldMkLst>
          <pc:docMk/>
          <pc:sldMk cId="681004677" sldId="389"/>
        </pc:sldMkLst>
      </pc:sldChg>
      <pc:sldChg chg="del">
        <pc:chgData name="Wei Li" userId="fae33518c2e5a771" providerId="LiveId" clId="{E1B283FA-7A11-46FB-A91E-E7CD08FA1A91}" dt="2025-10-26T01:47:25.250" v="0" actId="47"/>
        <pc:sldMkLst>
          <pc:docMk/>
          <pc:sldMk cId="3547369698" sldId="390"/>
        </pc:sldMkLst>
      </pc:sldChg>
      <pc:sldChg chg="del">
        <pc:chgData name="Wei Li" userId="fae33518c2e5a771" providerId="LiveId" clId="{E1B283FA-7A11-46FB-A91E-E7CD08FA1A91}" dt="2025-10-26T01:47:25.250" v="0" actId="47"/>
        <pc:sldMkLst>
          <pc:docMk/>
          <pc:sldMk cId="2294441434" sldId="391"/>
        </pc:sldMkLst>
      </pc:sldChg>
      <pc:sldChg chg="del">
        <pc:chgData name="Wei Li" userId="fae33518c2e5a771" providerId="LiveId" clId="{E1B283FA-7A11-46FB-A91E-E7CD08FA1A91}" dt="2025-10-26T01:47:25.250" v="0" actId="47"/>
        <pc:sldMkLst>
          <pc:docMk/>
          <pc:sldMk cId="1478216136" sldId="392"/>
        </pc:sldMkLst>
      </pc:sldChg>
      <pc:sldChg chg="del">
        <pc:chgData name="Wei Li" userId="fae33518c2e5a771" providerId="LiveId" clId="{E1B283FA-7A11-46FB-A91E-E7CD08FA1A91}" dt="2025-10-26T01:47:25.250" v="0" actId="47"/>
        <pc:sldMkLst>
          <pc:docMk/>
          <pc:sldMk cId="3276126159" sldId="393"/>
        </pc:sldMkLst>
      </pc:sldChg>
      <pc:sldChg chg="del">
        <pc:chgData name="Wei Li" userId="fae33518c2e5a771" providerId="LiveId" clId="{E1B283FA-7A11-46FB-A91E-E7CD08FA1A91}" dt="2025-10-26T01:47:25.250" v="0" actId="47"/>
        <pc:sldMkLst>
          <pc:docMk/>
          <pc:sldMk cId="604214121" sldId="394"/>
        </pc:sldMkLst>
      </pc:sldChg>
      <pc:sldChg chg="del">
        <pc:chgData name="Wei Li" userId="fae33518c2e5a771" providerId="LiveId" clId="{E1B283FA-7A11-46FB-A91E-E7CD08FA1A91}" dt="2025-10-26T01:49:47.860" v="30" actId="47"/>
        <pc:sldMkLst>
          <pc:docMk/>
          <pc:sldMk cId="1871905436" sldId="395"/>
        </pc:sldMkLst>
      </pc:sldChg>
      <pc:sldChg chg="del">
        <pc:chgData name="Wei Li" userId="fae33518c2e5a771" providerId="LiveId" clId="{E1B283FA-7A11-46FB-A91E-E7CD08FA1A91}" dt="2025-10-26T01:49:47.860" v="30" actId="47"/>
        <pc:sldMkLst>
          <pc:docMk/>
          <pc:sldMk cId="3915405270" sldId="396"/>
        </pc:sldMkLst>
      </pc:sldChg>
      <pc:sldChg chg="del">
        <pc:chgData name="Wei Li" userId="fae33518c2e5a771" providerId="LiveId" clId="{E1B283FA-7A11-46FB-A91E-E7CD08FA1A91}" dt="2025-10-26T01:49:47.860" v="30" actId="47"/>
        <pc:sldMkLst>
          <pc:docMk/>
          <pc:sldMk cId="975735479" sldId="397"/>
        </pc:sldMkLst>
      </pc:sldChg>
      <pc:sldChg chg="del">
        <pc:chgData name="Wei Li" userId="fae33518c2e5a771" providerId="LiveId" clId="{E1B283FA-7A11-46FB-A91E-E7CD08FA1A91}" dt="2025-10-26T01:47:25.250" v="0" actId="47"/>
        <pc:sldMkLst>
          <pc:docMk/>
          <pc:sldMk cId="1249244220" sldId="398"/>
        </pc:sldMkLst>
      </pc:sldChg>
      <pc:sldChg chg="del">
        <pc:chgData name="Wei Li" userId="fae33518c2e5a771" providerId="LiveId" clId="{E1B283FA-7A11-46FB-A91E-E7CD08FA1A91}" dt="2025-10-26T01:47:25.250" v="0" actId="47"/>
        <pc:sldMkLst>
          <pc:docMk/>
          <pc:sldMk cId="1013834522" sldId="399"/>
        </pc:sldMkLst>
      </pc:sldChg>
      <pc:sldChg chg="del">
        <pc:chgData name="Wei Li" userId="fae33518c2e5a771" providerId="LiveId" clId="{E1B283FA-7A11-46FB-A91E-E7CD08FA1A91}" dt="2025-10-26T01:49:47.860" v="30" actId="47"/>
        <pc:sldMkLst>
          <pc:docMk/>
          <pc:sldMk cId="4114493527" sldId="400"/>
        </pc:sldMkLst>
      </pc:sldChg>
      <pc:sldChg chg="del">
        <pc:chgData name="Wei Li" userId="fae33518c2e5a771" providerId="LiveId" clId="{E1B283FA-7A11-46FB-A91E-E7CD08FA1A91}" dt="2025-10-26T01:49:47.860" v="30" actId="47"/>
        <pc:sldMkLst>
          <pc:docMk/>
          <pc:sldMk cId="198259088" sldId="401"/>
        </pc:sldMkLst>
      </pc:sldChg>
      <pc:sldChg chg="del">
        <pc:chgData name="Wei Li" userId="fae33518c2e5a771" providerId="LiveId" clId="{E1B283FA-7A11-46FB-A91E-E7CD08FA1A91}" dt="2025-10-26T01:49:47.860" v="30" actId="47"/>
        <pc:sldMkLst>
          <pc:docMk/>
          <pc:sldMk cId="3743302648" sldId="402"/>
        </pc:sldMkLst>
      </pc:sldChg>
      <pc:sldChg chg="del">
        <pc:chgData name="Wei Li" userId="fae33518c2e5a771" providerId="LiveId" clId="{E1B283FA-7A11-46FB-A91E-E7CD08FA1A91}" dt="2025-10-26T01:49:47.860" v="30" actId="47"/>
        <pc:sldMkLst>
          <pc:docMk/>
          <pc:sldMk cId="1613205216" sldId="403"/>
        </pc:sldMkLst>
      </pc:sldChg>
      <pc:sldChg chg="add">
        <pc:chgData name="Wei Li" userId="fae33518c2e5a771" providerId="LiveId" clId="{E1B283FA-7A11-46FB-A91E-E7CD08FA1A91}" dt="2025-10-26T01:52:37.582" v="34"/>
        <pc:sldMkLst>
          <pc:docMk/>
          <pc:sldMk cId="0" sldId="407"/>
        </pc:sldMkLst>
      </pc:sldChg>
      <pc:sldChg chg="add">
        <pc:chgData name="Wei Li" userId="fae33518c2e5a771" providerId="LiveId" clId="{E1B283FA-7A11-46FB-A91E-E7CD08FA1A91}" dt="2025-10-26T01:52:37.582" v="34"/>
        <pc:sldMkLst>
          <pc:docMk/>
          <pc:sldMk cId="0" sldId="413"/>
        </pc:sldMkLst>
      </pc:sldChg>
      <pc:sldChg chg="add">
        <pc:chgData name="Wei Li" userId="fae33518c2e5a771" providerId="LiveId" clId="{E1B283FA-7A11-46FB-A91E-E7CD08FA1A91}" dt="2025-10-26T01:52:37.582" v="34"/>
        <pc:sldMkLst>
          <pc:docMk/>
          <pc:sldMk cId="0" sldId="414"/>
        </pc:sldMkLst>
      </pc:sldChg>
      <pc:sldChg chg="add">
        <pc:chgData name="Wei Li" userId="fae33518c2e5a771" providerId="LiveId" clId="{E1B283FA-7A11-46FB-A91E-E7CD08FA1A91}" dt="2025-10-26T01:52:37.582" v="34"/>
        <pc:sldMkLst>
          <pc:docMk/>
          <pc:sldMk cId="0" sldId="415"/>
        </pc:sldMkLst>
      </pc:sldChg>
      <pc:sldChg chg="add">
        <pc:chgData name="Wei Li" userId="fae33518c2e5a771" providerId="LiveId" clId="{E1B283FA-7A11-46FB-A91E-E7CD08FA1A91}" dt="2025-10-26T01:52:37.582" v="34"/>
        <pc:sldMkLst>
          <pc:docMk/>
          <pc:sldMk cId="0" sldId="416"/>
        </pc:sldMkLst>
      </pc:sldChg>
      <pc:sldChg chg="add">
        <pc:chgData name="Wei Li" userId="fae33518c2e5a771" providerId="LiveId" clId="{E1B283FA-7A11-46FB-A91E-E7CD08FA1A91}" dt="2025-10-26T01:52:37.582" v="34"/>
        <pc:sldMkLst>
          <pc:docMk/>
          <pc:sldMk cId="0" sldId="417"/>
        </pc:sldMkLst>
      </pc:sldChg>
      <pc:sldChg chg="add">
        <pc:chgData name="Wei Li" userId="fae33518c2e5a771" providerId="LiveId" clId="{E1B283FA-7A11-46FB-A91E-E7CD08FA1A91}" dt="2025-10-26T01:52:37.582" v="34"/>
        <pc:sldMkLst>
          <pc:docMk/>
          <pc:sldMk cId="0" sldId="418"/>
        </pc:sldMkLst>
      </pc:sldChg>
      <pc:sldChg chg="add">
        <pc:chgData name="Wei Li" userId="fae33518c2e5a771" providerId="LiveId" clId="{E1B283FA-7A11-46FB-A91E-E7CD08FA1A91}" dt="2025-10-26T01:52:37.582" v="34"/>
        <pc:sldMkLst>
          <pc:docMk/>
          <pc:sldMk cId="0" sldId="420"/>
        </pc:sldMkLst>
      </pc:sldChg>
      <pc:sldChg chg="add">
        <pc:chgData name="Wei Li" userId="fae33518c2e5a771" providerId="LiveId" clId="{E1B283FA-7A11-46FB-A91E-E7CD08FA1A91}" dt="2025-10-26T01:52:37.582" v="34"/>
        <pc:sldMkLst>
          <pc:docMk/>
          <pc:sldMk cId="0" sldId="421"/>
        </pc:sldMkLst>
      </pc:sldChg>
      <pc:sldChg chg="add">
        <pc:chgData name="Wei Li" userId="fae33518c2e5a771" providerId="LiveId" clId="{E1B283FA-7A11-46FB-A91E-E7CD08FA1A91}" dt="2025-10-26T01:52:37.582" v="34"/>
        <pc:sldMkLst>
          <pc:docMk/>
          <pc:sldMk cId="0" sldId="423"/>
        </pc:sldMkLst>
      </pc:sldChg>
      <pc:sldChg chg="add">
        <pc:chgData name="Wei Li" userId="fae33518c2e5a771" providerId="LiveId" clId="{E1B283FA-7A11-46FB-A91E-E7CD08FA1A91}" dt="2025-10-26T01:52:37.582" v="34"/>
        <pc:sldMkLst>
          <pc:docMk/>
          <pc:sldMk cId="0" sldId="424"/>
        </pc:sldMkLst>
      </pc:sldChg>
      <pc:sldChg chg="add">
        <pc:chgData name="Wei Li" userId="fae33518c2e5a771" providerId="LiveId" clId="{E1B283FA-7A11-46FB-A91E-E7CD08FA1A91}" dt="2025-10-26T01:52:37.582" v="34"/>
        <pc:sldMkLst>
          <pc:docMk/>
          <pc:sldMk cId="0" sldId="425"/>
        </pc:sldMkLst>
      </pc:sldChg>
      <pc:sldChg chg="add">
        <pc:chgData name="Wei Li" userId="fae33518c2e5a771" providerId="LiveId" clId="{E1B283FA-7A11-46FB-A91E-E7CD08FA1A91}" dt="2025-10-26T01:52:37.582" v="34"/>
        <pc:sldMkLst>
          <pc:docMk/>
          <pc:sldMk cId="0" sldId="427"/>
        </pc:sldMkLst>
      </pc:sldChg>
      <pc:sldChg chg="add">
        <pc:chgData name="Wei Li" userId="fae33518c2e5a771" providerId="LiveId" clId="{E1B283FA-7A11-46FB-A91E-E7CD08FA1A91}" dt="2025-10-26T01:52:37.582" v="34"/>
        <pc:sldMkLst>
          <pc:docMk/>
          <pc:sldMk cId="0" sldId="428"/>
        </pc:sldMkLst>
      </pc:sldChg>
      <pc:sldChg chg="add">
        <pc:chgData name="Wei Li" userId="fae33518c2e5a771" providerId="LiveId" clId="{E1B283FA-7A11-46FB-A91E-E7CD08FA1A91}" dt="2025-10-26T01:52:37.582" v="34"/>
        <pc:sldMkLst>
          <pc:docMk/>
          <pc:sldMk cId="0" sldId="429"/>
        </pc:sldMkLst>
      </pc:sldChg>
      <pc:sldChg chg="add">
        <pc:chgData name="Wei Li" userId="fae33518c2e5a771" providerId="LiveId" clId="{E1B283FA-7A11-46FB-A91E-E7CD08FA1A91}" dt="2025-10-26T01:52:37.582" v="34"/>
        <pc:sldMkLst>
          <pc:docMk/>
          <pc:sldMk cId="0" sldId="430"/>
        </pc:sldMkLst>
      </pc:sldChg>
      <pc:sldChg chg="add">
        <pc:chgData name="Wei Li" userId="fae33518c2e5a771" providerId="LiveId" clId="{E1B283FA-7A11-46FB-A91E-E7CD08FA1A91}" dt="2025-10-26T01:52:37.582" v="34"/>
        <pc:sldMkLst>
          <pc:docMk/>
          <pc:sldMk cId="0" sldId="431"/>
        </pc:sldMkLst>
      </pc:sldChg>
      <pc:sldChg chg="add">
        <pc:chgData name="Wei Li" userId="fae33518c2e5a771" providerId="LiveId" clId="{E1B283FA-7A11-46FB-A91E-E7CD08FA1A91}" dt="2025-10-26T01:52:37.582" v="34"/>
        <pc:sldMkLst>
          <pc:docMk/>
          <pc:sldMk cId="0" sldId="434"/>
        </pc:sldMkLst>
      </pc:sldChg>
      <pc:sldChg chg="add">
        <pc:chgData name="Wei Li" userId="fae33518c2e5a771" providerId="LiveId" clId="{E1B283FA-7A11-46FB-A91E-E7CD08FA1A91}" dt="2025-10-26T01:52:37.582" v="34"/>
        <pc:sldMkLst>
          <pc:docMk/>
          <pc:sldMk cId="0" sldId="435"/>
        </pc:sldMkLst>
      </pc:sldChg>
      <pc:sldChg chg="add">
        <pc:chgData name="Wei Li" userId="fae33518c2e5a771" providerId="LiveId" clId="{E1B283FA-7A11-46FB-A91E-E7CD08FA1A91}" dt="2025-10-26T01:52:37.582" v="34"/>
        <pc:sldMkLst>
          <pc:docMk/>
          <pc:sldMk cId="0" sldId="436"/>
        </pc:sldMkLst>
      </pc:sldChg>
      <pc:sldChg chg="add">
        <pc:chgData name="Wei Li" userId="fae33518c2e5a771" providerId="LiveId" clId="{E1B283FA-7A11-46FB-A91E-E7CD08FA1A91}" dt="2025-10-26T01:52:37.582" v="34"/>
        <pc:sldMkLst>
          <pc:docMk/>
          <pc:sldMk cId="0" sldId="437"/>
        </pc:sldMkLst>
      </pc:sldChg>
      <pc:sldChg chg="add">
        <pc:chgData name="Wei Li" userId="fae33518c2e5a771" providerId="LiveId" clId="{E1B283FA-7A11-46FB-A91E-E7CD08FA1A91}" dt="2025-10-26T01:52:37.582" v="34"/>
        <pc:sldMkLst>
          <pc:docMk/>
          <pc:sldMk cId="0" sldId="438"/>
        </pc:sldMkLst>
      </pc:sldChg>
      <pc:sldChg chg="add">
        <pc:chgData name="Wei Li" userId="fae33518c2e5a771" providerId="LiveId" clId="{E1B283FA-7A11-46FB-A91E-E7CD08FA1A91}" dt="2025-10-26T01:52:37.582" v="34"/>
        <pc:sldMkLst>
          <pc:docMk/>
          <pc:sldMk cId="0" sldId="439"/>
        </pc:sldMkLst>
      </pc:sldChg>
      <pc:sldChg chg="add">
        <pc:chgData name="Wei Li" userId="fae33518c2e5a771" providerId="LiveId" clId="{E1B283FA-7A11-46FB-A91E-E7CD08FA1A91}" dt="2025-10-26T01:52:37.582" v="34"/>
        <pc:sldMkLst>
          <pc:docMk/>
          <pc:sldMk cId="0" sldId="440"/>
        </pc:sldMkLst>
      </pc:sldChg>
      <pc:sldChg chg="add">
        <pc:chgData name="Wei Li" userId="fae33518c2e5a771" providerId="LiveId" clId="{E1B283FA-7A11-46FB-A91E-E7CD08FA1A91}" dt="2025-10-26T01:52:37.582" v="34"/>
        <pc:sldMkLst>
          <pc:docMk/>
          <pc:sldMk cId="0" sldId="442"/>
        </pc:sldMkLst>
      </pc:sldChg>
      <pc:sldChg chg="add">
        <pc:chgData name="Wei Li" userId="fae33518c2e5a771" providerId="LiveId" clId="{E1B283FA-7A11-46FB-A91E-E7CD08FA1A91}" dt="2025-10-26T01:52:37.582" v="34"/>
        <pc:sldMkLst>
          <pc:docMk/>
          <pc:sldMk cId="0" sldId="443"/>
        </pc:sldMkLst>
      </pc:sldChg>
      <pc:sldChg chg="add">
        <pc:chgData name="Wei Li" userId="fae33518c2e5a771" providerId="LiveId" clId="{E1B283FA-7A11-46FB-A91E-E7CD08FA1A91}" dt="2025-10-26T01:52:37.582" v="34"/>
        <pc:sldMkLst>
          <pc:docMk/>
          <pc:sldMk cId="0" sldId="444"/>
        </pc:sldMkLst>
      </pc:sldChg>
      <pc:sldChg chg="add">
        <pc:chgData name="Wei Li" userId="fae33518c2e5a771" providerId="LiveId" clId="{E1B283FA-7A11-46FB-A91E-E7CD08FA1A91}" dt="2025-10-26T01:52:37.582" v="34"/>
        <pc:sldMkLst>
          <pc:docMk/>
          <pc:sldMk cId="0" sldId="446"/>
        </pc:sldMkLst>
      </pc:sldChg>
      <pc:sldChg chg="del">
        <pc:chgData name="Wei Li" userId="fae33518c2e5a771" providerId="LiveId" clId="{E1B283FA-7A11-46FB-A91E-E7CD08FA1A91}" dt="2025-10-26T01:52:32.924" v="33" actId="47"/>
        <pc:sldMkLst>
          <pc:docMk/>
          <pc:sldMk cId="0" sldId="888"/>
        </pc:sldMkLst>
      </pc:sldChg>
      <pc:sldChg chg="modSp mod">
        <pc:chgData name="Wei Li" userId="fae33518c2e5a771" providerId="LiveId" clId="{E1B283FA-7A11-46FB-A91E-E7CD08FA1A91}" dt="2025-10-26T02:12:53.955" v="161" actId="20577"/>
        <pc:sldMkLst>
          <pc:docMk/>
          <pc:sldMk cId="252876147" sldId="960"/>
        </pc:sldMkLst>
      </pc:sldChg>
      <pc:sldChg chg="del">
        <pc:chgData name="Wei Li" userId="fae33518c2e5a771" providerId="LiveId" clId="{E1B283FA-7A11-46FB-A91E-E7CD08FA1A91}" dt="2025-10-26T01:52:32.924" v="33" actId="47"/>
        <pc:sldMkLst>
          <pc:docMk/>
          <pc:sldMk cId="407784251" sldId="1009"/>
        </pc:sldMkLst>
      </pc:sldChg>
      <pc:sldChg chg="del">
        <pc:chgData name="Wei Li" userId="fae33518c2e5a771" providerId="LiveId" clId="{E1B283FA-7A11-46FB-A91E-E7CD08FA1A91}" dt="2025-10-26T01:52:32.924" v="33" actId="47"/>
        <pc:sldMkLst>
          <pc:docMk/>
          <pc:sldMk cId="4156970286" sldId="1025"/>
        </pc:sldMkLst>
      </pc:sldChg>
      <pc:sldChg chg="del">
        <pc:chgData name="Wei Li" userId="fae33518c2e5a771" providerId="LiveId" clId="{E1B283FA-7A11-46FB-A91E-E7CD08FA1A91}" dt="2025-10-26T01:52:32.924" v="33" actId="47"/>
        <pc:sldMkLst>
          <pc:docMk/>
          <pc:sldMk cId="1443076884" sldId="1026"/>
        </pc:sldMkLst>
      </pc:sldChg>
      <pc:sldChg chg="del">
        <pc:chgData name="Wei Li" userId="fae33518c2e5a771" providerId="LiveId" clId="{E1B283FA-7A11-46FB-A91E-E7CD08FA1A91}" dt="2025-10-26T01:52:32.924" v="33" actId="47"/>
        <pc:sldMkLst>
          <pc:docMk/>
          <pc:sldMk cId="153853231" sldId="1027"/>
        </pc:sldMkLst>
      </pc:sldChg>
      <pc:sldChg chg="del">
        <pc:chgData name="Wei Li" userId="fae33518c2e5a771" providerId="LiveId" clId="{E1B283FA-7A11-46FB-A91E-E7CD08FA1A91}" dt="2025-10-26T01:52:32.924" v="33" actId="47"/>
        <pc:sldMkLst>
          <pc:docMk/>
          <pc:sldMk cId="4092842400" sldId="1028"/>
        </pc:sldMkLst>
      </pc:sldChg>
      <pc:sldChg chg="del">
        <pc:chgData name="Wei Li" userId="fae33518c2e5a771" providerId="LiveId" clId="{E1B283FA-7A11-46FB-A91E-E7CD08FA1A91}" dt="2025-10-26T01:52:32.924" v="33" actId="47"/>
        <pc:sldMkLst>
          <pc:docMk/>
          <pc:sldMk cId="2861638438" sldId="1030"/>
        </pc:sldMkLst>
      </pc:sldChg>
      <pc:sldChg chg="del">
        <pc:chgData name="Wei Li" userId="fae33518c2e5a771" providerId="LiveId" clId="{E1B283FA-7A11-46FB-A91E-E7CD08FA1A91}" dt="2025-10-26T01:52:32.924" v="33" actId="47"/>
        <pc:sldMkLst>
          <pc:docMk/>
          <pc:sldMk cId="1286946230" sldId="1031"/>
        </pc:sldMkLst>
      </pc:sldChg>
      <pc:sldChg chg="del">
        <pc:chgData name="Wei Li" userId="fae33518c2e5a771" providerId="LiveId" clId="{E1B283FA-7A11-46FB-A91E-E7CD08FA1A91}" dt="2025-10-26T01:52:32.924" v="33" actId="47"/>
        <pc:sldMkLst>
          <pc:docMk/>
          <pc:sldMk cId="1957931516" sldId="1033"/>
        </pc:sldMkLst>
      </pc:sldChg>
      <pc:sldChg chg="del">
        <pc:chgData name="Wei Li" userId="fae33518c2e5a771" providerId="LiveId" clId="{E1B283FA-7A11-46FB-A91E-E7CD08FA1A91}" dt="2025-10-26T01:52:32.924" v="33" actId="47"/>
        <pc:sldMkLst>
          <pc:docMk/>
          <pc:sldMk cId="2305507980" sldId="1034"/>
        </pc:sldMkLst>
      </pc:sldChg>
      <pc:sldChg chg="del">
        <pc:chgData name="Wei Li" userId="fae33518c2e5a771" providerId="LiveId" clId="{E1B283FA-7A11-46FB-A91E-E7CD08FA1A91}" dt="2025-10-26T01:52:32.924" v="33" actId="47"/>
        <pc:sldMkLst>
          <pc:docMk/>
          <pc:sldMk cId="1571867934" sldId="1035"/>
        </pc:sldMkLst>
      </pc:sldChg>
      <pc:sldChg chg="del">
        <pc:chgData name="Wei Li" userId="fae33518c2e5a771" providerId="LiveId" clId="{E1B283FA-7A11-46FB-A91E-E7CD08FA1A91}" dt="2025-10-26T01:52:32.924" v="33" actId="47"/>
        <pc:sldMkLst>
          <pc:docMk/>
          <pc:sldMk cId="558341424" sldId="1040"/>
        </pc:sldMkLst>
      </pc:sldChg>
      <pc:sldChg chg="del">
        <pc:chgData name="Wei Li" userId="fae33518c2e5a771" providerId="LiveId" clId="{E1B283FA-7A11-46FB-A91E-E7CD08FA1A91}" dt="2025-10-26T01:52:32.924" v="33" actId="47"/>
        <pc:sldMkLst>
          <pc:docMk/>
          <pc:sldMk cId="1703343206" sldId="1041"/>
        </pc:sldMkLst>
      </pc:sldChg>
      <pc:sldChg chg="del">
        <pc:chgData name="Wei Li" userId="fae33518c2e5a771" providerId="LiveId" clId="{E1B283FA-7A11-46FB-A91E-E7CD08FA1A91}" dt="2025-10-26T01:52:32.924" v="33" actId="47"/>
        <pc:sldMkLst>
          <pc:docMk/>
          <pc:sldMk cId="1668922219" sldId="1042"/>
        </pc:sldMkLst>
      </pc:sldChg>
      <pc:sldChg chg="del">
        <pc:chgData name="Wei Li" userId="fae33518c2e5a771" providerId="LiveId" clId="{E1B283FA-7A11-46FB-A91E-E7CD08FA1A91}" dt="2025-10-26T01:52:32.924" v="33" actId="47"/>
        <pc:sldMkLst>
          <pc:docMk/>
          <pc:sldMk cId="3725868257" sldId="1043"/>
        </pc:sldMkLst>
      </pc:sldChg>
      <pc:sldChg chg="modSp add mod">
        <pc:chgData name="Wei Li" userId="fae33518c2e5a771" providerId="LiveId" clId="{E1B283FA-7A11-46FB-A91E-E7CD08FA1A91}" dt="2025-10-26T02:07:10.839" v="145" actId="20577"/>
        <pc:sldMkLst>
          <pc:docMk/>
          <pc:sldMk cId="358965501" sldId="3976"/>
        </pc:sldMkLst>
      </pc:sldChg>
      <pc:sldChg chg="add del">
        <pc:chgData name="Wei Li" userId="fae33518c2e5a771" providerId="LiveId" clId="{E1B283FA-7A11-46FB-A91E-E7CD08FA1A91}" dt="2025-10-26T02:03:15.194" v="130"/>
        <pc:sldMkLst>
          <pc:docMk/>
          <pc:sldMk cId="2417170538" sldId="5347"/>
        </pc:sldMkLst>
      </pc:sldChg>
      <pc:sldChg chg="del">
        <pc:chgData name="Wei Li" userId="fae33518c2e5a771" providerId="LiveId" clId="{E1B283FA-7A11-46FB-A91E-E7CD08FA1A91}" dt="2025-10-26T02:03:12.200" v="129" actId="47"/>
        <pc:sldMkLst>
          <pc:docMk/>
          <pc:sldMk cId="657523705" sldId="5357"/>
        </pc:sldMkLst>
      </pc:sldChg>
      <pc:sldChg chg="del">
        <pc:chgData name="Wei Li" userId="fae33518c2e5a771" providerId="LiveId" clId="{E1B283FA-7A11-46FB-A91E-E7CD08FA1A91}" dt="2025-10-26T02:03:12.200" v="129" actId="47"/>
        <pc:sldMkLst>
          <pc:docMk/>
          <pc:sldMk cId="3948362528" sldId="5358"/>
        </pc:sldMkLst>
      </pc:sldChg>
      <pc:sldChg chg="del">
        <pc:chgData name="Wei Li" userId="fae33518c2e5a771" providerId="LiveId" clId="{E1B283FA-7A11-46FB-A91E-E7CD08FA1A91}" dt="2025-10-26T02:03:12.200" v="129" actId="47"/>
        <pc:sldMkLst>
          <pc:docMk/>
          <pc:sldMk cId="3909094286" sldId="5359"/>
        </pc:sldMkLst>
      </pc:sldChg>
      <pc:sldChg chg="del">
        <pc:chgData name="Wei Li" userId="fae33518c2e5a771" providerId="LiveId" clId="{E1B283FA-7A11-46FB-A91E-E7CD08FA1A91}" dt="2025-10-26T02:03:12.200" v="129" actId="47"/>
        <pc:sldMkLst>
          <pc:docMk/>
          <pc:sldMk cId="1990417425" sldId="5360"/>
        </pc:sldMkLst>
      </pc:sldChg>
      <pc:sldChg chg="add">
        <pc:chgData name="Wei Li" userId="fae33518c2e5a771" providerId="LiveId" clId="{E1B283FA-7A11-46FB-A91E-E7CD08FA1A91}" dt="2025-10-26T02:03:15.194" v="130"/>
        <pc:sldMkLst>
          <pc:docMk/>
          <pc:sldMk cId="3794272666" sldId="5362"/>
        </pc:sldMkLst>
      </pc:sldChg>
      <pc:sldChg chg="add">
        <pc:chgData name="Wei Li" userId="fae33518c2e5a771" providerId="LiveId" clId="{E1B283FA-7A11-46FB-A91E-E7CD08FA1A91}" dt="2025-10-26T02:03:15.194" v="130"/>
        <pc:sldMkLst>
          <pc:docMk/>
          <pc:sldMk cId="3257511885" sldId="5364"/>
        </pc:sldMkLst>
      </pc:sldChg>
      <pc:sldChg chg="add">
        <pc:chgData name="Wei Li" userId="fae33518c2e5a771" providerId="LiveId" clId="{E1B283FA-7A11-46FB-A91E-E7CD08FA1A91}" dt="2025-10-26T02:03:15.194" v="130"/>
        <pc:sldMkLst>
          <pc:docMk/>
          <pc:sldMk cId="3078753091" sldId="5366"/>
        </pc:sldMkLst>
      </pc:sldChg>
      <pc:sldChg chg="add">
        <pc:chgData name="Wei Li" userId="fae33518c2e5a771" providerId="LiveId" clId="{E1B283FA-7A11-46FB-A91E-E7CD08FA1A91}" dt="2025-10-26T02:03:15.194" v="130"/>
        <pc:sldMkLst>
          <pc:docMk/>
          <pc:sldMk cId="1330789922" sldId="5367"/>
        </pc:sldMkLst>
      </pc:sldChg>
      <pc:sldChg chg="add">
        <pc:chgData name="Wei Li" userId="fae33518c2e5a771" providerId="LiveId" clId="{E1B283FA-7A11-46FB-A91E-E7CD08FA1A91}" dt="2025-10-26T02:03:15.194" v="130"/>
        <pc:sldMkLst>
          <pc:docMk/>
          <pc:sldMk cId="1508179166" sldId="5369"/>
        </pc:sldMkLst>
      </pc:sldChg>
      <pc:sldChg chg="add">
        <pc:chgData name="Wei Li" userId="fae33518c2e5a771" providerId="LiveId" clId="{E1B283FA-7A11-46FB-A91E-E7CD08FA1A91}" dt="2025-10-26T02:03:15.194" v="130"/>
        <pc:sldMkLst>
          <pc:docMk/>
          <pc:sldMk cId="608043972" sldId="5370"/>
        </pc:sldMkLst>
      </pc:sldChg>
      <pc:sldChg chg="add">
        <pc:chgData name="Wei Li" userId="fae33518c2e5a771" providerId="LiveId" clId="{E1B283FA-7A11-46FB-A91E-E7CD08FA1A91}" dt="2025-10-26T02:03:15.194" v="130"/>
        <pc:sldMkLst>
          <pc:docMk/>
          <pc:sldMk cId="3500984082" sldId="5371"/>
        </pc:sldMkLst>
      </pc:sldChg>
      <pc:sldChg chg="add">
        <pc:chgData name="Wei Li" userId="fae33518c2e5a771" providerId="LiveId" clId="{E1B283FA-7A11-46FB-A91E-E7CD08FA1A91}" dt="2025-10-26T02:03:15.194" v="130"/>
        <pc:sldMkLst>
          <pc:docMk/>
          <pc:sldMk cId="2189699871" sldId="5372"/>
        </pc:sldMkLst>
      </pc:sldChg>
      <pc:sldChg chg="add">
        <pc:chgData name="Wei Li" userId="fae33518c2e5a771" providerId="LiveId" clId="{E1B283FA-7A11-46FB-A91E-E7CD08FA1A91}" dt="2025-10-26T02:03:15.194" v="130"/>
        <pc:sldMkLst>
          <pc:docMk/>
          <pc:sldMk cId="2926334791" sldId="5373"/>
        </pc:sldMkLst>
      </pc:sldChg>
      <pc:sldChg chg="add">
        <pc:chgData name="Wei Li" userId="fae33518c2e5a771" providerId="LiveId" clId="{E1B283FA-7A11-46FB-A91E-E7CD08FA1A91}" dt="2025-10-26T02:03:15.194" v="130"/>
        <pc:sldMkLst>
          <pc:docMk/>
          <pc:sldMk cId="2401783669" sldId="5374"/>
        </pc:sldMkLst>
      </pc:sldChg>
      <pc:sldChg chg="add">
        <pc:chgData name="Wei Li" userId="fae33518c2e5a771" providerId="LiveId" clId="{E1B283FA-7A11-46FB-A91E-E7CD08FA1A91}" dt="2025-10-26T02:03:15.194" v="130"/>
        <pc:sldMkLst>
          <pc:docMk/>
          <pc:sldMk cId="558080091" sldId="5375"/>
        </pc:sldMkLst>
      </pc:sldChg>
      <pc:sldChg chg="add">
        <pc:chgData name="Wei Li" userId="fae33518c2e5a771" providerId="LiveId" clId="{E1B283FA-7A11-46FB-A91E-E7CD08FA1A91}" dt="2025-10-26T01:59:31.438" v="87"/>
        <pc:sldMkLst>
          <pc:docMk/>
          <pc:sldMk cId="0" sldId="5628"/>
        </pc:sldMkLst>
      </pc:sldChg>
      <pc:sldChg chg="del">
        <pc:chgData name="Wei Li" userId="fae33518c2e5a771" providerId="LiveId" clId="{E1B283FA-7A11-46FB-A91E-E7CD08FA1A91}" dt="2025-10-26T01:57:54.140" v="83" actId="2696"/>
        <pc:sldMkLst>
          <pc:docMk/>
          <pc:sldMk cId="2107314387" sldId="5965"/>
        </pc:sldMkLst>
      </pc:sldChg>
      <pc:sldChg chg="add del">
        <pc:chgData name="Wei Li" userId="fae33518c2e5a771" providerId="LiveId" clId="{E1B283FA-7A11-46FB-A91E-E7CD08FA1A91}" dt="2025-10-26T02:07:29.390" v="146" actId="2696"/>
        <pc:sldMkLst>
          <pc:docMk/>
          <pc:sldMk cId="2806572174" sldId="5965"/>
        </pc:sldMkLst>
      </pc:sldChg>
      <pc:sldChg chg="modSp add mod">
        <pc:chgData name="Wei Li" userId="fae33518c2e5a771" providerId="LiveId" clId="{E1B283FA-7A11-46FB-A91E-E7CD08FA1A91}" dt="2025-10-26T01:48:11.971" v="3" actId="27636"/>
        <pc:sldMkLst>
          <pc:docMk/>
          <pc:sldMk cId="0" sldId="5966"/>
        </pc:sldMkLst>
      </pc:sldChg>
      <pc:sldChg chg="add">
        <pc:chgData name="Wei Li" userId="fae33518c2e5a771" providerId="LiveId" clId="{E1B283FA-7A11-46FB-A91E-E7CD08FA1A91}" dt="2025-10-26T01:48:41.274" v="14"/>
        <pc:sldMkLst>
          <pc:docMk/>
          <pc:sldMk cId="0" sldId="5967"/>
        </pc:sldMkLst>
      </pc:sldChg>
      <pc:sldChg chg="add">
        <pc:chgData name="Wei Li" userId="fae33518c2e5a771" providerId="LiveId" clId="{E1B283FA-7A11-46FB-A91E-E7CD08FA1A91}" dt="2025-10-26T01:48:41.274" v="14"/>
        <pc:sldMkLst>
          <pc:docMk/>
          <pc:sldMk cId="0" sldId="5968"/>
        </pc:sldMkLst>
      </pc:sldChg>
      <pc:sldChg chg="add">
        <pc:chgData name="Wei Li" userId="fae33518c2e5a771" providerId="LiveId" clId="{E1B283FA-7A11-46FB-A91E-E7CD08FA1A91}" dt="2025-10-26T01:48:41.274" v="14"/>
        <pc:sldMkLst>
          <pc:docMk/>
          <pc:sldMk cId="0" sldId="5969"/>
        </pc:sldMkLst>
      </pc:sldChg>
      <pc:sldChg chg="add">
        <pc:chgData name="Wei Li" userId="fae33518c2e5a771" providerId="LiveId" clId="{E1B283FA-7A11-46FB-A91E-E7CD08FA1A91}" dt="2025-10-26T01:48:41.274" v="14"/>
        <pc:sldMkLst>
          <pc:docMk/>
          <pc:sldMk cId="0" sldId="5970"/>
        </pc:sldMkLst>
      </pc:sldChg>
      <pc:sldChg chg="add">
        <pc:chgData name="Wei Li" userId="fae33518c2e5a771" providerId="LiveId" clId="{E1B283FA-7A11-46FB-A91E-E7CD08FA1A91}" dt="2025-10-26T01:48:41.274" v="14"/>
        <pc:sldMkLst>
          <pc:docMk/>
          <pc:sldMk cId="0" sldId="5971"/>
        </pc:sldMkLst>
      </pc:sldChg>
      <pc:sldChg chg="add">
        <pc:chgData name="Wei Li" userId="fae33518c2e5a771" providerId="LiveId" clId="{E1B283FA-7A11-46FB-A91E-E7CD08FA1A91}" dt="2025-10-26T01:48:41.274" v="14"/>
        <pc:sldMkLst>
          <pc:docMk/>
          <pc:sldMk cId="0" sldId="5972"/>
        </pc:sldMkLst>
      </pc:sldChg>
      <pc:sldChg chg="add">
        <pc:chgData name="Wei Li" userId="fae33518c2e5a771" providerId="LiveId" clId="{E1B283FA-7A11-46FB-A91E-E7CD08FA1A91}" dt="2025-10-26T01:48:41.274" v="14"/>
        <pc:sldMkLst>
          <pc:docMk/>
          <pc:sldMk cId="0" sldId="5973"/>
        </pc:sldMkLst>
      </pc:sldChg>
      <pc:sldChg chg="add">
        <pc:chgData name="Wei Li" userId="fae33518c2e5a771" providerId="LiveId" clId="{E1B283FA-7A11-46FB-A91E-E7CD08FA1A91}" dt="2025-10-26T01:48:41.274" v="14"/>
        <pc:sldMkLst>
          <pc:docMk/>
          <pc:sldMk cId="0" sldId="5974"/>
        </pc:sldMkLst>
      </pc:sldChg>
      <pc:sldChg chg="add">
        <pc:chgData name="Wei Li" userId="fae33518c2e5a771" providerId="LiveId" clId="{E1B283FA-7A11-46FB-A91E-E7CD08FA1A91}" dt="2025-10-26T01:48:41.274" v="14"/>
        <pc:sldMkLst>
          <pc:docMk/>
          <pc:sldMk cId="0" sldId="5975"/>
        </pc:sldMkLst>
      </pc:sldChg>
      <pc:sldChg chg="add">
        <pc:chgData name="Wei Li" userId="fae33518c2e5a771" providerId="LiveId" clId="{E1B283FA-7A11-46FB-A91E-E7CD08FA1A91}" dt="2025-10-26T01:48:41.274" v="14"/>
        <pc:sldMkLst>
          <pc:docMk/>
          <pc:sldMk cId="0" sldId="5976"/>
        </pc:sldMkLst>
      </pc:sldChg>
      <pc:sldChg chg="add">
        <pc:chgData name="Wei Li" userId="fae33518c2e5a771" providerId="LiveId" clId="{E1B283FA-7A11-46FB-A91E-E7CD08FA1A91}" dt="2025-10-26T01:48:41.274" v="14"/>
        <pc:sldMkLst>
          <pc:docMk/>
          <pc:sldMk cId="0" sldId="5977"/>
        </pc:sldMkLst>
      </pc:sldChg>
      <pc:sldChg chg="modSp add mod">
        <pc:chgData name="Wei Li" userId="fae33518c2e5a771" providerId="LiveId" clId="{E1B283FA-7A11-46FB-A91E-E7CD08FA1A91}" dt="2025-10-26T01:49:12.581" v="16" actId="27636"/>
        <pc:sldMkLst>
          <pc:docMk/>
          <pc:sldMk cId="0" sldId="5978"/>
        </pc:sldMkLst>
      </pc:sldChg>
      <pc:sldChg chg="modSp add mod">
        <pc:chgData name="Wei Li" userId="fae33518c2e5a771" providerId="LiveId" clId="{E1B283FA-7A11-46FB-A91E-E7CD08FA1A91}" dt="2025-10-26T01:49:12.593" v="17" actId="27636"/>
        <pc:sldMkLst>
          <pc:docMk/>
          <pc:sldMk cId="0" sldId="5979"/>
        </pc:sldMkLst>
      </pc:sldChg>
      <pc:sldChg chg="modSp add mod">
        <pc:chgData name="Wei Li" userId="fae33518c2e5a771" providerId="LiveId" clId="{E1B283FA-7A11-46FB-A91E-E7CD08FA1A91}" dt="2025-10-26T01:49:12.605" v="18" actId="27636"/>
        <pc:sldMkLst>
          <pc:docMk/>
          <pc:sldMk cId="0" sldId="5980"/>
        </pc:sldMkLst>
      </pc:sldChg>
      <pc:sldChg chg="modSp add mod">
        <pc:chgData name="Wei Li" userId="fae33518c2e5a771" providerId="LiveId" clId="{E1B283FA-7A11-46FB-A91E-E7CD08FA1A91}" dt="2025-10-26T01:49:12.612" v="19" actId="27636"/>
        <pc:sldMkLst>
          <pc:docMk/>
          <pc:sldMk cId="0" sldId="5981"/>
        </pc:sldMkLst>
      </pc:sldChg>
      <pc:sldChg chg="modSp add mod">
        <pc:chgData name="Wei Li" userId="fae33518c2e5a771" providerId="LiveId" clId="{E1B283FA-7A11-46FB-A91E-E7CD08FA1A91}" dt="2025-10-26T01:49:12.622" v="20" actId="27636"/>
        <pc:sldMkLst>
          <pc:docMk/>
          <pc:sldMk cId="0" sldId="5982"/>
        </pc:sldMkLst>
      </pc:sldChg>
      <pc:sldChg chg="modSp add mod">
        <pc:chgData name="Wei Li" userId="fae33518c2e5a771" providerId="LiveId" clId="{E1B283FA-7A11-46FB-A91E-E7CD08FA1A91}" dt="2025-10-26T01:49:12.631" v="21" actId="27636"/>
        <pc:sldMkLst>
          <pc:docMk/>
          <pc:sldMk cId="0" sldId="5983"/>
        </pc:sldMkLst>
      </pc:sldChg>
      <pc:sldChg chg="modSp add mod">
        <pc:chgData name="Wei Li" userId="fae33518c2e5a771" providerId="LiveId" clId="{E1B283FA-7A11-46FB-A91E-E7CD08FA1A91}" dt="2025-10-26T01:49:12.638" v="22" actId="27636"/>
        <pc:sldMkLst>
          <pc:docMk/>
          <pc:sldMk cId="0" sldId="5984"/>
        </pc:sldMkLst>
      </pc:sldChg>
      <pc:sldChg chg="modSp add mod">
        <pc:chgData name="Wei Li" userId="fae33518c2e5a771" providerId="LiveId" clId="{E1B283FA-7A11-46FB-A91E-E7CD08FA1A91}" dt="2025-10-26T01:49:12.646" v="23" actId="27636"/>
        <pc:sldMkLst>
          <pc:docMk/>
          <pc:sldMk cId="0" sldId="5985"/>
        </pc:sldMkLst>
      </pc:sldChg>
      <pc:sldChg chg="modSp add mod">
        <pc:chgData name="Wei Li" userId="fae33518c2e5a771" providerId="LiveId" clId="{E1B283FA-7A11-46FB-A91E-E7CD08FA1A91}" dt="2025-10-26T01:49:12.653" v="24" actId="27636"/>
        <pc:sldMkLst>
          <pc:docMk/>
          <pc:sldMk cId="0" sldId="5986"/>
        </pc:sldMkLst>
      </pc:sldChg>
      <pc:sldChg chg="modSp add mod">
        <pc:chgData name="Wei Li" userId="fae33518c2e5a771" providerId="LiveId" clId="{E1B283FA-7A11-46FB-A91E-E7CD08FA1A91}" dt="2025-10-26T01:49:12.663" v="25" actId="27636"/>
        <pc:sldMkLst>
          <pc:docMk/>
          <pc:sldMk cId="0" sldId="5987"/>
        </pc:sldMkLst>
      </pc:sldChg>
      <pc:sldChg chg="modSp add mod">
        <pc:chgData name="Wei Li" userId="fae33518c2e5a771" providerId="LiveId" clId="{E1B283FA-7A11-46FB-A91E-E7CD08FA1A91}" dt="2025-10-26T01:49:12.670" v="26" actId="27636"/>
        <pc:sldMkLst>
          <pc:docMk/>
          <pc:sldMk cId="0" sldId="5988"/>
        </pc:sldMkLst>
      </pc:sldChg>
      <pc:sldChg chg="modSp add mod">
        <pc:chgData name="Wei Li" userId="fae33518c2e5a771" providerId="LiveId" clId="{E1B283FA-7A11-46FB-A91E-E7CD08FA1A91}" dt="2025-10-26T01:49:12.681" v="27" actId="27636"/>
        <pc:sldMkLst>
          <pc:docMk/>
          <pc:sldMk cId="0" sldId="5989"/>
        </pc:sldMkLst>
      </pc:sldChg>
      <pc:sldChg chg="add">
        <pc:chgData name="Wei Li" userId="fae33518c2e5a771" providerId="LiveId" clId="{E1B283FA-7A11-46FB-A91E-E7CD08FA1A91}" dt="2025-10-26T01:49:52.648" v="31"/>
        <pc:sldMkLst>
          <pc:docMk/>
          <pc:sldMk cId="0" sldId="5990"/>
        </pc:sldMkLst>
      </pc:sldChg>
      <pc:sldChg chg="add">
        <pc:chgData name="Wei Li" userId="fae33518c2e5a771" providerId="LiveId" clId="{E1B283FA-7A11-46FB-A91E-E7CD08FA1A91}" dt="2025-10-26T01:49:52.648" v="31"/>
        <pc:sldMkLst>
          <pc:docMk/>
          <pc:sldMk cId="0" sldId="5991"/>
        </pc:sldMkLst>
      </pc:sldChg>
      <pc:sldChg chg="add">
        <pc:chgData name="Wei Li" userId="fae33518c2e5a771" providerId="LiveId" clId="{E1B283FA-7A11-46FB-A91E-E7CD08FA1A91}" dt="2025-10-26T01:49:52.648" v="31"/>
        <pc:sldMkLst>
          <pc:docMk/>
          <pc:sldMk cId="0" sldId="5992"/>
        </pc:sldMkLst>
      </pc:sldChg>
      <pc:sldChg chg="add">
        <pc:chgData name="Wei Li" userId="fae33518c2e5a771" providerId="LiveId" clId="{E1B283FA-7A11-46FB-A91E-E7CD08FA1A91}" dt="2025-10-26T01:49:52.648" v="31"/>
        <pc:sldMkLst>
          <pc:docMk/>
          <pc:sldMk cId="0" sldId="5993"/>
        </pc:sldMkLst>
      </pc:sldChg>
      <pc:sldChg chg="add">
        <pc:chgData name="Wei Li" userId="fae33518c2e5a771" providerId="LiveId" clId="{E1B283FA-7A11-46FB-A91E-E7CD08FA1A91}" dt="2025-10-26T01:49:52.648" v="31"/>
        <pc:sldMkLst>
          <pc:docMk/>
          <pc:sldMk cId="0" sldId="5994"/>
        </pc:sldMkLst>
      </pc:sldChg>
      <pc:sldChg chg="add">
        <pc:chgData name="Wei Li" userId="fae33518c2e5a771" providerId="LiveId" clId="{E1B283FA-7A11-46FB-A91E-E7CD08FA1A91}" dt="2025-10-26T01:49:52.648" v="31"/>
        <pc:sldMkLst>
          <pc:docMk/>
          <pc:sldMk cId="0" sldId="5995"/>
        </pc:sldMkLst>
      </pc:sldChg>
      <pc:sldChg chg="add">
        <pc:chgData name="Wei Li" userId="fae33518c2e5a771" providerId="LiveId" clId="{E1B283FA-7A11-46FB-A91E-E7CD08FA1A91}" dt="2025-10-26T01:49:52.648" v="31"/>
        <pc:sldMkLst>
          <pc:docMk/>
          <pc:sldMk cId="0" sldId="5996"/>
        </pc:sldMkLst>
      </pc:sldChg>
      <pc:sldChg chg="add">
        <pc:chgData name="Wei Li" userId="fae33518c2e5a771" providerId="LiveId" clId="{E1B283FA-7A11-46FB-A91E-E7CD08FA1A91}" dt="2025-10-26T01:49:52.648" v="31"/>
        <pc:sldMkLst>
          <pc:docMk/>
          <pc:sldMk cId="0" sldId="5997"/>
        </pc:sldMkLst>
      </pc:sldChg>
      <pc:sldChg chg="add">
        <pc:chgData name="Wei Li" userId="fae33518c2e5a771" providerId="LiveId" clId="{E1B283FA-7A11-46FB-A91E-E7CD08FA1A91}" dt="2025-10-26T01:49:52.648" v="31"/>
        <pc:sldMkLst>
          <pc:docMk/>
          <pc:sldMk cId="0" sldId="5998"/>
        </pc:sldMkLst>
      </pc:sldChg>
      <pc:sldChg chg="add">
        <pc:chgData name="Wei Li" userId="fae33518c2e5a771" providerId="LiveId" clId="{E1B283FA-7A11-46FB-A91E-E7CD08FA1A91}" dt="2025-10-26T01:49:52.648" v="31"/>
        <pc:sldMkLst>
          <pc:docMk/>
          <pc:sldMk cId="0" sldId="5999"/>
        </pc:sldMkLst>
      </pc:sldChg>
      <pc:sldChg chg="add">
        <pc:chgData name="Wei Li" userId="fae33518c2e5a771" providerId="LiveId" clId="{E1B283FA-7A11-46FB-A91E-E7CD08FA1A91}" dt="2025-10-26T01:51:43.018" v="32"/>
        <pc:sldMkLst>
          <pc:docMk/>
          <pc:sldMk cId="1864073170" sldId="6000"/>
        </pc:sldMkLst>
      </pc:sldChg>
      <pc:sldChg chg="add">
        <pc:chgData name="Wei Li" userId="fae33518c2e5a771" providerId="LiveId" clId="{E1B283FA-7A11-46FB-A91E-E7CD08FA1A91}" dt="2025-10-26T01:51:43.018" v="32"/>
        <pc:sldMkLst>
          <pc:docMk/>
          <pc:sldMk cId="3215161389" sldId="6001"/>
        </pc:sldMkLst>
      </pc:sldChg>
      <pc:sldChg chg="add">
        <pc:chgData name="Wei Li" userId="fae33518c2e5a771" providerId="LiveId" clId="{E1B283FA-7A11-46FB-A91E-E7CD08FA1A91}" dt="2025-10-26T01:51:43.018" v="32"/>
        <pc:sldMkLst>
          <pc:docMk/>
          <pc:sldMk cId="3600884999" sldId="6002"/>
        </pc:sldMkLst>
      </pc:sldChg>
      <pc:sldChg chg="add">
        <pc:chgData name="Wei Li" userId="fae33518c2e5a771" providerId="LiveId" clId="{E1B283FA-7A11-46FB-A91E-E7CD08FA1A91}" dt="2025-10-26T01:51:43.018" v="32"/>
        <pc:sldMkLst>
          <pc:docMk/>
          <pc:sldMk cId="4274262981" sldId="6003"/>
        </pc:sldMkLst>
      </pc:sldChg>
      <pc:sldChg chg="add">
        <pc:chgData name="Wei Li" userId="fae33518c2e5a771" providerId="LiveId" clId="{E1B283FA-7A11-46FB-A91E-E7CD08FA1A91}" dt="2025-10-26T01:51:43.018" v="32"/>
        <pc:sldMkLst>
          <pc:docMk/>
          <pc:sldMk cId="3887488462" sldId="6004"/>
        </pc:sldMkLst>
      </pc:sldChg>
      <pc:sldChg chg="modSp add mod">
        <pc:chgData name="Wei Li" userId="fae33518c2e5a771" providerId="LiveId" clId="{E1B283FA-7A11-46FB-A91E-E7CD08FA1A91}" dt="2025-10-26T02:00:02" v="100" actId="1076"/>
        <pc:sldMkLst>
          <pc:docMk/>
          <pc:sldMk cId="0" sldId="6005"/>
        </pc:sldMkLst>
      </pc:sldChg>
      <pc:sldChg chg="modSp add mod">
        <pc:chgData name="Wei Li" userId="fae33518c2e5a771" providerId="LiveId" clId="{E1B283FA-7A11-46FB-A91E-E7CD08FA1A91}" dt="2025-10-26T02:00:20.098" v="102" actId="1076"/>
        <pc:sldMkLst>
          <pc:docMk/>
          <pc:sldMk cId="0" sldId="6006"/>
        </pc:sldMkLst>
      </pc:sldChg>
      <pc:sldChg chg="modSp add mod">
        <pc:chgData name="Wei Li" userId="fae33518c2e5a771" providerId="LiveId" clId="{E1B283FA-7A11-46FB-A91E-E7CD08FA1A91}" dt="2025-10-26T02:00:30.174" v="105" actId="1076"/>
        <pc:sldMkLst>
          <pc:docMk/>
          <pc:sldMk cId="0" sldId="6007"/>
        </pc:sldMkLst>
      </pc:sldChg>
      <pc:sldChg chg="modSp add mod">
        <pc:chgData name="Wei Li" userId="fae33518c2e5a771" providerId="LiveId" clId="{E1B283FA-7A11-46FB-A91E-E7CD08FA1A91}" dt="2025-10-26T02:00:39.364" v="108" actId="1076"/>
        <pc:sldMkLst>
          <pc:docMk/>
          <pc:sldMk cId="0" sldId="6008"/>
        </pc:sldMkLst>
      </pc:sldChg>
      <pc:sldChg chg="modSp add mod">
        <pc:chgData name="Wei Li" userId="fae33518c2e5a771" providerId="LiveId" clId="{E1B283FA-7A11-46FB-A91E-E7CD08FA1A91}" dt="2025-10-26T02:00:56.507" v="111" actId="1076"/>
        <pc:sldMkLst>
          <pc:docMk/>
          <pc:sldMk cId="0" sldId="6009"/>
        </pc:sldMkLst>
      </pc:sldChg>
      <pc:sldChg chg="modSp add mod">
        <pc:chgData name="Wei Li" userId="fae33518c2e5a771" providerId="LiveId" clId="{E1B283FA-7A11-46FB-A91E-E7CD08FA1A91}" dt="2025-10-26T02:01:05.451" v="114" actId="1076"/>
        <pc:sldMkLst>
          <pc:docMk/>
          <pc:sldMk cId="0" sldId="6010"/>
        </pc:sldMkLst>
      </pc:sldChg>
      <pc:sldChg chg="modSp add mod">
        <pc:chgData name="Wei Li" userId="fae33518c2e5a771" providerId="LiveId" clId="{E1B283FA-7A11-46FB-A91E-E7CD08FA1A91}" dt="2025-10-26T02:01:15.868" v="116" actId="1076"/>
        <pc:sldMkLst>
          <pc:docMk/>
          <pc:sldMk cId="0" sldId="6011"/>
        </pc:sldMkLst>
      </pc:sldChg>
      <pc:sldChg chg="modSp add mod">
        <pc:chgData name="Wei Li" userId="fae33518c2e5a771" providerId="LiveId" clId="{E1B283FA-7A11-46FB-A91E-E7CD08FA1A91}" dt="2025-10-26T02:01:24.092" v="119" actId="1076"/>
        <pc:sldMkLst>
          <pc:docMk/>
          <pc:sldMk cId="0" sldId="6012"/>
        </pc:sldMkLst>
      </pc:sldChg>
      <pc:sldChg chg="modSp add mod">
        <pc:chgData name="Wei Li" userId="fae33518c2e5a771" providerId="LiveId" clId="{E1B283FA-7A11-46FB-A91E-E7CD08FA1A91}" dt="2025-10-26T02:01:32.320" v="122" actId="1076"/>
        <pc:sldMkLst>
          <pc:docMk/>
          <pc:sldMk cId="0" sldId="6013"/>
        </pc:sldMkLst>
      </pc:sldChg>
      <pc:sldChg chg="modSp add mod">
        <pc:chgData name="Wei Li" userId="fae33518c2e5a771" providerId="LiveId" clId="{E1B283FA-7A11-46FB-A91E-E7CD08FA1A91}" dt="2025-10-26T02:01:40.366" v="125" actId="1076"/>
        <pc:sldMkLst>
          <pc:docMk/>
          <pc:sldMk cId="0" sldId="6014"/>
        </pc:sldMkLst>
      </pc:sldChg>
      <pc:sldChg chg="modSp add mod">
        <pc:chgData name="Wei Li" userId="fae33518c2e5a771" providerId="LiveId" clId="{E1B283FA-7A11-46FB-A91E-E7CD08FA1A91}" dt="2025-10-26T02:01:50.986" v="128" actId="1076"/>
        <pc:sldMkLst>
          <pc:docMk/>
          <pc:sldMk cId="0" sldId="6015"/>
        </pc:sldMkLst>
      </pc:sldChg>
      <pc:sldChg chg="modSp add mod">
        <pc:chgData name="Wei Li" userId="fae33518c2e5a771" providerId="LiveId" clId="{E1B283FA-7A11-46FB-A91E-E7CD08FA1A91}" dt="2025-10-26T02:13:39.190" v="174" actId="20577"/>
        <pc:sldMkLst>
          <pc:docMk/>
          <pc:sldMk cId="288263398" sldId="6016"/>
        </pc:sldMkLst>
      </pc:sldChg>
      <pc:sldChg chg="modSp add mod">
        <pc:chgData name="Wei Li" userId="fae33518c2e5a771" providerId="LiveId" clId="{E1B283FA-7A11-46FB-A91E-E7CD08FA1A91}" dt="2025-10-26T02:14:30.868" v="187" actId="6549"/>
        <pc:sldMkLst>
          <pc:docMk/>
          <pc:sldMk cId="440878814" sldId="6017"/>
        </pc:sldMkLst>
      </pc:sldChg>
      <pc:sldChg chg="addSp delSp modSp new mod modAnim">
        <pc:chgData name="Wei Li" userId="fae33518c2e5a771" providerId="LiveId" clId="{E1B283FA-7A11-46FB-A91E-E7CD08FA1A91}" dt="2025-10-26T02:20:49.744" v="196"/>
        <pc:sldMkLst>
          <pc:docMk/>
          <pc:sldMk cId="2827177878" sldId="6018"/>
        </pc:sldMkLst>
      </pc:sldChg>
      <pc:sldMasterChg chg="delSldLayout modSldLayout sldLayoutOrd">
        <pc:chgData name="Wei Li" userId="fae33518c2e5a771" providerId="LiveId" clId="{E1B283FA-7A11-46FB-A91E-E7CD08FA1A91}" dt="2025-10-26T01:58:11.961" v="85"/>
        <pc:sldMasterMkLst>
          <pc:docMk/>
          <pc:sldMasterMk cId="3029566627" sldId="2147485054"/>
        </pc:sldMasterMkLst>
        <pc:sldLayoutChg chg="del">
          <pc:chgData name="Wei Li" userId="fae33518c2e5a771" providerId="LiveId" clId="{E1B283FA-7A11-46FB-A91E-E7CD08FA1A91}" dt="2025-10-26T01:57:40.702" v="81" actId="2696"/>
          <pc:sldLayoutMkLst>
            <pc:docMk/>
            <pc:sldMasterMk cId="3029566627" sldId="2147485054"/>
            <pc:sldLayoutMk cId="1012297620" sldId="2147485223"/>
          </pc:sldLayoutMkLst>
        </pc:sldLayoutChg>
        <pc:sldLayoutChg chg="modSp mod ord">
          <pc:chgData name="Wei Li" userId="fae33518c2e5a771" providerId="LiveId" clId="{E1B283FA-7A11-46FB-A91E-E7CD08FA1A91}" dt="2025-10-26T01:49:15.848" v="28"/>
          <pc:sldLayoutMkLst>
            <pc:docMk/>
            <pc:sldMasterMk cId="3029566627" sldId="2147485054"/>
            <pc:sldLayoutMk cId="2479991078" sldId="2147485368"/>
          </pc:sldLayoutMkLst>
        </pc:sldLayoutChg>
        <pc:sldLayoutChg chg="modSp mod ord">
          <pc:chgData name="Wei Li" userId="fae33518c2e5a771" providerId="LiveId" clId="{E1B283FA-7A11-46FB-A91E-E7CD08FA1A91}" dt="2025-10-26T01:49:15.848" v="28"/>
          <pc:sldLayoutMkLst>
            <pc:docMk/>
            <pc:sldMasterMk cId="3029566627" sldId="2147485054"/>
            <pc:sldLayoutMk cId="1033168534" sldId="2147485369"/>
          </pc:sldLayoutMkLst>
        </pc:sldLayoutChg>
        <pc:sldLayoutChg chg="modSp mod ord">
          <pc:chgData name="Wei Li" userId="fae33518c2e5a771" providerId="LiveId" clId="{E1B283FA-7A11-46FB-A91E-E7CD08FA1A91}" dt="2025-10-26T01:49:15.848" v="28"/>
          <pc:sldLayoutMkLst>
            <pc:docMk/>
            <pc:sldMasterMk cId="3029566627" sldId="2147485054"/>
            <pc:sldLayoutMk cId="3317117100" sldId="2147485370"/>
          </pc:sldLayoutMkLst>
        </pc:sldLayoutChg>
        <pc:sldLayoutChg chg="modSp mod ord">
          <pc:chgData name="Wei Li" userId="fae33518c2e5a771" providerId="LiveId" clId="{E1B283FA-7A11-46FB-A91E-E7CD08FA1A91}" dt="2025-10-26T01:49:15.848" v="28"/>
          <pc:sldLayoutMkLst>
            <pc:docMk/>
            <pc:sldMasterMk cId="3029566627" sldId="2147485054"/>
            <pc:sldLayoutMk cId="3689484887" sldId="2147485371"/>
          </pc:sldLayoutMkLst>
        </pc:sldLayoutChg>
        <pc:sldLayoutChg chg="modSp mod ord">
          <pc:chgData name="Wei Li" userId="fae33518c2e5a771" providerId="LiveId" clId="{E1B283FA-7A11-46FB-A91E-E7CD08FA1A91}" dt="2025-10-26T01:49:15.848" v="28"/>
          <pc:sldLayoutMkLst>
            <pc:docMk/>
            <pc:sldMasterMk cId="3029566627" sldId="2147485054"/>
            <pc:sldLayoutMk cId="2055453060" sldId="2147485372"/>
          </pc:sldLayoutMkLst>
        </pc:sldLayoutChg>
        <pc:sldLayoutChg chg="modSp mod ord">
          <pc:chgData name="Wei Li" userId="fae33518c2e5a771" providerId="LiveId" clId="{E1B283FA-7A11-46FB-A91E-E7CD08FA1A91}" dt="2025-10-26T01:49:15.848" v="28"/>
          <pc:sldLayoutMkLst>
            <pc:docMk/>
            <pc:sldMasterMk cId="3029566627" sldId="2147485054"/>
            <pc:sldLayoutMk cId="1041892" sldId="2147485373"/>
          </pc:sldLayoutMkLst>
        </pc:sldLayoutChg>
        <pc:sldLayoutChg chg="modSp mod ord">
          <pc:chgData name="Wei Li" userId="fae33518c2e5a771" providerId="LiveId" clId="{E1B283FA-7A11-46FB-A91E-E7CD08FA1A91}" dt="2025-10-26T01:58:11.961" v="85"/>
          <pc:sldLayoutMkLst>
            <pc:docMk/>
            <pc:sldMasterMk cId="3029566627" sldId="2147485054"/>
            <pc:sldLayoutMk cId="1738606334" sldId="2147485446"/>
          </pc:sldLayoutMkLst>
        </pc:sldLayoutChg>
        <pc:sldLayoutChg chg="modSp mod ord">
          <pc:chgData name="Wei Li" userId="fae33518c2e5a771" providerId="LiveId" clId="{E1B283FA-7A11-46FB-A91E-E7CD08FA1A91}" dt="2025-10-26T01:58:11.961" v="85"/>
          <pc:sldLayoutMkLst>
            <pc:docMk/>
            <pc:sldMasterMk cId="3029566627" sldId="2147485054"/>
            <pc:sldLayoutMk cId="2211046643" sldId="2147485447"/>
          </pc:sldLayoutMkLst>
        </pc:sldLayoutChg>
        <pc:sldLayoutChg chg="modSp mod ord">
          <pc:chgData name="Wei Li" userId="fae33518c2e5a771" providerId="LiveId" clId="{E1B283FA-7A11-46FB-A91E-E7CD08FA1A91}" dt="2025-10-26T01:58:11.961" v="85"/>
          <pc:sldLayoutMkLst>
            <pc:docMk/>
            <pc:sldMasterMk cId="3029566627" sldId="2147485054"/>
            <pc:sldLayoutMk cId="2617741669" sldId="2147485448"/>
          </pc:sldLayoutMkLst>
        </pc:sldLayoutChg>
        <pc:sldLayoutChg chg="modSp mod ord">
          <pc:chgData name="Wei Li" userId="fae33518c2e5a771" providerId="LiveId" clId="{E1B283FA-7A11-46FB-A91E-E7CD08FA1A91}" dt="2025-10-26T01:58:11.961" v="85"/>
          <pc:sldLayoutMkLst>
            <pc:docMk/>
            <pc:sldMasterMk cId="3029566627" sldId="2147485054"/>
            <pc:sldLayoutMk cId="4248772935" sldId="2147485449"/>
          </pc:sldLayoutMkLst>
        </pc:sldLayoutChg>
        <pc:sldLayoutChg chg="modSp mod ord">
          <pc:chgData name="Wei Li" userId="fae33518c2e5a771" providerId="LiveId" clId="{E1B283FA-7A11-46FB-A91E-E7CD08FA1A91}" dt="2025-10-26T01:58:11.961" v="85"/>
          <pc:sldLayoutMkLst>
            <pc:docMk/>
            <pc:sldMasterMk cId="3029566627" sldId="2147485054"/>
            <pc:sldLayoutMk cId="1907332314" sldId="2147485450"/>
          </pc:sldLayoutMkLst>
        </pc:sldLayoutChg>
        <pc:sldLayoutChg chg="modSp mod ord">
          <pc:chgData name="Wei Li" userId="fae33518c2e5a771" providerId="LiveId" clId="{E1B283FA-7A11-46FB-A91E-E7CD08FA1A91}" dt="2025-10-26T01:58:11.961" v="85"/>
          <pc:sldLayoutMkLst>
            <pc:docMk/>
            <pc:sldMasterMk cId="3029566627" sldId="2147485054"/>
            <pc:sldLayoutMk cId="2360372301" sldId="2147485451"/>
          </pc:sldLayoutMkLst>
        </pc:sldLayoutChg>
        <pc:sldLayoutChg chg="modSp mod ord">
          <pc:chgData name="Wei Li" userId="fae33518c2e5a771" providerId="LiveId" clId="{E1B283FA-7A11-46FB-A91E-E7CD08FA1A91}" dt="2025-10-26T01:58:11.961" v="85"/>
          <pc:sldLayoutMkLst>
            <pc:docMk/>
            <pc:sldMasterMk cId="3029566627" sldId="2147485054"/>
            <pc:sldLayoutMk cId="2964182362" sldId="2147485452"/>
          </pc:sldLayoutMkLst>
        </pc:sldLayoutChg>
        <pc:sldLayoutChg chg="modSp mod ord">
          <pc:chgData name="Wei Li" userId="fae33518c2e5a771" providerId="LiveId" clId="{E1B283FA-7A11-46FB-A91E-E7CD08FA1A91}" dt="2025-10-26T01:58:11.961" v="85"/>
          <pc:sldLayoutMkLst>
            <pc:docMk/>
            <pc:sldMasterMk cId="3029566627" sldId="2147485054"/>
            <pc:sldLayoutMk cId="855191088" sldId="2147485453"/>
          </pc:sldLayoutMkLst>
        </pc:sldLayoutChg>
        <pc:sldLayoutChg chg="modSp mod ord">
          <pc:chgData name="Wei Li" userId="fae33518c2e5a771" providerId="LiveId" clId="{E1B283FA-7A11-46FB-A91E-E7CD08FA1A91}" dt="2025-10-26T01:58:11.961" v="85"/>
          <pc:sldLayoutMkLst>
            <pc:docMk/>
            <pc:sldMasterMk cId="3029566627" sldId="2147485054"/>
            <pc:sldLayoutMk cId="3241971594" sldId="2147485454"/>
          </pc:sldLayoutMkLst>
        </pc:sldLayoutChg>
        <pc:sldLayoutChg chg="modSp mod ord">
          <pc:chgData name="Wei Li" userId="fae33518c2e5a771" providerId="LiveId" clId="{E1B283FA-7A11-46FB-A91E-E7CD08FA1A91}" dt="2025-10-26T01:58:11.961" v="85"/>
          <pc:sldLayoutMkLst>
            <pc:docMk/>
            <pc:sldMasterMk cId="3029566627" sldId="2147485054"/>
            <pc:sldLayoutMk cId="4170884069" sldId="2147485455"/>
          </pc:sldLayoutMkLst>
        </pc:sldLayoutChg>
        <pc:sldLayoutChg chg="modSp mod ord">
          <pc:chgData name="Wei Li" userId="fae33518c2e5a771" providerId="LiveId" clId="{E1B283FA-7A11-46FB-A91E-E7CD08FA1A91}" dt="2025-10-26T01:58:11.961" v="85"/>
          <pc:sldLayoutMkLst>
            <pc:docMk/>
            <pc:sldMasterMk cId="3029566627" sldId="2147485054"/>
            <pc:sldLayoutMk cId="1640857768" sldId="2147485456"/>
          </pc:sldLayoutMkLst>
        </pc:sldLayoutChg>
        <pc:sldLayoutChg chg="modSp mod ord">
          <pc:chgData name="Wei Li" userId="fae33518c2e5a771" providerId="LiveId" clId="{E1B283FA-7A11-46FB-A91E-E7CD08FA1A91}" dt="2025-10-26T01:58:11.961" v="85"/>
          <pc:sldLayoutMkLst>
            <pc:docMk/>
            <pc:sldMasterMk cId="3029566627" sldId="2147485054"/>
            <pc:sldLayoutMk cId="2171021952" sldId="2147485457"/>
          </pc:sldLayoutMkLst>
        </pc:sldLayoutChg>
        <pc:sldLayoutChg chg="modSp mod ord">
          <pc:chgData name="Wei Li" userId="fae33518c2e5a771" providerId="LiveId" clId="{E1B283FA-7A11-46FB-A91E-E7CD08FA1A91}" dt="2025-10-26T01:58:11.961" v="85"/>
          <pc:sldLayoutMkLst>
            <pc:docMk/>
            <pc:sldMasterMk cId="3029566627" sldId="2147485054"/>
            <pc:sldLayoutMk cId="2543745095" sldId="2147485458"/>
          </pc:sldLayoutMkLst>
        </pc:sldLayoutChg>
        <pc:sldLayoutChg chg="modSp mod ord">
          <pc:chgData name="Wei Li" userId="fae33518c2e5a771" providerId="LiveId" clId="{E1B283FA-7A11-46FB-A91E-E7CD08FA1A91}" dt="2025-10-26T01:58:11.961" v="85"/>
          <pc:sldLayoutMkLst>
            <pc:docMk/>
            <pc:sldMasterMk cId="3029566627" sldId="2147485054"/>
            <pc:sldLayoutMk cId="201051364" sldId="2147485459"/>
          </pc:sldLayoutMkLst>
        </pc:sldLayoutChg>
        <pc:sldLayoutChg chg="modSp mod ord">
          <pc:chgData name="Wei Li" userId="fae33518c2e5a771" providerId="LiveId" clId="{E1B283FA-7A11-46FB-A91E-E7CD08FA1A91}" dt="2025-10-26T01:58:11.961" v="85"/>
          <pc:sldLayoutMkLst>
            <pc:docMk/>
            <pc:sldMasterMk cId="3029566627" sldId="2147485054"/>
            <pc:sldLayoutMk cId="3088456535" sldId="2147485460"/>
          </pc:sldLayoutMkLst>
        </pc:sldLayoutChg>
        <pc:sldLayoutChg chg="modSp mod ord">
          <pc:chgData name="Wei Li" userId="fae33518c2e5a771" providerId="LiveId" clId="{E1B283FA-7A11-46FB-A91E-E7CD08FA1A91}" dt="2025-10-26T01:58:11.961" v="85"/>
          <pc:sldLayoutMkLst>
            <pc:docMk/>
            <pc:sldMasterMk cId="3029566627" sldId="2147485054"/>
            <pc:sldLayoutMk cId="3086503658" sldId="2147485461"/>
          </pc:sldLayoutMkLst>
        </pc:sldLayoutChg>
        <pc:sldLayoutChg chg="modSp mod ord">
          <pc:chgData name="Wei Li" userId="fae33518c2e5a771" providerId="LiveId" clId="{E1B283FA-7A11-46FB-A91E-E7CD08FA1A91}" dt="2025-10-26T01:58:11.961" v="85"/>
          <pc:sldLayoutMkLst>
            <pc:docMk/>
            <pc:sldMasterMk cId="3029566627" sldId="2147485054"/>
            <pc:sldLayoutMk cId="1669455614" sldId="2147485462"/>
          </pc:sldLayoutMkLst>
        </pc:sldLayoutChg>
        <pc:sldLayoutChg chg="modSp mod ord">
          <pc:chgData name="Wei Li" userId="fae33518c2e5a771" providerId="LiveId" clId="{E1B283FA-7A11-46FB-A91E-E7CD08FA1A91}" dt="2025-10-26T01:58:11.961" v="85"/>
          <pc:sldLayoutMkLst>
            <pc:docMk/>
            <pc:sldMasterMk cId="3029566627" sldId="2147485054"/>
            <pc:sldLayoutMk cId="15635998" sldId="2147485463"/>
          </pc:sldLayoutMkLst>
        </pc:sldLayoutChg>
        <pc:sldLayoutChg chg="modSp mod ord">
          <pc:chgData name="Wei Li" userId="fae33518c2e5a771" providerId="LiveId" clId="{E1B283FA-7A11-46FB-A91E-E7CD08FA1A91}" dt="2025-10-26T01:58:11.961" v="85"/>
          <pc:sldLayoutMkLst>
            <pc:docMk/>
            <pc:sldMasterMk cId="3029566627" sldId="2147485054"/>
            <pc:sldLayoutMk cId="3580233347" sldId="2147485464"/>
          </pc:sldLayoutMkLst>
        </pc:sldLayoutChg>
        <pc:sldLayoutChg chg="modSp mod ord">
          <pc:chgData name="Wei Li" userId="fae33518c2e5a771" providerId="LiveId" clId="{E1B283FA-7A11-46FB-A91E-E7CD08FA1A91}" dt="2025-10-26T01:58:11.961" v="85"/>
          <pc:sldLayoutMkLst>
            <pc:docMk/>
            <pc:sldMasterMk cId="3029566627" sldId="2147485054"/>
            <pc:sldLayoutMk cId="816911158" sldId="2147485465"/>
          </pc:sldLayoutMkLst>
        </pc:sldLayoutChg>
        <pc:sldLayoutChg chg="modSp mod ord">
          <pc:chgData name="Wei Li" userId="fae33518c2e5a771" providerId="LiveId" clId="{E1B283FA-7A11-46FB-A91E-E7CD08FA1A91}" dt="2025-10-26T01:58:11.961" v="85"/>
          <pc:sldLayoutMkLst>
            <pc:docMk/>
            <pc:sldMasterMk cId="3029566627" sldId="2147485054"/>
            <pc:sldLayoutMk cId="3032945369" sldId="2147485466"/>
          </pc:sldLayoutMkLst>
        </pc:sldLayoutChg>
        <pc:sldLayoutChg chg="modSp mod ord">
          <pc:chgData name="Wei Li" userId="fae33518c2e5a771" providerId="LiveId" clId="{E1B283FA-7A11-46FB-A91E-E7CD08FA1A91}" dt="2025-10-26T01:58:11.961" v="85"/>
          <pc:sldLayoutMkLst>
            <pc:docMk/>
            <pc:sldMasterMk cId="3029566627" sldId="2147485054"/>
            <pc:sldLayoutMk cId="3234209264" sldId="2147485467"/>
          </pc:sldLayoutMkLst>
        </pc:sldLayoutChg>
        <pc:sldLayoutChg chg="modSp mod ord">
          <pc:chgData name="Wei Li" userId="fae33518c2e5a771" providerId="LiveId" clId="{E1B283FA-7A11-46FB-A91E-E7CD08FA1A91}" dt="2025-10-26T01:58:11.961" v="85"/>
          <pc:sldLayoutMkLst>
            <pc:docMk/>
            <pc:sldMasterMk cId="3029566627" sldId="2147485054"/>
            <pc:sldLayoutMk cId="77639776" sldId="2147485468"/>
          </pc:sldLayoutMkLst>
        </pc:sldLayoutChg>
        <pc:sldLayoutChg chg="modSp mod ord">
          <pc:chgData name="Wei Li" userId="fae33518c2e5a771" providerId="LiveId" clId="{E1B283FA-7A11-46FB-A91E-E7CD08FA1A91}" dt="2025-10-26T01:58:11.961" v="85"/>
          <pc:sldLayoutMkLst>
            <pc:docMk/>
            <pc:sldMasterMk cId="3029566627" sldId="2147485054"/>
            <pc:sldLayoutMk cId="1705190707" sldId="2147485469"/>
          </pc:sldLayoutMkLst>
        </pc:sldLayoutChg>
        <pc:sldLayoutChg chg="modSp mod ord">
          <pc:chgData name="Wei Li" userId="fae33518c2e5a771" providerId="LiveId" clId="{E1B283FA-7A11-46FB-A91E-E7CD08FA1A91}" dt="2025-10-26T01:58:11.961" v="85"/>
          <pc:sldLayoutMkLst>
            <pc:docMk/>
            <pc:sldMasterMk cId="3029566627" sldId="2147485054"/>
            <pc:sldLayoutMk cId="1410595976" sldId="2147485470"/>
          </pc:sldLayoutMkLst>
        </pc:sldLayoutChg>
        <pc:sldLayoutChg chg="modSp mod ord">
          <pc:chgData name="Wei Li" userId="fae33518c2e5a771" providerId="LiveId" clId="{E1B283FA-7A11-46FB-A91E-E7CD08FA1A91}" dt="2025-10-26T01:58:11.961" v="85"/>
          <pc:sldLayoutMkLst>
            <pc:docMk/>
            <pc:sldMasterMk cId="3029566627" sldId="2147485054"/>
            <pc:sldLayoutMk cId="2352035802" sldId="2147485471"/>
          </pc:sldLayoutMkLst>
        </pc:sldLayoutChg>
        <pc:sldLayoutChg chg="modSp mod ord">
          <pc:chgData name="Wei Li" userId="fae33518c2e5a771" providerId="LiveId" clId="{E1B283FA-7A11-46FB-A91E-E7CD08FA1A91}" dt="2025-10-26T01:58:11.961" v="85"/>
          <pc:sldLayoutMkLst>
            <pc:docMk/>
            <pc:sldMasterMk cId="3029566627" sldId="2147485054"/>
            <pc:sldLayoutMk cId="2560608554" sldId="2147485472"/>
          </pc:sldLayoutMkLst>
        </pc:sldLayoutChg>
        <pc:sldLayoutChg chg="modSp mod ord">
          <pc:chgData name="Wei Li" userId="fae33518c2e5a771" providerId="LiveId" clId="{E1B283FA-7A11-46FB-A91E-E7CD08FA1A91}" dt="2025-10-26T01:58:11.961" v="85"/>
          <pc:sldLayoutMkLst>
            <pc:docMk/>
            <pc:sldMasterMk cId="3029566627" sldId="2147485054"/>
            <pc:sldLayoutMk cId="2137624921" sldId="2147485473"/>
          </pc:sldLayoutMkLst>
        </pc:sldLayoutChg>
      </pc:sldMasterChg>
      <pc:sldMasterChg chg="del delSldLayout">
        <pc:chgData name="Wei Li" userId="fae33518c2e5a771" providerId="LiveId" clId="{E1B283FA-7A11-46FB-A91E-E7CD08FA1A91}" dt="2025-10-26T01:52:32.924" v="33" actId="47"/>
        <pc:sldMasterMkLst>
          <pc:docMk/>
          <pc:sldMasterMk cId="2179735196" sldId="2147485321"/>
        </pc:sldMasterMkLst>
        <pc:sldLayoutChg chg="del">
          <pc:chgData name="Wei Li" userId="fae33518c2e5a771" providerId="LiveId" clId="{E1B283FA-7A11-46FB-A91E-E7CD08FA1A91}" dt="2025-10-26T01:52:32.924" v="33" actId="47"/>
          <pc:sldLayoutMkLst>
            <pc:docMk/>
            <pc:sldMasterMk cId="2179735196" sldId="2147485321"/>
            <pc:sldLayoutMk cId="1343974815" sldId="2147485322"/>
          </pc:sldLayoutMkLst>
        </pc:sldLayoutChg>
        <pc:sldLayoutChg chg="del">
          <pc:chgData name="Wei Li" userId="fae33518c2e5a771" providerId="LiveId" clId="{E1B283FA-7A11-46FB-A91E-E7CD08FA1A91}" dt="2025-10-26T01:52:32.924" v="33" actId="47"/>
          <pc:sldLayoutMkLst>
            <pc:docMk/>
            <pc:sldMasterMk cId="2179735196" sldId="2147485321"/>
            <pc:sldLayoutMk cId="1801306893" sldId="2147485323"/>
          </pc:sldLayoutMkLst>
        </pc:sldLayoutChg>
        <pc:sldLayoutChg chg="del">
          <pc:chgData name="Wei Li" userId="fae33518c2e5a771" providerId="LiveId" clId="{E1B283FA-7A11-46FB-A91E-E7CD08FA1A91}" dt="2025-10-26T01:52:32.924" v="33" actId="47"/>
          <pc:sldLayoutMkLst>
            <pc:docMk/>
            <pc:sldMasterMk cId="2179735196" sldId="2147485321"/>
            <pc:sldLayoutMk cId="814246997" sldId="2147485324"/>
          </pc:sldLayoutMkLst>
        </pc:sldLayoutChg>
        <pc:sldLayoutChg chg="del">
          <pc:chgData name="Wei Li" userId="fae33518c2e5a771" providerId="LiveId" clId="{E1B283FA-7A11-46FB-A91E-E7CD08FA1A91}" dt="2025-10-26T01:52:32.924" v="33" actId="47"/>
          <pc:sldLayoutMkLst>
            <pc:docMk/>
            <pc:sldMasterMk cId="2179735196" sldId="2147485321"/>
            <pc:sldLayoutMk cId="374049310" sldId="2147485325"/>
          </pc:sldLayoutMkLst>
        </pc:sldLayoutChg>
        <pc:sldLayoutChg chg="del">
          <pc:chgData name="Wei Li" userId="fae33518c2e5a771" providerId="LiveId" clId="{E1B283FA-7A11-46FB-A91E-E7CD08FA1A91}" dt="2025-10-26T01:52:32.924" v="33" actId="47"/>
          <pc:sldLayoutMkLst>
            <pc:docMk/>
            <pc:sldMasterMk cId="2179735196" sldId="2147485321"/>
            <pc:sldLayoutMk cId="937664562" sldId="2147485326"/>
          </pc:sldLayoutMkLst>
        </pc:sldLayoutChg>
        <pc:sldLayoutChg chg="del">
          <pc:chgData name="Wei Li" userId="fae33518c2e5a771" providerId="LiveId" clId="{E1B283FA-7A11-46FB-A91E-E7CD08FA1A91}" dt="2025-10-26T01:52:32.924" v="33" actId="47"/>
          <pc:sldLayoutMkLst>
            <pc:docMk/>
            <pc:sldMasterMk cId="2179735196" sldId="2147485321"/>
            <pc:sldLayoutMk cId="2233214872" sldId="2147485327"/>
          </pc:sldLayoutMkLst>
        </pc:sldLayoutChg>
        <pc:sldLayoutChg chg="del">
          <pc:chgData name="Wei Li" userId="fae33518c2e5a771" providerId="LiveId" clId="{E1B283FA-7A11-46FB-A91E-E7CD08FA1A91}" dt="2025-10-26T01:52:32.924" v="33" actId="47"/>
          <pc:sldLayoutMkLst>
            <pc:docMk/>
            <pc:sldMasterMk cId="2179735196" sldId="2147485321"/>
            <pc:sldLayoutMk cId="798965596" sldId="2147485328"/>
          </pc:sldLayoutMkLst>
        </pc:sldLayoutChg>
        <pc:sldLayoutChg chg="del">
          <pc:chgData name="Wei Li" userId="fae33518c2e5a771" providerId="LiveId" clId="{E1B283FA-7A11-46FB-A91E-E7CD08FA1A91}" dt="2025-10-26T01:52:32.924" v="33" actId="47"/>
          <pc:sldLayoutMkLst>
            <pc:docMk/>
            <pc:sldMasterMk cId="2179735196" sldId="2147485321"/>
            <pc:sldLayoutMk cId="3569355818" sldId="2147485329"/>
          </pc:sldLayoutMkLst>
        </pc:sldLayoutChg>
        <pc:sldLayoutChg chg="del">
          <pc:chgData name="Wei Li" userId="fae33518c2e5a771" providerId="LiveId" clId="{E1B283FA-7A11-46FB-A91E-E7CD08FA1A91}" dt="2025-10-26T01:52:32.924" v="33" actId="47"/>
          <pc:sldLayoutMkLst>
            <pc:docMk/>
            <pc:sldMasterMk cId="2179735196" sldId="2147485321"/>
            <pc:sldLayoutMk cId="937823310" sldId="2147485330"/>
          </pc:sldLayoutMkLst>
        </pc:sldLayoutChg>
        <pc:sldLayoutChg chg="del">
          <pc:chgData name="Wei Li" userId="fae33518c2e5a771" providerId="LiveId" clId="{E1B283FA-7A11-46FB-A91E-E7CD08FA1A91}" dt="2025-10-26T01:52:32.924" v="33" actId="47"/>
          <pc:sldLayoutMkLst>
            <pc:docMk/>
            <pc:sldMasterMk cId="2179735196" sldId="2147485321"/>
            <pc:sldLayoutMk cId="768931515" sldId="2147485331"/>
          </pc:sldLayoutMkLst>
        </pc:sldLayoutChg>
        <pc:sldLayoutChg chg="del">
          <pc:chgData name="Wei Li" userId="fae33518c2e5a771" providerId="LiveId" clId="{E1B283FA-7A11-46FB-A91E-E7CD08FA1A91}" dt="2025-10-26T01:52:32.924" v="33" actId="47"/>
          <pc:sldLayoutMkLst>
            <pc:docMk/>
            <pc:sldMasterMk cId="2179735196" sldId="2147485321"/>
            <pc:sldLayoutMk cId="1484874846" sldId="2147485332"/>
          </pc:sldLayoutMkLst>
        </pc:sldLayoutChg>
      </pc:sldMasterChg>
      <pc:sldMasterChg chg="del delSldLayout">
        <pc:chgData name="Wei Li" userId="fae33518c2e5a771" providerId="LiveId" clId="{E1B283FA-7A11-46FB-A91E-E7CD08FA1A91}" dt="2025-10-26T01:49:47.860" v="30" actId="47"/>
        <pc:sldMasterMkLst>
          <pc:docMk/>
          <pc:sldMasterMk cId="149937329" sldId="2147485333"/>
        </pc:sldMasterMkLst>
        <pc:sldLayoutChg chg="del">
          <pc:chgData name="Wei Li" userId="fae33518c2e5a771" providerId="LiveId" clId="{E1B283FA-7A11-46FB-A91E-E7CD08FA1A91}" dt="2025-10-26T01:49:47.860" v="30" actId="47"/>
          <pc:sldLayoutMkLst>
            <pc:docMk/>
            <pc:sldMasterMk cId="149937329" sldId="2147485333"/>
            <pc:sldLayoutMk cId="1042453529" sldId="2147485334"/>
          </pc:sldLayoutMkLst>
        </pc:sldLayoutChg>
        <pc:sldLayoutChg chg="del">
          <pc:chgData name="Wei Li" userId="fae33518c2e5a771" providerId="LiveId" clId="{E1B283FA-7A11-46FB-A91E-E7CD08FA1A91}" dt="2025-10-26T01:49:47.860" v="30" actId="47"/>
          <pc:sldLayoutMkLst>
            <pc:docMk/>
            <pc:sldMasterMk cId="149937329" sldId="2147485333"/>
            <pc:sldLayoutMk cId="673771396" sldId="2147485335"/>
          </pc:sldLayoutMkLst>
        </pc:sldLayoutChg>
        <pc:sldLayoutChg chg="del">
          <pc:chgData name="Wei Li" userId="fae33518c2e5a771" providerId="LiveId" clId="{E1B283FA-7A11-46FB-A91E-E7CD08FA1A91}" dt="2025-10-26T01:49:47.860" v="30" actId="47"/>
          <pc:sldLayoutMkLst>
            <pc:docMk/>
            <pc:sldMasterMk cId="149937329" sldId="2147485333"/>
            <pc:sldLayoutMk cId="1051816658" sldId="2147485336"/>
          </pc:sldLayoutMkLst>
        </pc:sldLayoutChg>
        <pc:sldLayoutChg chg="del">
          <pc:chgData name="Wei Li" userId="fae33518c2e5a771" providerId="LiveId" clId="{E1B283FA-7A11-46FB-A91E-E7CD08FA1A91}" dt="2025-10-26T01:49:47.860" v="30" actId="47"/>
          <pc:sldLayoutMkLst>
            <pc:docMk/>
            <pc:sldMasterMk cId="149937329" sldId="2147485333"/>
            <pc:sldLayoutMk cId="2405369254" sldId="2147485337"/>
          </pc:sldLayoutMkLst>
        </pc:sldLayoutChg>
        <pc:sldLayoutChg chg="del">
          <pc:chgData name="Wei Li" userId="fae33518c2e5a771" providerId="LiveId" clId="{E1B283FA-7A11-46FB-A91E-E7CD08FA1A91}" dt="2025-10-26T01:49:47.860" v="30" actId="47"/>
          <pc:sldLayoutMkLst>
            <pc:docMk/>
            <pc:sldMasterMk cId="149937329" sldId="2147485333"/>
            <pc:sldLayoutMk cId="1213871119" sldId="2147485338"/>
          </pc:sldLayoutMkLst>
        </pc:sldLayoutChg>
        <pc:sldLayoutChg chg="del">
          <pc:chgData name="Wei Li" userId="fae33518c2e5a771" providerId="LiveId" clId="{E1B283FA-7A11-46FB-A91E-E7CD08FA1A91}" dt="2025-10-26T01:49:47.860" v="30" actId="47"/>
          <pc:sldLayoutMkLst>
            <pc:docMk/>
            <pc:sldMasterMk cId="149937329" sldId="2147485333"/>
            <pc:sldLayoutMk cId="2779093176" sldId="2147485339"/>
          </pc:sldLayoutMkLst>
        </pc:sldLayoutChg>
        <pc:sldLayoutChg chg="del">
          <pc:chgData name="Wei Li" userId="fae33518c2e5a771" providerId="LiveId" clId="{E1B283FA-7A11-46FB-A91E-E7CD08FA1A91}" dt="2025-10-26T01:49:47.860" v="30" actId="47"/>
          <pc:sldLayoutMkLst>
            <pc:docMk/>
            <pc:sldMasterMk cId="149937329" sldId="2147485333"/>
            <pc:sldLayoutMk cId="2010931744" sldId="2147485340"/>
          </pc:sldLayoutMkLst>
        </pc:sldLayoutChg>
        <pc:sldLayoutChg chg="del">
          <pc:chgData name="Wei Li" userId="fae33518c2e5a771" providerId="LiveId" clId="{E1B283FA-7A11-46FB-A91E-E7CD08FA1A91}" dt="2025-10-26T01:49:47.860" v="30" actId="47"/>
          <pc:sldLayoutMkLst>
            <pc:docMk/>
            <pc:sldMasterMk cId="149937329" sldId="2147485333"/>
            <pc:sldLayoutMk cId="1352956973" sldId="2147485341"/>
          </pc:sldLayoutMkLst>
        </pc:sldLayoutChg>
        <pc:sldLayoutChg chg="del">
          <pc:chgData name="Wei Li" userId="fae33518c2e5a771" providerId="LiveId" clId="{E1B283FA-7A11-46FB-A91E-E7CD08FA1A91}" dt="2025-10-26T01:49:47.860" v="30" actId="47"/>
          <pc:sldLayoutMkLst>
            <pc:docMk/>
            <pc:sldMasterMk cId="149937329" sldId="2147485333"/>
            <pc:sldLayoutMk cId="839788830" sldId="2147485342"/>
          </pc:sldLayoutMkLst>
        </pc:sldLayoutChg>
        <pc:sldLayoutChg chg="del">
          <pc:chgData name="Wei Li" userId="fae33518c2e5a771" providerId="LiveId" clId="{E1B283FA-7A11-46FB-A91E-E7CD08FA1A91}" dt="2025-10-26T01:49:47.860" v="30" actId="47"/>
          <pc:sldLayoutMkLst>
            <pc:docMk/>
            <pc:sldMasterMk cId="149937329" sldId="2147485333"/>
            <pc:sldLayoutMk cId="4191965380" sldId="2147485343"/>
          </pc:sldLayoutMkLst>
        </pc:sldLayoutChg>
        <pc:sldLayoutChg chg="del">
          <pc:chgData name="Wei Li" userId="fae33518c2e5a771" providerId="LiveId" clId="{E1B283FA-7A11-46FB-A91E-E7CD08FA1A91}" dt="2025-10-26T01:49:47.860" v="30" actId="47"/>
          <pc:sldLayoutMkLst>
            <pc:docMk/>
            <pc:sldMasterMk cId="149937329" sldId="2147485333"/>
            <pc:sldLayoutMk cId="3893983649" sldId="2147485344"/>
          </pc:sldLayoutMkLst>
        </pc:sldLayoutChg>
      </pc:sldMasterChg>
      <pc:sldMasterChg chg="del delSldLayout">
        <pc:chgData name="Wei Li" userId="fae33518c2e5a771" providerId="LiveId" clId="{E1B283FA-7A11-46FB-A91E-E7CD08FA1A91}" dt="2025-10-26T01:47:25.250" v="0" actId="47"/>
        <pc:sldMasterMkLst>
          <pc:docMk/>
          <pc:sldMasterMk cId="1185848278" sldId="2147485345"/>
        </pc:sldMasterMkLst>
        <pc:sldLayoutChg chg="del">
          <pc:chgData name="Wei Li" userId="fae33518c2e5a771" providerId="LiveId" clId="{E1B283FA-7A11-46FB-A91E-E7CD08FA1A91}" dt="2025-10-26T01:47:25.250" v="0" actId="47"/>
          <pc:sldLayoutMkLst>
            <pc:docMk/>
            <pc:sldMasterMk cId="1185848278" sldId="2147485345"/>
            <pc:sldLayoutMk cId="3786195559" sldId="2147485346"/>
          </pc:sldLayoutMkLst>
        </pc:sldLayoutChg>
        <pc:sldLayoutChg chg="del">
          <pc:chgData name="Wei Li" userId="fae33518c2e5a771" providerId="LiveId" clId="{E1B283FA-7A11-46FB-A91E-E7CD08FA1A91}" dt="2025-10-26T01:47:25.250" v="0" actId="47"/>
          <pc:sldLayoutMkLst>
            <pc:docMk/>
            <pc:sldMasterMk cId="1185848278" sldId="2147485345"/>
            <pc:sldLayoutMk cId="2382834357" sldId="2147485347"/>
          </pc:sldLayoutMkLst>
        </pc:sldLayoutChg>
        <pc:sldLayoutChg chg="del">
          <pc:chgData name="Wei Li" userId="fae33518c2e5a771" providerId="LiveId" clId="{E1B283FA-7A11-46FB-A91E-E7CD08FA1A91}" dt="2025-10-26T01:47:25.250" v="0" actId="47"/>
          <pc:sldLayoutMkLst>
            <pc:docMk/>
            <pc:sldMasterMk cId="1185848278" sldId="2147485345"/>
            <pc:sldLayoutMk cId="606619025" sldId="2147485348"/>
          </pc:sldLayoutMkLst>
        </pc:sldLayoutChg>
        <pc:sldLayoutChg chg="del">
          <pc:chgData name="Wei Li" userId="fae33518c2e5a771" providerId="LiveId" clId="{E1B283FA-7A11-46FB-A91E-E7CD08FA1A91}" dt="2025-10-26T01:47:25.250" v="0" actId="47"/>
          <pc:sldLayoutMkLst>
            <pc:docMk/>
            <pc:sldMasterMk cId="1185848278" sldId="2147485345"/>
            <pc:sldLayoutMk cId="2260447678" sldId="2147485349"/>
          </pc:sldLayoutMkLst>
        </pc:sldLayoutChg>
        <pc:sldLayoutChg chg="del">
          <pc:chgData name="Wei Li" userId="fae33518c2e5a771" providerId="LiveId" clId="{E1B283FA-7A11-46FB-A91E-E7CD08FA1A91}" dt="2025-10-26T01:47:25.250" v="0" actId="47"/>
          <pc:sldLayoutMkLst>
            <pc:docMk/>
            <pc:sldMasterMk cId="1185848278" sldId="2147485345"/>
            <pc:sldLayoutMk cId="281080832" sldId="2147485350"/>
          </pc:sldLayoutMkLst>
        </pc:sldLayoutChg>
        <pc:sldLayoutChg chg="del">
          <pc:chgData name="Wei Li" userId="fae33518c2e5a771" providerId="LiveId" clId="{E1B283FA-7A11-46FB-A91E-E7CD08FA1A91}" dt="2025-10-26T01:47:25.250" v="0" actId="47"/>
          <pc:sldLayoutMkLst>
            <pc:docMk/>
            <pc:sldMasterMk cId="1185848278" sldId="2147485345"/>
            <pc:sldLayoutMk cId="1761151427" sldId="2147485351"/>
          </pc:sldLayoutMkLst>
        </pc:sldLayoutChg>
        <pc:sldLayoutChg chg="del">
          <pc:chgData name="Wei Li" userId="fae33518c2e5a771" providerId="LiveId" clId="{E1B283FA-7A11-46FB-A91E-E7CD08FA1A91}" dt="2025-10-26T01:47:25.250" v="0" actId="47"/>
          <pc:sldLayoutMkLst>
            <pc:docMk/>
            <pc:sldMasterMk cId="1185848278" sldId="2147485345"/>
            <pc:sldLayoutMk cId="766775758" sldId="2147485352"/>
          </pc:sldLayoutMkLst>
        </pc:sldLayoutChg>
        <pc:sldLayoutChg chg="del">
          <pc:chgData name="Wei Li" userId="fae33518c2e5a771" providerId="LiveId" clId="{E1B283FA-7A11-46FB-A91E-E7CD08FA1A91}" dt="2025-10-26T01:47:25.250" v="0" actId="47"/>
          <pc:sldLayoutMkLst>
            <pc:docMk/>
            <pc:sldMasterMk cId="1185848278" sldId="2147485345"/>
            <pc:sldLayoutMk cId="3797430918" sldId="2147485353"/>
          </pc:sldLayoutMkLst>
        </pc:sldLayoutChg>
        <pc:sldLayoutChg chg="del">
          <pc:chgData name="Wei Li" userId="fae33518c2e5a771" providerId="LiveId" clId="{E1B283FA-7A11-46FB-A91E-E7CD08FA1A91}" dt="2025-10-26T01:47:25.250" v="0" actId="47"/>
          <pc:sldLayoutMkLst>
            <pc:docMk/>
            <pc:sldMasterMk cId="1185848278" sldId="2147485345"/>
            <pc:sldLayoutMk cId="3102184446" sldId="2147485354"/>
          </pc:sldLayoutMkLst>
        </pc:sldLayoutChg>
      </pc:sldMasterChg>
      <pc:sldMasterChg chg="del delSldLayout">
        <pc:chgData name="Wei Li" userId="fae33518c2e5a771" providerId="LiveId" clId="{E1B283FA-7A11-46FB-A91E-E7CD08FA1A91}" dt="2025-10-26T01:47:25.250" v="0" actId="47"/>
        <pc:sldMasterMkLst>
          <pc:docMk/>
          <pc:sldMasterMk cId="361929762" sldId="2147485355"/>
        </pc:sldMasterMkLst>
        <pc:sldLayoutChg chg="del">
          <pc:chgData name="Wei Li" userId="fae33518c2e5a771" providerId="LiveId" clId="{E1B283FA-7A11-46FB-A91E-E7CD08FA1A91}" dt="2025-10-26T01:47:25.250" v="0" actId="47"/>
          <pc:sldLayoutMkLst>
            <pc:docMk/>
            <pc:sldMasterMk cId="361929762" sldId="2147485355"/>
            <pc:sldLayoutMk cId="4187773168" sldId="2147485356"/>
          </pc:sldLayoutMkLst>
        </pc:sldLayoutChg>
        <pc:sldLayoutChg chg="del">
          <pc:chgData name="Wei Li" userId="fae33518c2e5a771" providerId="LiveId" clId="{E1B283FA-7A11-46FB-A91E-E7CD08FA1A91}" dt="2025-10-26T01:47:25.250" v="0" actId="47"/>
          <pc:sldLayoutMkLst>
            <pc:docMk/>
            <pc:sldMasterMk cId="361929762" sldId="2147485355"/>
            <pc:sldLayoutMk cId="3315106848" sldId="2147485357"/>
          </pc:sldLayoutMkLst>
        </pc:sldLayoutChg>
        <pc:sldLayoutChg chg="del">
          <pc:chgData name="Wei Li" userId="fae33518c2e5a771" providerId="LiveId" clId="{E1B283FA-7A11-46FB-A91E-E7CD08FA1A91}" dt="2025-10-26T01:47:25.250" v="0" actId="47"/>
          <pc:sldLayoutMkLst>
            <pc:docMk/>
            <pc:sldMasterMk cId="361929762" sldId="2147485355"/>
            <pc:sldLayoutMk cId="500983469" sldId="2147485358"/>
          </pc:sldLayoutMkLst>
        </pc:sldLayoutChg>
        <pc:sldLayoutChg chg="del">
          <pc:chgData name="Wei Li" userId="fae33518c2e5a771" providerId="LiveId" clId="{E1B283FA-7A11-46FB-A91E-E7CD08FA1A91}" dt="2025-10-26T01:47:25.250" v="0" actId="47"/>
          <pc:sldLayoutMkLst>
            <pc:docMk/>
            <pc:sldMasterMk cId="361929762" sldId="2147485355"/>
            <pc:sldLayoutMk cId="2106244042" sldId="2147485359"/>
          </pc:sldLayoutMkLst>
        </pc:sldLayoutChg>
        <pc:sldLayoutChg chg="del">
          <pc:chgData name="Wei Li" userId="fae33518c2e5a771" providerId="LiveId" clId="{E1B283FA-7A11-46FB-A91E-E7CD08FA1A91}" dt="2025-10-26T01:47:25.250" v="0" actId="47"/>
          <pc:sldLayoutMkLst>
            <pc:docMk/>
            <pc:sldMasterMk cId="361929762" sldId="2147485355"/>
            <pc:sldLayoutMk cId="1456660476" sldId="2147485360"/>
          </pc:sldLayoutMkLst>
        </pc:sldLayoutChg>
        <pc:sldLayoutChg chg="del">
          <pc:chgData name="Wei Li" userId="fae33518c2e5a771" providerId="LiveId" clId="{E1B283FA-7A11-46FB-A91E-E7CD08FA1A91}" dt="2025-10-26T01:47:25.250" v="0" actId="47"/>
          <pc:sldLayoutMkLst>
            <pc:docMk/>
            <pc:sldMasterMk cId="361929762" sldId="2147485355"/>
            <pc:sldLayoutMk cId="451284787" sldId="2147485361"/>
          </pc:sldLayoutMkLst>
        </pc:sldLayoutChg>
        <pc:sldLayoutChg chg="del">
          <pc:chgData name="Wei Li" userId="fae33518c2e5a771" providerId="LiveId" clId="{E1B283FA-7A11-46FB-A91E-E7CD08FA1A91}" dt="2025-10-26T01:47:25.250" v="0" actId="47"/>
          <pc:sldLayoutMkLst>
            <pc:docMk/>
            <pc:sldMasterMk cId="361929762" sldId="2147485355"/>
            <pc:sldLayoutMk cId="3398120313" sldId="2147485362"/>
          </pc:sldLayoutMkLst>
        </pc:sldLayoutChg>
        <pc:sldLayoutChg chg="del">
          <pc:chgData name="Wei Li" userId="fae33518c2e5a771" providerId="LiveId" clId="{E1B283FA-7A11-46FB-A91E-E7CD08FA1A91}" dt="2025-10-26T01:47:25.250" v="0" actId="47"/>
          <pc:sldLayoutMkLst>
            <pc:docMk/>
            <pc:sldMasterMk cId="361929762" sldId="2147485355"/>
            <pc:sldLayoutMk cId="1087367006" sldId="2147485363"/>
          </pc:sldLayoutMkLst>
        </pc:sldLayoutChg>
        <pc:sldLayoutChg chg="del">
          <pc:chgData name="Wei Li" userId="fae33518c2e5a771" providerId="LiveId" clId="{E1B283FA-7A11-46FB-A91E-E7CD08FA1A91}" dt="2025-10-26T01:47:25.250" v="0" actId="47"/>
          <pc:sldLayoutMkLst>
            <pc:docMk/>
            <pc:sldMasterMk cId="361929762" sldId="2147485355"/>
            <pc:sldLayoutMk cId="786862083" sldId="2147485364"/>
          </pc:sldLayoutMkLst>
        </pc:sldLayoutChg>
        <pc:sldLayoutChg chg="del">
          <pc:chgData name="Wei Li" userId="fae33518c2e5a771" providerId="LiveId" clId="{E1B283FA-7A11-46FB-A91E-E7CD08FA1A91}" dt="2025-10-26T01:47:25.250" v="0" actId="47"/>
          <pc:sldLayoutMkLst>
            <pc:docMk/>
            <pc:sldMasterMk cId="361929762" sldId="2147485355"/>
            <pc:sldLayoutMk cId="1022977381" sldId="2147485365"/>
          </pc:sldLayoutMkLst>
        </pc:sldLayoutChg>
        <pc:sldLayoutChg chg="del">
          <pc:chgData name="Wei Li" userId="fae33518c2e5a771" providerId="LiveId" clId="{E1B283FA-7A11-46FB-A91E-E7CD08FA1A91}" dt="2025-10-26T01:47:25.250" v="0" actId="47"/>
          <pc:sldLayoutMkLst>
            <pc:docMk/>
            <pc:sldMasterMk cId="361929762" sldId="2147485355"/>
            <pc:sldLayoutMk cId="2918840124" sldId="2147485366"/>
          </pc:sldLayoutMkLst>
        </pc:sldLayoutChg>
      </pc:sldMasterChg>
      <pc:sldMasterChg chg="del sldLayoutOrd">
        <pc:chgData name="Wei Li" userId="fae33518c2e5a771" providerId="LiveId" clId="{E1B283FA-7A11-46FB-A91E-E7CD08FA1A91}" dt="2025-10-26T01:49:15.862" v="29"/>
        <pc:sldMasterMkLst>
          <pc:docMk/>
          <pc:sldMasterMk cId="4294479164" sldId="2147485367"/>
        </pc:sldMasterMkLst>
      </pc:sldMasterChg>
      <pc:sldMasterChg chg="del sldLayoutOrd">
        <pc:chgData name="Wei Li" userId="fae33518c2e5a771" providerId="LiveId" clId="{E1B283FA-7A11-46FB-A91E-E7CD08FA1A91}" dt="2025-10-26T01:58:11.979" v="86"/>
        <pc:sldMasterMkLst>
          <pc:docMk/>
          <pc:sldMasterMk cId="1842320948" sldId="2147485445"/>
        </pc:sldMasterMkLst>
      </pc:sldMasterChg>
    </pc:docChg>
  </pc:docChgLst>
  <pc:docChgLst>
    <pc:chgData name="Wei Li" userId="fae33518c2e5a771" providerId="LiveId" clId="{376B21BB-85A1-4E63-A134-1D71B92CA64E}"/>
    <pc:docChg chg="undo custSel addSld delSld modSld delMainMaster">
      <pc:chgData name="Wei Li" userId="fae33518c2e5a771" providerId="LiveId" clId="{376B21BB-85A1-4E63-A134-1D71B92CA64E}" dt="2025-08-03T03:15:14.318" v="125" actId="47"/>
      <pc:docMkLst>
        <pc:docMk/>
      </pc:docMkLst>
      <pc:sldChg chg="del">
        <pc:chgData name="Wei Li" userId="fae33518c2e5a771" providerId="LiveId" clId="{376B21BB-85A1-4E63-A134-1D71B92CA64E}" dt="2025-08-03T02:55:16.581" v="4" actId="47"/>
        <pc:sldMkLst>
          <pc:docMk/>
          <pc:sldMk cId="0" sldId="257"/>
        </pc:sldMkLst>
      </pc:sldChg>
      <pc:sldChg chg="del">
        <pc:chgData name="Wei Li" userId="fae33518c2e5a771" providerId="LiveId" clId="{376B21BB-85A1-4E63-A134-1D71B92CA64E}" dt="2025-08-03T02:55:16.581" v="4" actId="47"/>
        <pc:sldMkLst>
          <pc:docMk/>
          <pc:sldMk cId="0" sldId="258"/>
        </pc:sldMkLst>
      </pc:sldChg>
      <pc:sldChg chg="del">
        <pc:chgData name="Wei Li" userId="fae33518c2e5a771" providerId="LiveId" clId="{376B21BB-85A1-4E63-A134-1D71B92CA64E}" dt="2025-08-03T02:55:16.581" v="4" actId="47"/>
        <pc:sldMkLst>
          <pc:docMk/>
          <pc:sldMk cId="0" sldId="259"/>
        </pc:sldMkLst>
      </pc:sldChg>
      <pc:sldChg chg="del">
        <pc:chgData name="Wei Li" userId="fae33518c2e5a771" providerId="LiveId" clId="{376B21BB-85A1-4E63-A134-1D71B92CA64E}" dt="2025-08-03T02:55:16.581" v="4" actId="47"/>
        <pc:sldMkLst>
          <pc:docMk/>
          <pc:sldMk cId="0" sldId="262"/>
        </pc:sldMkLst>
      </pc:sldChg>
      <pc:sldChg chg="del">
        <pc:chgData name="Wei Li" userId="fae33518c2e5a771" providerId="LiveId" clId="{376B21BB-85A1-4E63-A134-1D71B92CA64E}" dt="2025-08-03T02:55:16.581" v="4" actId="47"/>
        <pc:sldMkLst>
          <pc:docMk/>
          <pc:sldMk cId="0" sldId="263"/>
        </pc:sldMkLst>
      </pc:sldChg>
      <pc:sldChg chg="del">
        <pc:chgData name="Wei Li" userId="fae33518c2e5a771" providerId="LiveId" clId="{376B21BB-85A1-4E63-A134-1D71B92CA64E}" dt="2025-08-03T02:55:16.581" v="4" actId="47"/>
        <pc:sldMkLst>
          <pc:docMk/>
          <pc:sldMk cId="0" sldId="264"/>
        </pc:sldMkLst>
      </pc:sldChg>
      <pc:sldChg chg="del">
        <pc:chgData name="Wei Li" userId="fae33518c2e5a771" providerId="LiveId" clId="{376B21BB-85A1-4E63-A134-1D71B92CA64E}" dt="2025-08-03T02:55:16.581" v="4" actId="47"/>
        <pc:sldMkLst>
          <pc:docMk/>
          <pc:sldMk cId="0" sldId="265"/>
        </pc:sldMkLst>
      </pc:sldChg>
      <pc:sldChg chg="del">
        <pc:chgData name="Wei Li" userId="fae33518c2e5a771" providerId="LiveId" clId="{376B21BB-85A1-4E63-A134-1D71B92CA64E}" dt="2025-08-03T02:55:16.581" v="4" actId="47"/>
        <pc:sldMkLst>
          <pc:docMk/>
          <pc:sldMk cId="0" sldId="270"/>
        </pc:sldMkLst>
      </pc:sldChg>
      <pc:sldChg chg="modSp">
        <pc:chgData name="Wei Li" userId="fae33518c2e5a771" providerId="LiveId" clId="{376B21BB-85A1-4E63-A134-1D71B92CA64E}" dt="2025-08-03T03:14:35.233" v="124"/>
        <pc:sldMkLst>
          <pc:docMk/>
          <pc:sldMk cId="1095009189" sldId="273"/>
        </pc:sldMkLst>
      </pc:sldChg>
      <pc:sldChg chg="del">
        <pc:chgData name="Wei Li" userId="fae33518c2e5a771" providerId="LiveId" clId="{376B21BB-85A1-4E63-A134-1D71B92CA64E}" dt="2025-08-03T02:55:16.581" v="4" actId="47"/>
        <pc:sldMkLst>
          <pc:docMk/>
          <pc:sldMk cId="0" sldId="274"/>
        </pc:sldMkLst>
      </pc:sldChg>
      <pc:sldChg chg="del">
        <pc:chgData name="Wei Li" userId="fae33518c2e5a771" providerId="LiveId" clId="{376B21BB-85A1-4E63-A134-1D71B92CA64E}" dt="2025-08-03T02:55:16.581" v="4" actId="47"/>
        <pc:sldMkLst>
          <pc:docMk/>
          <pc:sldMk cId="0" sldId="275"/>
        </pc:sldMkLst>
      </pc:sldChg>
      <pc:sldChg chg="del">
        <pc:chgData name="Wei Li" userId="fae33518c2e5a771" providerId="LiveId" clId="{376B21BB-85A1-4E63-A134-1D71B92CA64E}" dt="2025-08-03T02:55:16.581" v="4" actId="47"/>
        <pc:sldMkLst>
          <pc:docMk/>
          <pc:sldMk cId="0" sldId="276"/>
        </pc:sldMkLst>
      </pc:sldChg>
      <pc:sldChg chg="del">
        <pc:chgData name="Wei Li" userId="fae33518c2e5a771" providerId="LiveId" clId="{376B21BB-85A1-4E63-A134-1D71B92CA64E}" dt="2025-08-03T02:54:06.954" v="0" actId="47"/>
        <pc:sldMkLst>
          <pc:docMk/>
          <pc:sldMk cId="3893700128" sldId="364"/>
        </pc:sldMkLst>
      </pc:sldChg>
      <pc:sldChg chg="add del">
        <pc:chgData name="Wei Li" userId="fae33518c2e5a771" providerId="LiveId" clId="{376B21BB-85A1-4E63-A134-1D71B92CA64E}" dt="2025-08-03T02:54:10.751" v="1"/>
        <pc:sldMkLst>
          <pc:docMk/>
          <pc:sldMk cId="1462467344" sldId="365"/>
        </pc:sldMkLst>
      </pc:sldChg>
      <pc:sldChg chg="add del">
        <pc:chgData name="Wei Li" userId="fae33518c2e5a771" providerId="LiveId" clId="{376B21BB-85A1-4E63-A134-1D71B92CA64E}" dt="2025-08-03T02:54:10.751" v="1"/>
        <pc:sldMkLst>
          <pc:docMk/>
          <pc:sldMk cId="2045275051" sldId="366"/>
        </pc:sldMkLst>
      </pc:sldChg>
      <pc:sldChg chg="del">
        <pc:chgData name="Wei Li" userId="fae33518c2e5a771" providerId="LiveId" clId="{376B21BB-85A1-4E63-A134-1D71B92CA64E}" dt="2025-08-03T02:54:06.954" v="0" actId="47"/>
        <pc:sldMkLst>
          <pc:docMk/>
          <pc:sldMk cId="1014054522" sldId="367"/>
        </pc:sldMkLst>
      </pc:sldChg>
      <pc:sldChg chg="del">
        <pc:chgData name="Wei Li" userId="fae33518c2e5a771" providerId="LiveId" clId="{376B21BB-85A1-4E63-A134-1D71B92CA64E}" dt="2025-08-03T02:54:06.954" v="0" actId="47"/>
        <pc:sldMkLst>
          <pc:docMk/>
          <pc:sldMk cId="1852601662" sldId="368"/>
        </pc:sldMkLst>
      </pc:sldChg>
      <pc:sldChg chg="del">
        <pc:chgData name="Wei Li" userId="fae33518c2e5a771" providerId="LiveId" clId="{376B21BB-85A1-4E63-A134-1D71B92CA64E}" dt="2025-08-03T02:54:06.954" v="0" actId="47"/>
        <pc:sldMkLst>
          <pc:docMk/>
          <pc:sldMk cId="1374296836" sldId="372"/>
        </pc:sldMkLst>
      </pc:sldChg>
      <pc:sldChg chg="del">
        <pc:chgData name="Wei Li" userId="fae33518c2e5a771" providerId="LiveId" clId="{376B21BB-85A1-4E63-A134-1D71B92CA64E}" dt="2025-08-03T02:54:06.954" v="0" actId="47"/>
        <pc:sldMkLst>
          <pc:docMk/>
          <pc:sldMk cId="1885664508" sldId="373"/>
        </pc:sldMkLst>
      </pc:sldChg>
      <pc:sldChg chg="del">
        <pc:chgData name="Wei Li" userId="fae33518c2e5a771" providerId="LiveId" clId="{376B21BB-85A1-4E63-A134-1D71B92CA64E}" dt="2025-08-03T02:54:06.954" v="0" actId="47"/>
        <pc:sldMkLst>
          <pc:docMk/>
          <pc:sldMk cId="3302288466" sldId="380"/>
        </pc:sldMkLst>
      </pc:sldChg>
      <pc:sldChg chg="del">
        <pc:chgData name="Wei Li" userId="fae33518c2e5a771" providerId="LiveId" clId="{376B21BB-85A1-4E63-A134-1D71B92CA64E}" dt="2025-08-03T02:54:06.954" v="0" actId="47"/>
        <pc:sldMkLst>
          <pc:docMk/>
          <pc:sldMk cId="3235503415" sldId="381"/>
        </pc:sldMkLst>
      </pc:sldChg>
      <pc:sldChg chg="del">
        <pc:chgData name="Wei Li" userId="fae33518c2e5a771" providerId="LiveId" clId="{376B21BB-85A1-4E63-A134-1D71B92CA64E}" dt="2025-08-03T02:54:06.954" v="0" actId="47"/>
        <pc:sldMkLst>
          <pc:docMk/>
          <pc:sldMk cId="4163545446" sldId="382"/>
        </pc:sldMkLst>
      </pc:sldChg>
      <pc:sldChg chg="del">
        <pc:chgData name="Wei Li" userId="fae33518c2e5a771" providerId="LiveId" clId="{376B21BB-85A1-4E63-A134-1D71B92CA64E}" dt="2025-08-03T02:54:06.954" v="0" actId="47"/>
        <pc:sldMkLst>
          <pc:docMk/>
          <pc:sldMk cId="3419380360" sldId="383"/>
        </pc:sldMkLst>
      </pc:sldChg>
      <pc:sldChg chg="del">
        <pc:chgData name="Wei Li" userId="fae33518c2e5a771" providerId="LiveId" clId="{376B21BB-85A1-4E63-A134-1D71B92CA64E}" dt="2025-08-03T02:54:06.954" v="0" actId="47"/>
        <pc:sldMkLst>
          <pc:docMk/>
          <pc:sldMk cId="2459330109" sldId="384"/>
        </pc:sldMkLst>
      </pc:sldChg>
      <pc:sldChg chg="del">
        <pc:chgData name="Wei Li" userId="fae33518c2e5a771" providerId="LiveId" clId="{376B21BB-85A1-4E63-A134-1D71B92CA64E}" dt="2025-08-03T02:54:06.954" v="0" actId="47"/>
        <pc:sldMkLst>
          <pc:docMk/>
          <pc:sldMk cId="1658937370" sldId="385"/>
        </pc:sldMkLst>
      </pc:sldChg>
      <pc:sldChg chg="del">
        <pc:chgData name="Wei Li" userId="fae33518c2e5a771" providerId="LiveId" clId="{376B21BB-85A1-4E63-A134-1D71B92CA64E}" dt="2025-08-03T02:54:06.954" v="0" actId="47"/>
        <pc:sldMkLst>
          <pc:docMk/>
          <pc:sldMk cId="2402496657" sldId="386"/>
        </pc:sldMkLst>
      </pc:sldChg>
      <pc:sldChg chg="del">
        <pc:chgData name="Wei Li" userId="fae33518c2e5a771" providerId="LiveId" clId="{376B21BB-85A1-4E63-A134-1D71B92CA64E}" dt="2025-08-03T02:54:06.954" v="0" actId="47"/>
        <pc:sldMkLst>
          <pc:docMk/>
          <pc:sldMk cId="1507918946" sldId="387"/>
        </pc:sldMkLst>
      </pc:sldChg>
      <pc:sldChg chg="del">
        <pc:chgData name="Wei Li" userId="fae33518c2e5a771" providerId="LiveId" clId="{376B21BB-85A1-4E63-A134-1D71B92CA64E}" dt="2025-08-03T02:54:37.822" v="2" actId="47"/>
        <pc:sldMkLst>
          <pc:docMk/>
          <pc:sldMk cId="4211763688" sldId="402"/>
        </pc:sldMkLst>
      </pc:sldChg>
      <pc:sldChg chg="del">
        <pc:chgData name="Wei Li" userId="fae33518c2e5a771" providerId="LiveId" clId="{376B21BB-85A1-4E63-A134-1D71B92CA64E}" dt="2025-08-03T02:54:37.822" v="2" actId="47"/>
        <pc:sldMkLst>
          <pc:docMk/>
          <pc:sldMk cId="914439190" sldId="403"/>
        </pc:sldMkLst>
      </pc:sldChg>
      <pc:sldChg chg="del">
        <pc:chgData name="Wei Li" userId="fae33518c2e5a771" providerId="LiveId" clId="{376B21BB-85A1-4E63-A134-1D71B92CA64E}" dt="2025-08-03T02:54:37.822" v="2" actId="47"/>
        <pc:sldMkLst>
          <pc:docMk/>
          <pc:sldMk cId="3506781031" sldId="404"/>
        </pc:sldMkLst>
      </pc:sldChg>
      <pc:sldChg chg="del">
        <pc:chgData name="Wei Li" userId="fae33518c2e5a771" providerId="LiveId" clId="{376B21BB-85A1-4E63-A134-1D71B92CA64E}" dt="2025-08-03T02:54:37.822" v="2" actId="47"/>
        <pc:sldMkLst>
          <pc:docMk/>
          <pc:sldMk cId="25534154" sldId="405"/>
        </pc:sldMkLst>
      </pc:sldChg>
      <pc:sldChg chg="del">
        <pc:chgData name="Wei Li" userId="fae33518c2e5a771" providerId="LiveId" clId="{376B21BB-85A1-4E63-A134-1D71B92CA64E}" dt="2025-08-03T02:54:37.822" v="2" actId="47"/>
        <pc:sldMkLst>
          <pc:docMk/>
          <pc:sldMk cId="3332468539" sldId="406"/>
        </pc:sldMkLst>
      </pc:sldChg>
      <pc:sldChg chg="del">
        <pc:chgData name="Wei Li" userId="fae33518c2e5a771" providerId="LiveId" clId="{376B21BB-85A1-4E63-A134-1D71B92CA64E}" dt="2025-08-03T02:54:37.822" v="2" actId="47"/>
        <pc:sldMkLst>
          <pc:docMk/>
          <pc:sldMk cId="3572951345" sldId="411"/>
        </pc:sldMkLst>
      </pc:sldChg>
      <pc:sldChg chg="del">
        <pc:chgData name="Wei Li" userId="fae33518c2e5a771" providerId="LiveId" clId="{376B21BB-85A1-4E63-A134-1D71B92CA64E}" dt="2025-08-03T02:54:37.822" v="2" actId="47"/>
        <pc:sldMkLst>
          <pc:docMk/>
          <pc:sldMk cId="1754429791" sldId="412"/>
        </pc:sldMkLst>
      </pc:sldChg>
      <pc:sldChg chg="del">
        <pc:chgData name="Wei Li" userId="fae33518c2e5a771" providerId="LiveId" clId="{376B21BB-85A1-4E63-A134-1D71B92CA64E}" dt="2025-08-03T02:54:37.822" v="2" actId="47"/>
        <pc:sldMkLst>
          <pc:docMk/>
          <pc:sldMk cId="3429934806" sldId="417"/>
        </pc:sldMkLst>
      </pc:sldChg>
      <pc:sldChg chg="del">
        <pc:chgData name="Wei Li" userId="fae33518c2e5a771" providerId="LiveId" clId="{376B21BB-85A1-4E63-A134-1D71B92CA64E}" dt="2025-08-03T02:54:37.822" v="2" actId="47"/>
        <pc:sldMkLst>
          <pc:docMk/>
          <pc:sldMk cId="4138028735" sldId="418"/>
        </pc:sldMkLst>
      </pc:sldChg>
      <pc:sldChg chg="add del">
        <pc:chgData name="Wei Li" userId="fae33518c2e5a771" providerId="LiveId" clId="{376B21BB-85A1-4E63-A134-1D71B92CA64E}" dt="2025-08-03T02:54:10.751" v="1"/>
        <pc:sldMkLst>
          <pc:docMk/>
          <pc:sldMk cId="1231847409" sldId="423"/>
        </pc:sldMkLst>
      </pc:sldChg>
      <pc:sldChg chg="add del">
        <pc:chgData name="Wei Li" userId="fae33518c2e5a771" providerId="LiveId" clId="{376B21BB-85A1-4E63-A134-1D71B92CA64E}" dt="2025-08-03T02:54:10.751" v="1"/>
        <pc:sldMkLst>
          <pc:docMk/>
          <pc:sldMk cId="3505237100" sldId="426"/>
        </pc:sldMkLst>
      </pc:sldChg>
      <pc:sldChg chg="add del">
        <pc:chgData name="Wei Li" userId="fae33518c2e5a771" providerId="LiveId" clId="{376B21BB-85A1-4E63-A134-1D71B92CA64E}" dt="2025-08-03T02:54:10.751" v="1"/>
        <pc:sldMkLst>
          <pc:docMk/>
          <pc:sldMk cId="22433476" sldId="427"/>
        </pc:sldMkLst>
      </pc:sldChg>
      <pc:sldChg chg="add del">
        <pc:chgData name="Wei Li" userId="fae33518c2e5a771" providerId="LiveId" clId="{376B21BB-85A1-4E63-A134-1D71B92CA64E}" dt="2025-08-03T02:54:10.751" v="1"/>
        <pc:sldMkLst>
          <pc:docMk/>
          <pc:sldMk cId="3223884666" sldId="428"/>
        </pc:sldMkLst>
      </pc:sldChg>
      <pc:sldChg chg="add del">
        <pc:chgData name="Wei Li" userId="fae33518c2e5a771" providerId="LiveId" clId="{376B21BB-85A1-4E63-A134-1D71B92CA64E}" dt="2025-08-03T02:54:10.751" v="1"/>
        <pc:sldMkLst>
          <pc:docMk/>
          <pc:sldMk cId="2059926204" sldId="429"/>
        </pc:sldMkLst>
      </pc:sldChg>
      <pc:sldChg chg="add del">
        <pc:chgData name="Wei Li" userId="fae33518c2e5a771" providerId="LiveId" clId="{376B21BB-85A1-4E63-A134-1D71B92CA64E}" dt="2025-08-03T02:54:10.751" v="1"/>
        <pc:sldMkLst>
          <pc:docMk/>
          <pc:sldMk cId="1554669389" sldId="430"/>
        </pc:sldMkLst>
      </pc:sldChg>
      <pc:sldChg chg="add del">
        <pc:chgData name="Wei Li" userId="fae33518c2e5a771" providerId="LiveId" clId="{376B21BB-85A1-4E63-A134-1D71B92CA64E}" dt="2025-08-03T02:54:10.751" v="1"/>
        <pc:sldMkLst>
          <pc:docMk/>
          <pc:sldMk cId="3957244837" sldId="431"/>
        </pc:sldMkLst>
      </pc:sldChg>
      <pc:sldChg chg="del">
        <pc:chgData name="Wei Li" userId="fae33518c2e5a771" providerId="LiveId" clId="{376B21BB-85A1-4E63-A134-1D71B92CA64E}" dt="2025-08-03T02:54:06.954" v="0" actId="47"/>
        <pc:sldMkLst>
          <pc:docMk/>
          <pc:sldMk cId="2215909776" sldId="432"/>
        </pc:sldMkLst>
      </pc:sldChg>
      <pc:sldChg chg="add">
        <pc:chgData name="Wei Li" userId="fae33518c2e5a771" providerId="LiveId" clId="{376B21BB-85A1-4E63-A134-1D71B92CA64E}" dt="2025-08-03T02:54:10.751" v="1"/>
        <pc:sldMkLst>
          <pc:docMk/>
          <pc:sldMk cId="3036114930" sldId="432"/>
        </pc:sldMkLst>
      </pc:sldChg>
      <pc:sldChg chg="del">
        <pc:chgData name="Wei Li" userId="fae33518c2e5a771" providerId="LiveId" clId="{376B21BB-85A1-4E63-A134-1D71B92CA64E}" dt="2025-08-03T02:54:06.954" v="0" actId="47"/>
        <pc:sldMkLst>
          <pc:docMk/>
          <pc:sldMk cId="1267078759" sldId="433"/>
        </pc:sldMkLst>
      </pc:sldChg>
      <pc:sldChg chg="add">
        <pc:chgData name="Wei Li" userId="fae33518c2e5a771" providerId="LiveId" clId="{376B21BB-85A1-4E63-A134-1D71B92CA64E}" dt="2025-08-03T02:54:10.751" v="1"/>
        <pc:sldMkLst>
          <pc:docMk/>
          <pc:sldMk cId="2756469011" sldId="433"/>
        </pc:sldMkLst>
      </pc:sldChg>
      <pc:sldChg chg="del">
        <pc:chgData name="Wei Li" userId="fae33518c2e5a771" providerId="LiveId" clId="{376B21BB-85A1-4E63-A134-1D71B92CA64E}" dt="2025-08-03T02:54:06.954" v="0" actId="47"/>
        <pc:sldMkLst>
          <pc:docMk/>
          <pc:sldMk cId="256447053" sldId="434"/>
        </pc:sldMkLst>
      </pc:sldChg>
      <pc:sldChg chg="add">
        <pc:chgData name="Wei Li" userId="fae33518c2e5a771" providerId="LiveId" clId="{376B21BB-85A1-4E63-A134-1D71B92CA64E}" dt="2025-08-03T02:54:10.751" v="1"/>
        <pc:sldMkLst>
          <pc:docMk/>
          <pc:sldMk cId="721673428" sldId="434"/>
        </pc:sldMkLst>
      </pc:sldChg>
      <pc:sldChg chg="del">
        <pc:chgData name="Wei Li" userId="fae33518c2e5a771" providerId="LiveId" clId="{376B21BB-85A1-4E63-A134-1D71B92CA64E}" dt="2025-08-03T02:54:06.954" v="0" actId="47"/>
        <pc:sldMkLst>
          <pc:docMk/>
          <pc:sldMk cId="272628074" sldId="435"/>
        </pc:sldMkLst>
      </pc:sldChg>
      <pc:sldChg chg="del">
        <pc:chgData name="Wei Li" userId="fae33518c2e5a771" providerId="LiveId" clId="{376B21BB-85A1-4E63-A134-1D71B92CA64E}" dt="2025-08-03T02:54:06.954" v="0" actId="47"/>
        <pc:sldMkLst>
          <pc:docMk/>
          <pc:sldMk cId="1827342619" sldId="436"/>
        </pc:sldMkLst>
      </pc:sldChg>
      <pc:sldChg chg="add">
        <pc:chgData name="Wei Li" userId="fae33518c2e5a771" providerId="LiveId" clId="{376B21BB-85A1-4E63-A134-1D71B92CA64E}" dt="2025-08-03T02:54:10.751" v="1"/>
        <pc:sldMkLst>
          <pc:docMk/>
          <pc:sldMk cId="3082335802" sldId="436"/>
        </pc:sldMkLst>
      </pc:sldChg>
      <pc:sldChg chg="del">
        <pc:chgData name="Wei Li" userId="fae33518c2e5a771" providerId="LiveId" clId="{376B21BB-85A1-4E63-A134-1D71B92CA64E}" dt="2025-08-03T02:54:06.954" v="0" actId="47"/>
        <pc:sldMkLst>
          <pc:docMk/>
          <pc:sldMk cId="2045069486" sldId="437"/>
        </pc:sldMkLst>
      </pc:sldChg>
      <pc:sldChg chg="add">
        <pc:chgData name="Wei Li" userId="fae33518c2e5a771" providerId="LiveId" clId="{376B21BB-85A1-4E63-A134-1D71B92CA64E}" dt="2025-08-03T02:54:10.751" v="1"/>
        <pc:sldMkLst>
          <pc:docMk/>
          <pc:sldMk cId="3722034503" sldId="437"/>
        </pc:sldMkLst>
      </pc:sldChg>
      <pc:sldChg chg="add">
        <pc:chgData name="Wei Li" userId="fae33518c2e5a771" providerId="LiveId" clId="{376B21BB-85A1-4E63-A134-1D71B92CA64E}" dt="2025-08-03T02:54:10.751" v="1"/>
        <pc:sldMkLst>
          <pc:docMk/>
          <pc:sldMk cId="2259540029" sldId="438"/>
        </pc:sldMkLst>
      </pc:sldChg>
      <pc:sldChg chg="del">
        <pc:chgData name="Wei Li" userId="fae33518c2e5a771" providerId="LiveId" clId="{376B21BB-85A1-4E63-A134-1D71B92CA64E}" dt="2025-08-03T02:54:06.954" v="0" actId="47"/>
        <pc:sldMkLst>
          <pc:docMk/>
          <pc:sldMk cId="2288078149" sldId="438"/>
        </pc:sldMkLst>
      </pc:sldChg>
      <pc:sldChg chg="del">
        <pc:chgData name="Wei Li" userId="fae33518c2e5a771" providerId="LiveId" clId="{376B21BB-85A1-4E63-A134-1D71B92CA64E}" dt="2025-08-03T02:54:06.954" v="0" actId="47"/>
        <pc:sldMkLst>
          <pc:docMk/>
          <pc:sldMk cId="1612271029" sldId="439"/>
        </pc:sldMkLst>
      </pc:sldChg>
      <pc:sldChg chg="add">
        <pc:chgData name="Wei Li" userId="fae33518c2e5a771" providerId="LiveId" clId="{376B21BB-85A1-4E63-A134-1D71B92CA64E}" dt="2025-08-03T02:54:10.751" v="1"/>
        <pc:sldMkLst>
          <pc:docMk/>
          <pc:sldMk cId="3283888706" sldId="439"/>
        </pc:sldMkLst>
      </pc:sldChg>
      <pc:sldChg chg="del">
        <pc:chgData name="Wei Li" userId="fae33518c2e5a771" providerId="LiveId" clId="{376B21BB-85A1-4E63-A134-1D71B92CA64E}" dt="2025-08-03T02:54:06.954" v="0" actId="47"/>
        <pc:sldMkLst>
          <pc:docMk/>
          <pc:sldMk cId="938218151" sldId="440"/>
        </pc:sldMkLst>
      </pc:sldChg>
      <pc:sldChg chg="add">
        <pc:chgData name="Wei Li" userId="fae33518c2e5a771" providerId="LiveId" clId="{376B21BB-85A1-4E63-A134-1D71B92CA64E}" dt="2025-08-03T02:54:10.751" v="1"/>
        <pc:sldMkLst>
          <pc:docMk/>
          <pc:sldMk cId="1034343008" sldId="440"/>
        </pc:sldMkLst>
      </pc:sldChg>
      <pc:sldChg chg="add">
        <pc:chgData name="Wei Li" userId="fae33518c2e5a771" providerId="LiveId" clId="{376B21BB-85A1-4E63-A134-1D71B92CA64E}" dt="2025-08-03T02:54:10.751" v="1"/>
        <pc:sldMkLst>
          <pc:docMk/>
          <pc:sldMk cId="3229347680" sldId="441"/>
        </pc:sldMkLst>
      </pc:sldChg>
      <pc:sldChg chg="del">
        <pc:chgData name="Wei Li" userId="fae33518c2e5a771" providerId="LiveId" clId="{376B21BB-85A1-4E63-A134-1D71B92CA64E}" dt="2025-08-03T02:54:06.954" v="0" actId="47"/>
        <pc:sldMkLst>
          <pc:docMk/>
          <pc:sldMk cId="4082487512" sldId="441"/>
        </pc:sldMkLst>
      </pc:sldChg>
      <pc:sldChg chg="add">
        <pc:chgData name="Wei Li" userId="fae33518c2e5a771" providerId="LiveId" clId="{376B21BB-85A1-4E63-A134-1D71B92CA64E}" dt="2025-08-03T02:54:10.751" v="1"/>
        <pc:sldMkLst>
          <pc:docMk/>
          <pc:sldMk cId="1076770752" sldId="442"/>
        </pc:sldMkLst>
      </pc:sldChg>
      <pc:sldChg chg="del">
        <pc:chgData name="Wei Li" userId="fae33518c2e5a771" providerId="LiveId" clId="{376B21BB-85A1-4E63-A134-1D71B92CA64E}" dt="2025-08-03T02:54:06.954" v="0" actId="47"/>
        <pc:sldMkLst>
          <pc:docMk/>
          <pc:sldMk cId="2928279420" sldId="442"/>
        </pc:sldMkLst>
      </pc:sldChg>
      <pc:sldChg chg="del">
        <pc:chgData name="Wei Li" userId="fae33518c2e5a771" providerId="LiveId" clId="{376B21BB-85A1-4E63-A134-1D71B92CA64E}" dt="2025-08-03T02:54:06.954" v="0" actId="47"/>
        <pc:sldMkLst>
          <pc:docMk/>
          <pc:sldMk cId="3658227600" sldId="443"/>
        </pc:sldMkLst>
      </pc:sldChg>
      <pc:sldChg chg="add">
        <pc:chgData name="Wei Li" userId="fae33518c2e5a771" providerId="LiveId" clId="{376B21BB-85A1-4E63-A134-1D71B92CA64E}" dt="2025-08-03T02:54:10.751" v="1"/>
        <pc:sldMkLst>
          <pc:docMk/>
          <pc:sldMk cId="3814773682" sldId="443"/>
        </pc:sldMkLst>
      </pc:sldChg>
      <pc:sldChg chg="del">
        <pc:chgData name="Wei Li" userId="fae33518c2e5a771" providerId="LiveId" clId="{376B21BB-85A1-4E63-A134-1D71B92CA64E}" dt="2025-08-03T02:54:06.954" v="0" actId="47"/>
        <pc:sldMkLst>
          <pc:docMk/>
          <pc:sldMk cId="623768763" sldId="444"/>
        </pc:sldMkLst>
      </pc:sldChg>
      <pc:sldChg chg="add">
        <pc:chgData name="Wei Li" userId="fae33518c2e5a771" providerId="LiveId" clId="{376B21BB-85A1-4E63-A134-1D71B92CA64E}" dt="2025-08-03T02:54:10.751" v="1"/>
        <pc:sldMkLst>
          <pc:docMk/>
          <pc:sldMk cId="1603178694" sldId="444"/>
        </pc:sldMkLst>
      </pc:sldChg>
      <pc:sldChg chg="del">
        <pc:chgData name="Wei Li" userId="fae33518c2e5a771" providerId="LiveId" clId="{376B21BB-85A1-4E63-A134-1D71B92CA64E}" dt="2025-08-03T02:54:06.954" v="0" actId="47"/>
        <pc:sldMkLst>
          <pc:docMk/>
          <pc:sldMk cId="642292343" sldId="445"/>
        </pc:sldMkLst>
      </pc:sldChg>
      <pc:sldChg chg="add">
        <pc:chgData name="Wei Li" userId="fae33518c2e5a771" providerId="LiveId" clId="{376B21BB-85A1-4E63-A134-1D71B92CA64E}" dt="2025-08-03T02:54:10.751" v="1"/>
        <pc:sldMkLst>
          <pc:docMk/>
          <pc:sldMk cId="2555510114" sldId="445"/>
        </pc:sldMkLst>
      </pc:sldChg>
      <pc:sldChg chg="add">
        <pc:chgData name="Wei Li" userId="fae33518c2e5a771" providerId="LiveId" clId="{376B21BB-85A1-4E63-A134-1D71B92CA64E}" dt="2025-08-03T02:54:10.751" v="1"/>
        <pc:sldMkLst>
          <pc:docMk/>
          <pc:sldMk cId="788930994" sldId="446"/>
        </pc:sldMkLst>
      </pc:sldChg>
      <pc:sldChg chg="del">
        <pc:chgData name="Wei Li" userId="fae33518c2e5a771" providerId="LiveId" clId="{376B21BB-85A1-4E63-A134-1D71B92CA64E}" dt="2025-08-03T02:54:06.954" v="0" actId="47"/>
        <pc:sldMkLst>
          <pc:docMk/>
          <pc:sldMk cId="1985085010" sldId="446"/>
        </pc:sldMkLst>
      </pc:sldChg>
      <pc:sldChg chg="add">
        <pc:chgData name="Wei Li" userId="fae33518c2e5a771" providerId="LiveId" clId="{376B21BB-85A1-4E63-A134-1D71B92CA64E}" dt="2025-08-03T02:54:10.751" v="1"/>
        <pc:sldMkLst>
          <pc:docMk/>
          <pc:sldMk cId="123236919" sldId="447"/>
        </pc:sldMkLst>
      </pc:sldChg>
      <pc:sldChg chg="del">
        <pc:chgData name="Wei Li" userId="fae33518c2e5a771" providerId="LiveId" clId="{376B21BB-85A1-4E63-A134-1D71B92CA64E}" dt="2025-08-03T02:54:06.954" v="0" actId="47"/>
        <pc:sldMkLst>
          <pc:docMk/>
          <pc:sldMk cId="2227455992" sldId="447"/>
        </pc:sldMkLst>
      </pc:sldChg>
      <pc:sldChg chg="del">
        <pc:chgData name="Wei Li" userId="fae33518c2e5a771" providerId="LiveId" clId="{376B21BB-85A1-4E63-A134-1D71B92CA64E}" dt="2025-08-03T02:54:37.822" v="2" actId="47"/>
        <pc:sldMkLst>
          <pc:docMk/>
          <pc:sldMk cId="2519851772" sldId="448"/>
        </pc:sldMkLst>
      </pc:sldChg>
      <pc:sldChg chg="add">
        <pc:chgData name="Wei Li" userId="fae33518c2e5a771" providerId="LiveId" clId="{376B21BB-85A1-4E63-A134-1D71B92CA64E}" dt="2025-08-03T02:54:40.436" v="3"/>
        <pc:sldMkLst>
          <pc:docMk/>
          <pc:sldMk cId="3438406671" sldId="448"/>
        </pc:sldMkLst>
      </pc:sldChg>
      <pc:sldChg chg="add">
        <pc:chgData name="Wei Li" userId="fae33518c2e5a771" providerId="LiveId" clId="{376B21BB-85A1-4E63-A134-1D71B92CA64E}" dt="2025-08-03T02:54:40.436" v="3"/>
        <pc:sldMkLst>
          <pc:docMk/>
          <pc:sldMk cId="47137226" sldId="449"/>
        </pc:sldMkLst>
      </pc:sldChg>
      <pc:sldChg chg="del">
        <pc:chgData name="Wei Li" userId="fae33518c2e5a771" providerId="LiveId" clId="{376B21BB-85A1-4E63-A134-1D71B92CA64E}" dt="2025-08-03T02:54:37.822" v="2" actId="47"/>
        <pc:sldMkLst>
          <pc:docMk/>
          <pc:sldMk cId="1100059700" sldId="449"/>
        </pc:sldMkLst>
      </pc:sldChg>
      <pc:sldChg chg="add">
        <pc:chgData name="Wei Li" userId="fae33518c2e5a771" providerId="LiveId" clId="{376B21BB-85A1-4E63-A134-1D71B92CA64E}" dt="2025-08-03T02:54:40.436" v="3"/>
        <pc:sldMkLst>
          <pc:docMk/>
          <pc:sldMk cId="529182034" sldId="450"/>
        </pc:sldMkLst>
      </pc:sldChg>
      <pc:sldChg chg="del">
        <pc:chgData name="Wei Li" userId="fae33518c2e5a771" providerId="LiveId" clId="{376B21BB-85A1-4E63-A134-1D71B92CA64E}" dt="2025-08-03T02:54:37.822" v="2" actId="47"/>
        <pc:sldMkLst>
          <pc:docMk/>
          <pc:sldMk cId="815751633" sldId="450"/>
        </pc:sldMkLst>
      </pc:sldChg>
      <pc:sldChg chg="del">
        <pc:chgData name="Wei Li" userId="fae33518c2e5a771" providerId="LiveId" clId="{376B21BB-85A1-4E63-A134-1D71B92CA64E}" dt="2025-08-03T02:54:37.822" v="2" actId="47"/>
        <pc:sldMkLst>
          <pc:docMk/>
          <pc:sldMk cId="1184933301" sldId="451"/>
        </pc:sldMkLst>
      </pc:sldChg>
      <pc:sldChg chg="add">
        <pc:chgData name="Wei Li" userId="fae33518c2e5a771" providerId="LiveId" clId="{376B21BB-85A1-4E63-A134-1D71B92CA64E}" dt="2025-08-03T02:54:40.436" v="3"/>
        <pc:sldMkLst>
          <pc:docMk/>
          <pc:sldMk cId="3464222007" sldId="451"/>
        </pc:sldMkLst>
      </pc:sldChg>
      <pc:sldChg chg="add">
        <pc:chgData name="Wei Li" userId="fae33518c2e5a771" providerId="LiveId" clId="{376B21BB-85A1-4E63-A134-1D71B92CA64E}" dt="2025-08-03T02:54:40.436" v="3"/>
        <pc:sldMkLst>
          <pc:docMk/>
          <pc:sldMk cId="11142334" sldId="452"/>
        </pc:sldMkLst>
      </pc:sldChg>
      <pc:sldChg chg="del">
        <pc:chgData name="Wei Li" userId="fae33518c2e5a771" providerId="LiveId" clId="{376B21BB-85A1-4E63-A134-1D71B92CA64E}" dt="2025-08-03T02:54:37.822" v="2" actId="47"/>
        <pc:sldMkLst>
          <pc:docMk/>
          <pc:sldMk cId="3147158672" sldId="452"/>
        </pc:sldMkLst>
      </pc:sldChg>
      <pc:sldChg chg="del">
        <pc:chgData name="Wei Li" userId="fae33518c2e5a771" providerId="LiveId" clId="{376B21BB-85A1-4E63-A134-1D71B92CA64E}" dt="2025-08-03T02:54:37.822" v="2" actId="47"/>
        <pc:sldMkLst>
          <pc:docMk/>
          <pc:sldMk cId="2262545715" sldId="453"/>
        </pc:sldMkLst>
      </pc:sldChg>
      <pc:sldChg chg="add">
        <pc:chgData name="Wei Li" userId="fae33518c2e5a771" providerId="LiveId" clId="{376B21BB-85A1-4E63-A134-1D71B92CA64E}" dt="2025-08-03T02:54:40.436" v="3"/>
        <pc:sldMkLst>
          <pc:docMk/>
          <pc:sldMk cId="4141253992" sldId="453"/>
        </pc:sldMkLst>
      </pc:sldChg>
      <pc:sldChg chg="del">
        <pc:chgData name="Wei Li" userId="fae33518c2e5a771" providerId="LiveId" clId="{376B21BB-85A1-4E63-A134-1D71B92CA64E}" dt="2025-08-03T02:54:37.822" v="2" actId="47"/>
        <pc:sldMkLst>
          <pc:docMk/>
          <pc:sldMk cId="468286104" sldId="454"/>
        </pc:sldMkLst>
      </pc:sldChg>
      <pc:sldChg chg="add">
        <pc:chgData name="Wei Li" userId="fae33518c2e5a771" providerId="LiveId" clId="{376B21BB-85A1-4E63-A134-1D71B92CA64E}" dt="2025-08-03T02:54:40.436" v="3"/>
        <pc:sldMkLst>
          <pc:docMk/>
          <pc:sldMk cId="3650302071" sldId="454"/>
        </pc:sldMkLst>
      </pc:sldChg>
      <pc:sldChg chg="del">
        <pc:chgData name="Wei Li" userId="fae33518c2e5a771" providerId="LiveId" clId="{376B21BB-85A1-4E63-A134-1D71B92CA64E}" dt="2025-08-03T02:54:37.822" v="2" actId="47"/>
        <pc:sldMkLst>
          <pc:docMk/>
          <pc:sldMk cId="1812477783" sldId="455"/>
        </pc:sldMkLst>
      </pc:sldChg>
      <pc:sldChg chg="add">
        <pc:chgData name="Wei Li" userId="fae33518c2e5a771" providerId="LiveId" clId="{376B21BB-85A1-4E63-A134-1D71B92CA64E}" dt="2025-08-03T02:54:40.436" v="3"/>
        <pc:sldMkLst>
          <pc:docMk/>
          <pc:sldMk cId="1990607142" sldId="455"/>
        </pc:sldMkLst>
      </pc:sldChg>
      <pc:sldChg chg="add">
        <pc:chgData name="Wei Li" userId="fae33518c2e5a771" providerId="LiveId" clId="{376B21BB-85A1-4E63-A134-1D71B92CA64E}" dt="2025-08-03T02:54:40.436" v="3"/>
        <pc:sldMkLst>
          <pc:docMk/>
          <pc:sldMk cId="763565856" sldId="456"/>
        </pc:sldMkLst>
      </pc:sldChg>
      <pc:sldChg chg="del">
        <pc:chgData name="Wei Li" userId="fae33518c2e5a771" providerId="LiveId" clId="{376B21BB-85A1-4E63-A134-1D71B92CA64E}" dt="2025-08-03T02:54:37.822" v="2" actId="47"/>
        <pc:sldMkLst>
          <pc:docMk/>
          <pc:sldMk cId="1159348600" sldId="456"/>
        </pc:sldMkLst>
      </pc:sldChg>
      <pc:sldChg chg="del">
        <pc:chgData name="Wei Li" userId="fae33518c2e5a771" providerId="LiveId" clId="{376B21BB-85A1-4E63-A134-1D71B92CA64E}" dt="2025-08-03T02:54:37.822" v="2" actId="47"/>
        <pc:sldMkLst>
          <pc:docMk/>
          <pc:sldMk cId="1089719975" sldId="457"/>
        </pc:sldMkLst>
      </pc:sldChg>
      <pc:sldChg chg="del">
        <pc:chgData name="Wei Li" userId="fae33518c2e5a771" providerId="LiveId" clId="{376B21BB-85A1-4E63-A134-1D71B92CA64E}" dt="2025-08-03T02:54:37.822" v="2" actId="47"/>
        <pc:sldMkLst>
          <pc:docMk/>
          <pc:sldMk cId="2657774075" sldId="458"/>
        </pc:sldMkLst>
      </pc:sldChg>
      <pc:sldChg chg="del">
        <pc:chgData name="Wei Li" userId="fae33518c2e5a771" providerId="LiveId" clId="{376B21BB-85A1-4E63-A134-1D71B92CA64E}" dt="2025-08-03T02:54:37.822" v="2" actId="47"/>
        <pc:sldMkLst>
          <pc:docMk/>
          <pc:sldMk cId="3406737190" sldId="459"/>
        </pc:sldMkLst>
      </pc:sldChg>
      <pc:sldChg chg="add">
        <pc:chgData name="Wei Li" userId="fae33518c2e5a771" providerId="LiveId" clId="{376B21BB-85A1-4E63-A134-1D71B92CA64E}" dt="2025-08-03T02:54:40.436" v="3"/>
        <pc:sldMkLst>
          <pc:docMk/>
          <pc:sldMk cId="2609234635" sldId="466"/>
        </pc:sldMkLst>
      </pc:sldChg>
      <pc:sldChg chg="add">
        <pc:chgData name="Wei Li" userId="fae33518c2e5a771" providerId="LiveId" clId="{376B21BB-85A1-4E63-A134-1D71B92CA64E}" dt="2025-08-03T02:54:40.436" v="3"/>
        <pc:sldMkLst>
          <pc:docMk/>
          <pc:sldMk cId="3549961536" sldId="467"/>
        </pc:sldMkLst>
      </pc:sldChg>
      <pc:sldChg chg="add">
        <pc:chgData name="Wei Li" userId="fae33518c2e5a771" providerId="LiveId" clId="{376B21BB-85A1-4E63-A134-1D71B92CA64E}" dt="2025-08-03T02:54:40.436" v="3"/>
        <pc:sldMkLst>
          <pc:docMk/>
          <pc:sldMk cId="484122179" sldId="468"/>
        </pc:sldMkLst>
      </pc:sldChg>
      <pc:sldChg chg="add">
        <pc:chgData name="Wei Li" userId="fae33518c2e5a771" providerId="LiveId" clId="{376B21BB-85A1-4E63-A134-1D71B92CA64E}" dt="2025-08-03T02:54:40.436" v="3"/>
        <pc:sldMkLst>
          <pc:docMk/>
          <pc:sldMk cId="646750478" sldId="472"/>
        </pc:sldMkLst>
      </pc:sldChg>
      <pc:sldChg chg="add">
        <pc:chgData name="Wei Li" userId="fae33518c2e5a771" providerId="LiveId" clId="{376B21BB-85A1-4E63-A134-1D71B92CA64E}" dt="2025-08-03T02:54:40.436" v="3"/>
        <pc:sldMkLst>
          <pc:docMk/>
          <pc:sldMk cId="1613030657" sldId="473"/>
        </pc:sldMkLst>
      </pc:sldChg>
      <pc:sldChg chg="add">
        <pc:chgData name="Wei Li" userId="fae33518c2e5a771" providerId="LiveId" clId="{376B21BB-85A1-4E63-A134-1D71B92CA64E}" dt="2025-08-03T02:54:40.436" v="3"/>
        <pc:sldMkLst>
          <pc:docMk/>
          <pc:sldMk cId="2219941751" sldId="475"/>
        </pc:sldMkLst>
      </pc:sldChg>
      <pc:sldChg chg="add">
        <pc:chgData name="Wei Li" userId="fae33518c2e5a771" providerId="LiveId" clId="{376B21BB-85A1-4E63-A134-1D71B92CA64E}" dt="2025-08-03T02:54:40.436" v="3"/>
        <pc:sldMkLst>
          <pc:docMk/>
          <pc:sldMk cId="3107997956" sldId="477"/>
        </pc:sldMkLst>
      </pc:sldChg>
      <pc:sldChg chg="add">
        <pc:chgData name="Wei Li" userId="fae33518c2e5a771" providerId="LiveId" clId="{376B21BB-85A1-4E63-A134-1D71B92CA64E}" dt="2025-08-03T02:54:40.436" v="3"/>
        <pc:sldMkLst>
          <pc:docMk/>
          <pc:sldMk cId="74507233" sldId="478"/>
        </pc:sldMkLst>
      </pc:sldChg>
      <pc:sldChg chg="add">
        <pc:chgData name="Wei Li" userId="fae33518c2e5a771" providerId="LiveId" clId="{376B21BB-85A1-4E63-A134-1D71B92CA64E}" dt="2025-08-03T02:54:40.436" v="3"/>
        <pc:sldMkLst>
          <pc:docMk/>
          <pc:sldMk cId="1333535479" sldId="479"/>
        </pc:sldMkLst>
      </pc:sldChg>
      <pc:sldChg chg="add">
        <pc:chgData name="Wei Li" userId="fae33518c2e5a771" providerId="LiveId" clId="{376B21BB-85A1-4E63-A134-1D71B92CA64E}" dt="2025-08-03T02:54:40.436" v="3"/>
        <pc:sldMkLst>
          <pc:docMk/>
          <pc:sldMk cId="3218469674" sldId="480"/>
        </pc:sldMkLst>
      </pc:sldChg>
      <pc:sldChg chg="add">
        <pc:chgData name="Wei Li" userId="fae33518c2e5a771" providerId="LiveId" clId="{376B21BB-85A1-4E63-A134-1D71B92CA64E}" dt="2025-08-03T02:55:20.073" v="5"/>
        <pc:sldMkLst>
          <pc:docMk/>
          <pc:sldMk cId="0" sldId="888"/>
        </pc:sldMkLst>
      </pc:sldChg>
      <pc:sldChg chg="add">
        <pc:chgData name="Wei Li" userId="fae33518c2e5a771" providerId="LiveId" clId="{376B21BB-85A1-4E63-A134-1D71B92CA64E}" dt="2025-08-03T02:55:20.073" v="5"/>
        <pc:sldMkLst>
          <pc:docMk/>
          <pc:sldMk cId="407784251" sldId="1009"/>
        </pc:sldMkLst>
      </pc:sldChg>
      <pc:sldChg chg="add">
        <pc:chgData name="Wei Li" userId="fae33518c2e5a771" providerId="LiveId" clId="{376B21BB-85A1-4E63-A134-1D71B92CA64E}" dt="2025-08-03T02:55:20.073" v="5"/>
        <pc:sldMkLst>
          <pc:docMk/>
          <pc:sldMk cId="0" sldId="1012"/>
        </pc:sldMkLst>
      </pc:sldChg>
      <pc:sldChg chg="add">
        <pc:chgData name="Wei Li" userId="fae33518c2e5a771" providerId="LiveId" clId="{376B21BB-85A1-4E63-A134-1D71B92CA64E}" dt="2025-08-03T02:55:20.073" v="5"/>
        <pc:sldMkLst>
          <pc:docMk/>
          <pc:sldMk cId="808858900" sldId="1017"/>
        </pc:sldMkLst>
      </pc:sldChg>
      <pc:sldChg chg="add">
        <pc:chgData name="Wei Li" userId="fae33518c2e5a771" providerId="LiveId" clId="{376B21BB-85A1-4E63-A134-1D71B92CA64E}" dt="2025-08-03T02:55:20.073" v="5"/>
        <pc:sldMkLst>
          <pc:docMk/>
          <pc:sldMk cId="4156970286" sldId="1018"/>
        </pc:sldMkLst>
      </pc:sldChg>
      <pc:sldChg chg="add">
        <pc:chgData name="Wei Li" userId="fae33518c2e5a771" providerId="LiveId" clId="{376B21BB-85A1-4E63-A134-1D71B92CA64E}" dt="2025-08-03T02:55:20.073" v="5"/>
        <pc:sldMkLst>
          <pc:docMk/>
          <pc:sldMk cId="2693527701" sldId="1019"/>
        </pc:sldMkLst>
      </pc:sldChg>
      <pc:sldChg chg="add">
        <pc:chgData name="Wei Li" userId="fae33518c2e5a771" providerId="LiveId" clId="{376B21BB-85A1-4E63-A134-1D71B92CA64E}" dt="2025-08-03T02:55:20.073" v="5"/>
        <pc:sldMkLst>
          <pc:docMk/>
          <pc:sldMk cId="103997407" sldId="1020"/>
        </pc:sldMkLst>
      </pc:sldChg>
      <pc:sldChg chg="add">
        <pc:chgData name="Wei Li" userId="fae33518c2e5a771" providerId="LiveId" clId="{376B21BB-85A1-4E63-A134-1D71B92CA64E}" dt="2025-08-03T02:55:20.073" v="5"/>
        <pc:sldMkLst>
          <pc:docMk/>
          <pc:sldMk cId="206837248" sldId="1021"/>
        </pc:sldMkLst>
      </pc:sldChg>
      <pc:sldChg chg="add">
        <pc:chgData name="Wei Li" userId="fae33518c2e5a771" providerId="LiveId" clId="{376B21BB-85A1-4E63-A134-1D71B92CA64E}" dt="2025-08-03T02:55:20.073" v="5"/>
        <pc:sldMkLst>
          <pc:docMk/>
          <pc:sldMk cId="2938190091" sldId="1022"/>
        </pc:sldMkLst>
      </pc:sldChg>
      <pc:sldChg chg="add">
        <pc:chgData name="Wei Li" userId="fae33518c2e5a771" providerId="LiveId" clId="{376B21BB-85A1-4E63-A134-1D71B92CA64E}" dt="2025-08-03T02:55:20.073" v="5"/>
        <pc:sldMkLst>
          <pc:docMk/>
          <pc:sldMk cId="2725852779" sldId="1023"/>
        </pc:sldMkLst>
      </pc:sldChg>
      <pc:sldChg chg="add">
        <pc:chgData name="Wei Li" userId="fae33518c2e5a771" providerId="LiveId" clId="{376B21BB-85A1-4E63-A134-1D71B92CA64E}" dt="2025-08-03T02:55:20.073" v="5"/>
        <pc:sldMkLst>
          <pc:docMk/>
          <pc:sldMk cId="1254036409" sldId="1024"/>
        </pc:sldMkLst>
      </pc:sldChg>
      <pc:sldChg chg="add">
        <pc:chgData name="Wei Li" userId="fae33518c2e5a771" providerId="LiveId" clId="{376B21BB-85A1-4E63-A134-1D71B92CA64E}" dt="2025-08-03T02:55:20.073" v="5"/>
        <pc:sldMkLst>
          <pc:docMk/>
          <pc:sldMk cId="2266702749" sldId="1025"/>
        </pc:sldMkLst>
      </pc:sldChg>
      <pc:sldChg chg="add">
        <pc:chgData name="Wei Li" userId="fae33518c2e5a771" providerId="LiveId" clId="{376B21BB-85A1-4E63-A134-1D71B92CA64E}" dt="2025-08-03T02:55:20.073" v="5"/>
        <pc:sldMkLst>
          <pc:docMk/>
          <pc:sldMk cId="2762361919" sldId="1026"/>
        </pc:sldMkLst>
      </pc:sldChg>
      <pc:sldChg chg="add">
        <pc:chgData name="Wei Li" userId="fae33518c2e5a771" providerId="LiveId" clId="{376B21BB-85A1-4E63-A134-1D71B92CA64E}" dt="2025-08-03T02:55:20.073" v="5"/>
        <pc:sldMkLst>
          <pc:docMk/>
          <pc:sldMk cId="292684450" sldId="1031"/>
        </pc:sldMkLst>
      </pc:sldChg>
      <pc:sldChg chg="add">
        <pc:chgData name="Wei Li" userId="fae33518c2e5a771" providerId="LiveId" clId="{376B21BB-85A1-4E63-A134-1D71B92CA64E}" dt="2025-08-03T02:55:20.073" v="5"/>
        <pc:sldMkLst>
          <pc:docMk/>
          <pc:sldMk cId="4081919787" sldId="1032"/>
        </pc:sldMkLst>
      </pc:sldChg>
      <pc:sldChg chg="modSp mod">
        <pc:chgData name="Wei Li" userId="fae33518c2e5a771" providerId="LiveId" clId="{376B21BB-85A1-4E63-A134-1D71B92CA64E}" dt="2025-08-03T03:06:15.006" v="62" actId="255"/>
        <pc:sldMkLst>
          <pc:docMk/>
          <pc:sldMk cId="939554979" sldId="3976"/>
        </pc:sldMkLst>
      </pc:sldChg>
      <pc:sldChg chg="add del">
        <pc:chgData name="Wei Li" userId="fae33518c2e5a771" providerId="LiveId" clId="{376B21BB-85A1-4E63-A134-1D71B92CA64E}" dt="2025-08-03T02:56:53.526" v="39"/>
        <pc:sldMkLst>
          <pc:docMk/>
          <pc:sldMk cId="2417170538" sldId="5347"/>
        </pc:sldMkLst>
      </pc:sldChg>
      <pc:sldChg chg="add">
        <pc:chgData name="Wei Li" userId="fae33518c2e5a771" providerId="LiveId" clId="{376B21BB-85A1-4E63-A134-1D71B92CA64E}" dt="2025-08-03T02:56:53.526" v="39"/>
        <pc:sldMkLst>
          <pc:docMk/>
          <pc:sldMk cId="2186876882" sldId="5350"/>
        </pc:sldMkLst>
      </pc:sldChg>
      <pc:sldChg chg="add">
        <pc:chgData name="Wei Li" userId="fae33518c2e5a771" providerId="LiveId" clId="{376B21BB-85A1-4E63-A134-1D71B92CA64E}" dt="2025-08-03T02:56:53.526" v="39"/>
        <pc:sldMkLst>
          <pc:docMk/>
          <pc:sldMk cId="3470140076" sldId="5351"/>
        </pc:sldMkLst>
      </pc:sldChg>
      <pc:sldChg chg="add">
        <pc:chgData name="Wei Li" userId="fae33518c2e5a771" providerId="LiveId" clId="{376B21BB-85A1-4E63-A134-1D71B92CA64E}" dt="2025-08-03T02:56:53.526" v="39"/>
        <pc:sldMkLst>
          <pc:docMk/>
          <pc:sldMk cId="1779482798" sldId="5352"/>
        </pc:sldMkLst>
      </pc:sldChg>
      <pc:sldChg chg="del">
        <pc:chgData name="Wei Li" userId="fae33518c2e5a771" providerId="LiveId" clId="{376B21BB-85A1-4E63-A134-1D71B92CA64E}" dt="2025-08-03T02:56:50.617" v="38" actId="47"/>
        <pc:sldMkLst>
          <pc:docMk/>
          <pc:sldMk cId="1510701510" sldId="5353"/>
        </pc:sldMkLst>
      </pc:sldChg>
      <pc:sldChg chg="add">
        <pc:chgData name="Wei Li" userId="fae33518c2e5a771" providerId="LiveId" clId="{376B21BB-85A1-4E63-A134-1D71B92CA64E}" dt="2025-08-03T02:56:53.526" v="39"/>
        <pc:sldMkLst>
          <pc:docMk/>
          <pc:sldMk cId="2677008527" sldId="5353"/>
        </pc:sldMkLst>
      </pc:sldChg>
      <pc:sldChg chg="del">
        <pc:chgData name="Wei Li" userId="fae33518c2e5a771" providerId="LiveId" clId="{376B21BB-85A1-4E63-A134-1D71B92CA64E}" dt="2025-08-03T02:56:50.617" v="38" actId="47"/>
        <pc:sldMkLst>
          <pc:docMk/>
          <pc:sldMk cId="270958388" sldId="5357"/>
        </pc:sldMkLst>
      </pc:sldChg>
      <pc:sldChg chg="del">
        <pc:chgData name="Wei Li" userId="fae33518c2e5a771" providerId="LiveId" clId="{376B21BB-85A1-4E63-A134-1D71B92CA64E}" dt="2025-08-03T02:56:50.617" v="38" actId="47"/>
        <pc:sldMkLst>
          <pc:docMk/>
          <pc:sldMk cId="3694293164" sldId="5358"/>
        </pc:sldMkLst>
      </pc:sldChg>
      <pc:sldChg chg="del">
        <pc:chgData name="Wei Li" userId="fae33518c2e5a771" providerId="LiveId" clId="{376B21BB-85A1-4E63-A134-1D71B92CA64E}" dt="2025-08-03T02:56:50.617" v="38" actId="47"/>
        <pc:sldMkLst>
          <pc:docMk/>
          <pc:sldMk cId="3710805193" sldId="5360"/>
        </pc:sldMkLst>
      </pc:sldChg>
      <pc:sldChg chg="del">
        <pc:chgData name="Wei Li" userId="fae33518c2e5a771" providerId="LiveId" clId="{376B21BB-85A1-4E63-A134-1D71B92CA64E}" dt="2025-08-03T02:56:50.617" v="38" actId="47"/>
        <pc:sldMkLst>
          <pc:docMk/>
          <pc:sldMk cId="397330963" sldId="5361"/>
        </pc:sldMkLst>
      </pc:sldChg>
      <pc:sldChg chg="del">
        <pc:chgData name="Wei Li" userId="fae33518c2e5a771" providerId="LiveId" clId="{376B21BB-85A1-4E63-A134-1D71B92CA64E}" dt="2025-08-03T02:56:50.617" v="38" actId="47"/>
        <pc:sldMkLst>
          <pc:docMk/>
          <pc:sldMk cId="40323782" sldId="5362"/>
        </pc:sldMkLst>
      </pc:sldChg>
      <pc:sldChg chg="del">
        <pc:chgData name="Wei Li" userId="fae33518c2e5a771" providerId="LiveId" clId="{376B21BB-85A1-4E63-A134-1D71B92CA64E}" dt="2025-08-03T02:56:50.617" v="38" actId="47"/>
        <pc:sldMkLst>
          <pc:docMk/>
          <pc:sldMk cId="2921069626" sldId="5363"/>
        </pc:sldMkLst>
      </pc:sldChg>
      <pc:sldChg chg="del">
        <pc:chgData name="Wei Li" userId="fae33518c2e5a771" providerId="LiveId" clId="{376B21BB-85A1-4E63-A134-1D71B92CA64E}" dt="2025-08-03T02:56:50.617" v="38" actId="47"/>
        <pc:sldMkLst>
          <pc:docMk/>
          <pc:sldMk cId="1001223476" sldId="5364"/>
        </pc:sldMkLst>
      </pc:sldChg>
      <pc:sldChg chg="del">
        <pc:chgData name="Wei Li" userId="fae33518c2e5a771" providerId="LiveId" clId="{376B21BB-85A1-4E63-A134-1D71B92CA64E}" dt="2025-08-03T02:56:50.617" v="38" actId="47"/>
        <pc:sldMkLst>
          <pc:docMk/>
          <pc:sldMk cId="2468604605" sldId="5365"/>
        </pc:sldMkLst>
      </pc:sldChg>
      <pc:sldChg chg="del">
        <pc:chgData name="Wei Li" userId="fae33518c2e5a771" providerId="LiveId" clId="{376B21BB-85A1-4E63-A134-1D71B92CA64E}" dt="2025-08-03T02:56:50.617" v="38" actId="47"/>
        <pc:sldMkLst>
          <pc:docMk/>
          <pc:sldMk cId="562361590" sldId="5366"/>
        </pc:sldMkLst>
      </pc:sldChg>
      <pc:sldChg chg="del">
        <pc:chgData name="Wei Li" userId="fae33518c2e5a771" providerId="LiveId" clId="{376B21BB-85A1-4E63-A134-1D71B92CA64E}" dt="2025-08-03T02:56:50.617" v="38" actId="47"/>
        <pc:sldMkLst>
          <pc:docMk/>
          <pc:sldMk cId="2029388509" sldId="5367"/>
        </pc:sldMkLst>
      </pc:sldChg>
      <pc:sldChg chg="add">
        <pc:chgData name="Wei Li" userId="fae33518c2e5a771" providerId="LiveId" clId="{376B21BB-85A1-4E63-A134-1D71B92CA64E}" dt="2025-08-03T02:57:57.520" v="40"/>
        <pc:sldMkLst>
          <pc:docMk/>
          <pc:sldMk cId="1833093367" sldId="5629"/>
        </pc:sldMkLst>
      </pc:sldChg>
      <pc:sldChg chg="del">
        <pc:chgData name="Wei Li" userId="fae33518c2e5a771" providerId="LiveId" clId="{376B21BB-85A1-4E63-A134-1D71B92CA64E}" dt="2025-08-03T03:12:23.356" v="104" actId="47"/>
        <pc:sldMkLst>
          <pc:docMk/>
          <pc:sldMk cId="2036498537" sldId="5957"/>
        </pc:sldMkLst>
      </pc:sldChg>
      <pc:sldChg chg="del">
        <pc:chgData name="Wei Li" userId="fae33518c2e5a771" providerId="LiveId" clId="{376B21BB-85A1-4E63-A134-1D71B92CA64E}" dt="2025-08-03T03:15:14.318" v="125" actId="47"/>
        <pc:sldMkLst>
          <pc:docMk/>
          <pc:sldMk cId="3519037333" sldId="5959"/>
        </pc:sldMkLst>
      </pc:sldChg>
      <pc:sldChg chg="del">
        <pc:chgData name="Wei Li" userId="fae33518c2e5a771" providerId="LiveId" clId="{376B21BB-85A1-4E63-A134-1D71B92CA64E}" dt="2025-08-03T02:55:16.581" v="4" actId="47"/>
        <pc:sldMkLst>
          <pc:docMk/>
          <pc:sldMk cId="0" sldId="5960"/>
        </pc:sldMkLst>
      </pc:sldChg>
      <pc:sldChg chg="del">
        <pc:chgData name="Wei Li" userId="fae33518c2e5a771" providerId="LiveId" clId="{376B21BB-85A1-4E63-A134-1D71B92CA64E}" dt="2025-08-03T02:55:16.581" v="4" actId="47"/>
        <pc:sldMkLst>
          <pc:docMk/>
          <pc:sldMk cId="0" sldId="5961"/>
        </pc:sldMkLst>
      </pc:sldChg>
      <pc:sldChg chg="add">
        <pc:chgData name="Wei Li" userId="fae33518c2e5a771" providerId="LiveId" clId="{376B21BB-85A1-4E63-A134-1D71B92CA64E}" dt="2025-08-03T02:54:40.436" v="3"/>
        <pc:sldMkLst>
          <pc:docMk/>
          <pc:sldMk cId="3577296748" sldId="5962"/>
        </pc:sldMkLst>
      </pc:sldChg>
      <pc:sldChg chg="modSp add mod">
        <pc:chgData name="Wei Li" userId="fae33518c2e5a771" providerId="LiveId" clId="{376B21BB-85A1-4E63-A134-1D71B92CA64E}" dt="2025-08-03T03:13:28.204" v="117" actId="20577"/>
        <pc:sldMkLst>
          <pc:docMk/>
          <pc:sldMk cId="370378408" sldId="5963"/>
        </pc:sldMkLst>
      </pc:sldChg>
      <pc:sldChg chg="add del setBg">
        <pc:chgData name="Wei Li" userId="fae33518c2e5a771" providerId="LiveId" clId="{376B21BB-85A1-4E63-A134-1D71B92CA64E}" dt="2025-08-03T03:12:17.553" v="101"/>
        <pc:sldMkLst>
          <pc:docMk/>
          <pc:sldMk cId="2433993383" sldId="5963"/>
        </pc:sldMkLst>
      </pc:sldChg>
      <pc:sldChg chg="modSp add mod">
        <pc:chgData name="Wei Li" userId="fae33518c2e5a771" providerId="LiveId" clId="{376B21BB-85A1-4E63-A134-1D71B92CA64E}" dt="2025-08-03T03:13:54.963" v="123"/>
        <pc:sldMkLst>
          <pc:docMk/>
          <pc:sldMk cId="674225479" sldId="5964"/>
        </pc:sldMkLst>
      </pc:sldChg>
      <pc:sldMasterChg chg="delSldLayout">
        <pc:chgData name="Wei Li" userId="fae33518c2e5a771" providerId="LiveId" clId="{376B21BB-85A1-4E63-A134-1D71B92CA64E}" dt="2025-08-03T02:54:06.954" v="0" actId="47"/>
        <pc:sldMasterMkLst>
          <pc:docMk/>
          <pc:sldMasterMk cId="3029566627" sldId="2147485054"/>
        </pc:sldMasterMkLst>
        <pc:sldLayoutChg chg="del">
          <pc:chgData name="Wei Li" userId="fae33518c2e5a771" providerId="LiveId" clId="{376B21BB-85A1-4E63-A134-1D71B92CA64E}" dt="2025-08-03T02:54:06.954" v="0" actId="47"/>
          <pc:sldLayoutMkLst>
            <pc:docMk/>
            <pc:sldMasterMk cId="3029566627" sldId="2147485054"/>
            <pc:sldLayoutMk cId="3080420369" sldId="2147485224"/>
          </pc:sldLayoutMkLst>
        </pc:sldLayoutChg>
      </pc:sldMasterChg>
      <pc:sldMasterChg chg="del delSldLayout">
        <pc:chgData name="Wei Li" userId="fae33518c2e5a771" providerId="LiveId" clId="{376B21BB-85A1-4E63-A134-1D71B92CA64E}" dt="2025-08-03T02:54:06.954" v="0" actId="47"/>
        <pc:sldMasterMkLst>
          <pc:docMk/>
          <pc:sldMasterMk cId="3950420155" sldId="2147485230"/>
        </pc:sldMasterMkLst>
        <pc:sldLayoutChg chg="del">
          <pc:chgData name="Wei Li" userId="fae33518c2e5a771" providerId="LiveId" clId="{376B21BB-85A1-4E63-A134-1D71B92CA64E}" dt="2025-08-03T02:54:06.954" v="0" actId="47"/>
          <pc:sldLayoutMkLst>
            <pc:docMk/>
            <pc:sldMasterMk cId="3950420155" sldId="2147485230"/>
            <pc:sldLayoutMk cId="1132349736" sldId="2147485231"/>
          </pc:sldLayoutMkLst>
        </pc:sldLayoutChg>
        <pc:sldLayoutChg chg="del">
          <pc:chgData name="Wei Li" userId="fae33518c2e5a771" providerId="LiveId" clId="{376B21BB-85A1-4E63-A134-1D71B92CA64E}" dt="2025-08-03T02:54:06.954" v="0" actId="47"/>
          <pc:sldLayoutMkLst>
            <pc:docMk/>
            <pc:sldMasterMk cId="3950420155" sldId="2147485230"/>
            <pc:sldLayoutMk cId="2087163078" sldId="2147485232"/>
          </pc:sldLayoutMkLst>
        </pc:sldLayoutChg>
        <pc:sldLayoutChg chg="del">
          <pc:chgData name="Wei Li" userId="fae33518c2e5a771" providerId="LiveId" clId="{376B21BB-85A1-4E63-A134-1D71B92CA64E}" dt="2025-08-03T02:54:06.954" v="0" actId="47"/>
          <pc:sldLayoutMkLst>
            <pc:docMk/>
            <pc:sldMasterMk cId="3950420155" sldId="2147485230"/>
            <pc:sldLayoutMk cId="960245513" sldId="2147485233"/>
          </pc:sldLayoutMkLst>
        </pc:sldLayoutChg>
        <pc:sldLayoutChg chg="del">
          <pc:chgData name="Wei Li" userId="fae33518c2e5a771" providerId="LiveId" clId="{376B21BB-85A1-4E63-A134-1D71B92CA64E}" dt="2025-08-03T02:54:06.954" v="0" actId="47"/>
          <pc:sldLayoutMkLst>
            <pc:docMk/>
            <pc:sldMasterMk cId="3950420155" sldId="2147485230"/>
            <pc:sldLayoutMk cId="2884932630" sldId="2147485234"/>
          </pc:sldLayoutMkLst>
        </pc:sldLayoutChg>
        <pc:sldLayoutChg chg="del">
          <pc:chgData name="Wei Li" userId="fae33518c2e5a771" providerId="LiveId" clId="{376B21BB-85A1-4E63-A134-1D71B92CA64E}" dt="2025-08-03T02:54:06.954" v="0" actId="47"/>
          <pc:sldLayoutMkLst>
            <pc:docMk/>
            <pc:sldMasterMk cId="3950420155" sldId="2147485230"/>
            <pc:sldLayoutMk cId="4247547340" sldId="2147485235"/>
          </pc:sldLayoutMkLst>
        </pc:sldLayoutChg>
        <pc:sldLayoutChg chg="del">
          <pc:chgData name="Wei Li" userId="fae33518c2e5a771" providerId="LiveId" clId="{376B21BB-85A1-4E63-A134-1D71B92CA64E}" dt="2025-08-03T02:54:06.954" v="0" actId="47"/>
          <pc:sldLayoutMkLst>
            <pc:docMk/>
            <pc:sldMasterMk cId="3950420155" sldId="2147485230"/>
            <pc:sldLayoutMk cId="2518257729" sldId="2147485236"/>
          </pc:sldLayoutMkLst>
        </pc:sldLayoutChg>
        <pc:sldLayoutChg chg="del">
          <pc:chgData name="Wei Li" userId="fae33518c2e5a771" providerId="LiveId" clId="{376B21BB-85A1-4E63-A134-1D71B92CA64E}" dt="2025-08-03T02:54:06.954" v="0" actId="47"/>
          <pc:sldLayoutMkLst>
            <pc:docMk/>
            <pc:sldMasterMk cId="3950420155" sldId="2147485230"/>
            <pc:sldLayoutMk cId="3540227300" sldId="2147485237"/>
          </pc:sldLayoutMkLst>
        </pc:sldLayoutChg>
        <pc:sldLayoutChg chg="del">
          <pc:chgData name="Wei Li" userId="fae33518c2e5a771" providerId="LiveId" clId="{376B21BB-85A1-4E63-A134-1D71B92CA64E}" dt="2025-08-03T02:54:06.954" v="0" actId="47"/>
          <pc:sldLayoutMkLst>
            <pc:docMk/>
            <pc:sldMasterMk cId="3950420155" sldId="2147485230"/>
            <pc:sldLayoutMk cId="564694828" sldId="2147485238"/>
          </pc:sldLayoutMkLst>
        </pc:sldLayoutChg>
        <pc:sldLayoutChg chg="del">
          <pc:chgData name="Wei Li" userId="fae33518c2e5a771" providerId="LiveId" clId="{376B21BB-85A1-4E63-A134-1D71B92CA64E}" dt="2025-08-03T02:54:06.954" v="0" actId="47"/>
          <pc:sldLayoutMkLst>
            <pc:docMk/>
            <pc:sldMasterMk cId="3950420155" sldId="2147485230"/>
            <pc:sldLayoutMk cId="3880557095" sldId="2147485239"/>
          </pc:sldLayoutMkLst>
        </pc:sldLayoutChg>
        <pc:sldLayoutChg chg="del">
          <pc:chgData name="Wei Li" userId="fae33518c2e5a771" providerId="LiveId" clId="{376B21BB-85A1-4E63-A134-1D71B92CA64E}" dt="2025-08-03T02:54:06.954" v="0" actId="47"/>
          <pc:sldLayoutMkLst>
            <pc:docMk/>
            <pc:sldMasterMk cId="3950420155" sldId="2147485230"/>
            <pc:sldLayoutMk cId="478990074" sldId="2147485240"/>
          </pc:sldLayoutMkLst>
        </pc:sldLayoutChg>
        <pc:sldLayoutChg chg="del">
          <pc:chgData name="Wei Li" userId="fae33518c2e5a771" providerId="LiveId" clId="{376B21BB-85A1-4E63-A134-1D71B92CA64E}" dt="2025-08-03T02:54:06.954" v="0" actId="47"/>
          <pc:sldLayoutMkLst>
            <pc:docMk/>
            <pc:sldMasterMk cId="3950420155" sldId="2147485230"/>
            <pc:sldLayoutMk cId="2795463961" sldId="2147485241"/>
          </pc:sldLayoutMkLst>
        </pc:sldLayoutChg>
      </pc:sldMasterChg>
      <pc:sldMasterChg chg="del delSldLayout">
        <pc:chgData name="Wei Li" userId="fae33518c2e5a771" providerId="LiveId" clId="{376B21BB-85A1-4E63-A134-1D71B92CA64E}" dt="2025-08-03T02:54:06.954" v="0" actId="47"/>
        <pc:sldMasterMkLst>
          <pc:docMk/>
          <pc:sldMasterMk cId="3685073286" sldId="2147485242"/>
        </pc:sldMasterMkLst>
        <pc:sldLayoutChg chg="del">
          <pc:chgData name="Wei Li" userId="fae33518c2e5a771" providerId="LiveId" clId="{376B21BB-85A1-4E63-A134-1D71B92CA64E}" dt="2025-08-03T02:54:06.954" v="0" actId="47"/>
          <pc:sldLayoutMkLst>
            <pc:docMk/>
            <pc:sldMasterMk cId="3685073286" sldId="2147485242"/>
            <pc:sldLayoutMk cId="1559404390" sldId="2147485243"/>
          </pc:sldLayoutMkLst>
        </pc:sldLayoutChg>
        <pc:sldLayoutChg chg="del">
          <pc:chgData name="Wei Li" userId="fae33518c2e5a771" providerId="LiveId" clId="{376B21BB-85A1-4E63-A134-1D71B92CA64E}" dt="2025-08-03T02:54:06.954" v="0" actId="47"/>
          <pc:sldLayoutMkLst>
            <pc:docMk/>
            <pc:sldMasterMk cId="3685073286" sldId="2147485242"/>
            <pc:sldLayoutMk cId="3879405645" sldId="2147485244"/>
          </pc:sldLayoutMkLst>
        </pc:sldLayoutChg>
        <pc:sldLayoutChg chg="del">
          <pc:chgData name="Wei Li" userId="fae33518c2e5a771" providerId="LiveId" clId="{376B21BB-85A1-4E63-A134-1D71B92CA64E}" dt="2025-08-03T02:54:06.954" v="0" actId="47"/>
          <pc:sldLayoutMkLst>
            <pc:docMk/>
            <pc:sldMasterMk cId="3685073286" sldId="2147485242"/>
            <pc:sldLayoutMk cId="3177398776" sldId="2147485245"/>
          </pc:sldLayoutMkLst>
        </pc:sldLayoutChg>
        <pc:sldLayoutChg chg="del">
          <pc:chgData name="Wei Li" userId="fae33518c2e5a771" providerId="LiveId" clId="{376B21BB-85A1-4E63-A134-1D71B92CA64E}" dt="2025-08-03T02:54:06.954" v="0" actId="47"/>
          <pc:sldLayoutMkLst>
            <pc:docMk/>
            <pc:sldMasterMk cId="3685073286" sldId="2147485242"/>
            <pc:sldLayoutMk cId="1672189647" sldId="2147485246"/>
          </pc:sldLayoutMkLst>
        </pc:sldLayoutChg>
        <pc:sldLayoutChg chg="del">
          <pc:chgData name="Wei Li" userId="fae33518c2e5a771" providerId="LiveId" clId="{376B21BB-85A1-4E63-A134-1D71B92CA64E}" dt="2025-08-03T02:54:06.954" v="0" actId="47"/>
          <pc:sldLayoutMkLst>
            <pc:docMk/>
            <pc:sldMasterMk cId="3685073286" sldId="2147485242"/>
            <pc:sldLayoutMk cId="3267775588" sldId="2147485247"/>
          </pc:sldLayoutMkLst>
        </pc:sldLayoutChg>
        <pc:sldLayoutChg chg="del">
          <pc:chgData name="Wei Li" userId="fae33518c2e5a771" providerId="LiveId" clId="{376B21BB-85A1-4E63-A134-1D71B92CA64E}" dt="2025-08-03T02:54:06.954" v="0" actId="47"/>
          <pc:sldLayoutMkLst>
            <pc:docMk/>
            <pc:sldMasterMk cId="3685073286" sldId="2147485242"/>
            <pc:sldLayoutMk cId="2642631568" sldId="2147485248"/>
          </pc:sldLayoutMkLst>
        </pc:sldLayoutChg>
        <pc:sldLayoutChg chg="del">
          <pc:chgData name="Wei Li" userId="fae33518c2e5a771" providerId="LiveId" clId="{376B21BB-85A1-4E63-A134-1D71B92CA64E}" dt="2025-08-03T02:54:06.954" v="0" actId="47"/>
          <pc:sldLayoutMkLst>
            <pc:docMk/>
            <pc:sldMasterMk cId="3685073286" sldId="2147485242"/>
            <pc:sldLayoutMk cId="3251420828" sldId="2147485249"/>
          </pc:sldLayoutMkLst>
        </pc:sldLayoutChg>
        <pc:sldLayoutChg chg="del">
          <pc:chgData name="Wei Li" userId="fae33518c2e5a771" providerId="LiveId" clId="{376B21BB-85A1-4E63-A134-1D71B92CA64E}" dt="2025-08-03T02:54:06.954" v="0" actId="47"/>
          <pc:sldLayoutMkLst>
            <pc:docMk/>
            <pc:sldMasterMk cId="3685073286" sldId="2147485242"/>
            <pc:sldLayoutMk cId="1205807635" sldId="2147485250"/>
          </pc:sldLayoutMkLst>
        </pc:sldLayoutChg>
        <pc:sldLayoutChg chg="del">
          <pc:chgData name="Wei Li" userId="fae33518c2e5a771" providerId="LiveId" clId="{376B21BB-85A1-4E63-A134-1D71B92CA64E}" dt="2025-08-03T02:54:06.954" v="0" actId="47"/>
          <pc:sldLayoutMkLst>
            <pc:docMk/>
            <pc:sldMasterMk cId="3685073286" sldId="2147485242"/>
            <pc:sldLayoutMk cId="4186942624" sldId="2147485251"/>
          </pc:sldLayoutMkLst>
        </pc:sldLayoutChg>
        <pc:sldLayoutChg chg="del">
          <pc:chgData name="Wei Li" userId="fae33518c2e5a771" providerId="LiveId" clId="{376B21BB-85A1-4E63-A134-1D71B92CA64E}" dt="2025-08-03T02:54:06.954" v="0" actId="47"/>
          <pc:sldLayoutMkLst>
            <pc:docMk/>
            <pc:sldMasterMk cId="3685073286" sldId="2147485242"/>
            <pc:sldLayoutMk cId="411969901" sldId="2147485252"/>
          </pc:sldLayoutMkLst>
        </pc:sldLayoutChg>
        <pc:sldLayoutChg chg="del">
          <pc:chgData name="Wei Li" userId="fae33518c2e5a771" providerId="LiveId" clId="{376B21BB-85A1-4E63-A134-1D71B92CA64E}" dt="2025-08-03T02:54:06.954" v="0" actId="47"/>
          <pc:sldLayoutMkLst>
            <pc:docMk/>
            <pc:sldMasterMk cId="3685073286" sldId="2147485242"/>
            <pc:sldLayoutMk cId="179694847" sldId="2147485253"/>
          </pc:sldLayoutMkLst>
        </pc:sldLayoutChg>
      </pc:sldMasterChg>
      <pc:sldMasterChg chg="del delSldLayout">
        <pc:chgData name="Wei Li" userId="fae33518c2e5a771" providerId="LiveId" clId="{376B21BB-85A1-4E63-A134-1D71B92CA64E}" dt="2025-08-03T02:54:37.822" v="2" actId="47"/>
        <pc:sldMasterMkLst>
          <pc:docMk/>
          <pc:sldMasterMk cId="1148591026" sldId="2147485254"/>
        </pc:sldMasterMkLst>
        <pc:sldLayoutChg chg="del">
          <pc:chgData name="Wei Li" userId="fae33518c2e5a771" providerId="LiveId" clId="{376B21BB-85A1-4E63-A134-1D71B92CA64E}" dt="2025-08-03T02:54:37.822" v="2" actId="47"/>
          <pc:sldLayoutMkLst>
            <pc:docMk/>
            <pc:sldMasterMk cId="1148591026" sldId="2147485254"/>
            <pc:sldLayoutMk cId="3926419219" sldId="2147485255"/>
          </pc:sldLayoutMkLst>
        </pc:sldLayoutChg>
        <pc:sldLayoutChg chg="del">
          <pc:chgData name="Wei Li" userId="fae33518c2e5a771" providerId="LiveId" clId="{376B21BB-85A1-4E63-A134-1D71B92CA64E}" dt="2025-08-03T02:54:37.822" v="2" actId="47"/>
          <pc:sldLayoutMkLst>
            <pc:docMk/>
            <pc:sldMasterMk cId="1148591026" sldId="2147485254"/>
            <pc:sldLayoutMk cId="2978041636" sldId="2147485256"/>
          </pc:sldLayoutMkLst>
        </pc:sldLayoutChg>
        <pc:sldLayoutChg chg="del">
          <pc:chgData name="Wei Li" userId="fae33518c2e5a771" providerId="LiveId" clId="{376B21BB-85A1-4E63-A134-1D71B92CA64E}" dt="2025-08-03T02:54:37.822" v="2" actId="47"/>
          <pc:sldLayoutMkLst>
            <pc:docMk/>
            <pc:sldMasterMk cId="1148591026" sldId="2147485254"/>
            <pc:sldLayoutMk cId="717608229" sldId="2147485257"/>
          </pc:sldLayoutMkLst>
        </pc:sldLayoutChg>
        <pc:sldLayoutChg chg="del">
          <pc:chgData name="Wei Li" userId="fae33518c2e5a771" providerId="LiveId" clId="{376B21BB-85A1-4E63-A134-1D71B92CA64E}" dt="2025-08-03T02:54:37.822" v="2" actId="47"/>
          <pc:sldLayoutMkLst>
            <pc:docMk/>
            <pc:sldMasterMk cId="1148591026" sldId="2147485254"/>
            <pc:sldLayoutMk cId="2913355574" sldId="2147485258"/>
          </pc:sldLayoutMkLst>
        </pc:sldLayoutChg>
        <pc:sldLayoutChg chg="del">
          <pc:chgData name="Wei Li" userId="fae33518c2e5a771" providerId="LiveId" clId="{376B21BB-85A1-4E63-A134-1D71B92CA64E}" dt="2025-08-03T02:54:37.822" v="2" actId="47"/>
          <pc:sldLayoutMkLst>
            <pc:docMk/>
            <pc:sldMasterMk cId="1148591026" sldId="2147485254"/>
            <pc:sldLayoutMk cId="2369039543" sldId="2147485259"/>
          </pc:sldLayoutMkLst>
        </pc:sldLayoutChg>
        <pc:sldLayoutChg chg="del">
          <pc:chgData name="Wei Li" userId="fae33518c2e5a771" providerId="LiveId" clId="{376B21BB-85A1-4E63-A134-1D71B92CA64E}" dt="2025-08-03T02:54:37.822" v="2" actId="47"/>
          <pc:sldLayoutMkLst>
            <pc:docMk/>
            <pc:sldMasterMk cId="1148591026" sldId="2147485254"/>
            <pc:sldLayoutMk cId="1249091394" sldId="2147485260"/>
          </pc:sldLayoutMkLst>
        </pc:sldLayoutChg>
        <pc:sldLayoutChg chg="del">
          <pc:chgData name="Wei Li" userId="fae33518c2e5a771" providerId="LiveId" clId="{376B21BB-85A1-4E63-A134-1D71B92CA64E}" dt="2025-08-03T02:54:37.822" v="2" actId="47"/>
          <pc:sldLayoutMkLst>
            <pc:docMk/>
            <pc:sldMasterMk cId="1148591026" sldId="2147485254"/>
            <pc:sldLayoutMk cId="671954129" sldId="2147485261"/>
          </pc:sldLayoutMkLst>
        </pc:sldLayoutChg>
        <pc:sldLayoutChg chg="del">
          <pc:chgData name="Wei Li" userId="fae33518c2e5a771" providerId="LiveId" clId="{376B21BB-85A1-4E63-A134-1D71B92CA64E}" dt="2025-08-03T02:54:37.822" v="2" actId="47"/>
          <pc:sldLayoutMkLst>
            <pc:docMk/>
            <pc:sldMasterMk cId="1148591026" sldId="2147485254"/>
            <pc:sldLayoutMk cId="1072667575" sldId="2147485262"/>
          </pc:sldLayoutMkLst>
        </pc:sldLayoutChg>
        <pc:sldLayoutChg chg="del">
          <pc:chgData name="Wei Li" userId="fae33518c2e5a771" providerId="LiveId" clId="{376B21BB-85A1-4E63-A134-1D71B92CA64E}" dt="2025-08-03T02:54:37.822" v="2" actId="47"/>
          <pc:sldLayoutMkLst>
            <pc:docMk/>
            <pc:sldMasterMk cId="1148591026" sldId="2147485254"/>
            <pc:sldLayoutMk cId="3094941562" sldId="2147485263"/>
          </pc:sldLayoutMkLst>
        </pc:sldLayoutChg>
      </pc:sldMasterChg>
      <pc:sldMasterChg chg="del delSldLayout">
        <pc:chgData name="Wei Li" userId="fae33518c2e5a771" providerId="LiveId" clId="{376B21BB-85A1-4E63-A134-1D71B92CA64E}" dt="2025-08-03T02:56:50.617" v="38" actId="47"/>
        <pc:sldMasterMkLst>
          <pc:docMk/>
          <pc:sldMasterMk cId="1063319515" sldId="2147485264"/>
        </pc:sldMasterMkLst>
        <pc:sldLayoutChg chg="del">
          <pc:chgData name="Wei Li" userId="fae33518c2e5a771" providerId="LiveId" clId="{376B21BB-85A1-4E63-A134-1D71B92CA64E}" dt="2025-08-03T02:56:50.617" v="38" actId="47"/>
          <pc:sldLayoutMkLst>
            <pc:docMk/>
            <pc:sldMasterMk cId="1063319515" sldId="2147485264"/>
            <pc:sldLayoutMk cId="2851975713" sldId="2147485265"/>
          </pc:sldLayoutMkLst>
        </pc:sldLayoutChg>
        <pc:sldLayoutChg chg="del">
          <pc:chgData name="Wei Li" userId="fae33518c2e5a771" providerId="LiveId" clId="{376B21BB-85A1-4E63-A134-1D71B92CA64E}" dt="2025-08-03T02:56:50.617" v="38" actId="47"/>
          <pc:sldLayoutMkLst>
            <pc:docMk/>
            <pc:sldMasterMk cId="1063319515" sldId="2147485264"/>
            <pc:sldLayoutMk cId="2179869139" sldId="2147485266"/>
          </pc:sldLayoutMkLst>
        </pc:sldLayoutChg>
        <pc:sldLayoutChg chg="del">
          <pc:chgData name="Wei Li" userId="fae33518c2e5a771" providerId="LiveId" clId="{376B21BB-85A1-4E63-A134-1D71B92CA64E}" dt="2025-08-03T02:56:50.617" v="38" actId="47"/>
          <pc:sldLayoutMkLst>
            <pc:docMk/>
            <pc:sldMasterMk cId="1063319515" sldId="2147485264"/>
            <pc:sldLayoutMk cId="1065072089" sldId="2147485267"/>
          </pc:sldLayoutMkLst>
        </pc:sldLayoutChg>
        <pc:sldLayoutChg chg="del">
          <pc:chgData name="Wei Li" userId="fae33518c2e5a771" providerId="LiveId" clId="{376B21BB-85A1-4E63-A134-1D71B92CA64E}" dt="2025-08-03T02:56:50.617" v="38" actId="47"/>
          <pc:sldLayoutMkLst>
            <pc:docMk/>
            <pc:sldMasterMk cId="1063319515" sldId="2147485264"/>
            <pc:sldLayoutMk cId="333640269" sldId="2147485268"/>
          </pc:sldLayoutMkLst>
        </pc:sldLayoutChg>
        <pc:sldLayoutChg chg="del">
          <pc:chgData name="Wei Li" userId="fae33518c2e5a771" providerId="LiveId" clId="{376B21BB-85A1-4E63-A134-1D71B92CA64E}" dt="2025-08-03T02:56:50.617" v="38" actId="47"/>
          <pc:sldLayoutMkLst>
            <pc:docMk/>
            <pc:sldMasterMk cId="1063319515" sldId="2147485264"/>
            <pc:sldLayoutMk cId="110479975" sldId="2147485269"/>
          </pc:sldLayoutMkLst>
        </pc:sldLayoutChg>
        <pc:sldLayoutChg chg="del">
          <pc:chgData name="Wei Li" userId="fae33518c2e5a771" providerId="LiveId" clId="{376B21BB-85A1-4E63-A134-1D71B92CA64E}" dt="2025-08-03T02:56:50.617" v="38" actId="47"/>
          <pc:sldLayoutMkLst>
            <pc:docMk/>
            <pc:sldMasterMk cId="1063319515" sldId="2147485264"/>
            <pc:sldLayoutMk cId="259282076" sldId="2147485270"/>
          </pc:sldLayoutMkLst>
        </pc:sldLayoutChg>
        <pc:sldLayoutChg chg="del">
          <pc:chgData name="Wei Li" userId="fae33518c2e5a771" providerId="LiveId" clId="{376B21BB-85A1-4E63-A134-1D71B92CA64E}" dt="2025-08-03T02:56:50.617" v="38" actId="47"/>
          <pc:sldLayoutMkLst>
            <pc:docMk/>
            <pc:sldMasterMk cId="1063319515" sldId="2147485264"/>
            <pc:sldLayoutMk cId="1480391134" sldId="2147485271"/>
          </pc:sldLayoutMkLst>
        </pc:sldLayoutChg>
        <pc:sldLayoutChg chg="del">
          <pc:chgData name="Wei Li" userId="fae33518c2e5a771" providerId="LiveId" clId="{376B21BB-85A1-4E63-A134-1D71B92CA64E}" dt="2025-08-03T02:56:50.617" v="38" actId="47"/>
          <pc:sldLayoutMkLst>
            <pc:docMk/>
            <pc:sldMasterMk cId="1063319515" sldId="2147485264"/>
            <pc:sldLayoutMk cId="861276061" sldId="2147485272"/>
          </pc:sldLayoutMkLst>
        </pc:sldLayoutChg>
        <pc:sldLayoutChg chg="del">
          <pc:chgData name="Wei Li" userId="fae33518c2e5a771" providerId="LiveId" clId="{376B21BB-85A1-4E63-A134-1D71B92CA64E}" dt="2025-08-03T02:56:50.617" v="38" actId="47"/>
          <pc:sldLayoutMkLst>
            <pc:docMk/>
            <pc:sldMasterMk cId="1063319515" sldId="2147485264"/>
            <pc:sldLayoutMk cId="3677982459" sldId="2147485273"/>
          </pc:sldLayoutMkLst>
        </pc:sldLayoutChg>
        <pc:sldLayoutChg chg="del">
          <pc:chgData name="Wei Li" userId="fae33518c2e5a771" providerId="LiveId" clId="{376B21BB-85A1-4E63-A134-1D71B92CA64E}" dt="2025-08-03T02:56:50.617" v="38" actId="47"/>
          <pc:sldLayoutMkLst>
            <pc:docMk/>
            <pc:sldMasterMk cId="1063319515" sldId="2147485264"/>
            <pc:sldLayoutMk cId="304233673" sldId="2147485274"/>
          </pc:sldLayoutMkLst>
        </pc:sldLayoutChg>
        <pc:sldLayoutChg chg="del">
          <pc:chgData name="Wei Li" userId="fae33518c2e5a771" providerId="LiveId" clId="{376B21BB-85A1-4E63-A134-1D71B92CA64E}" dt="2025-08-03T02:56:50.617" v="38" actId="47"/>
          <pc:sldLayoutMkLst>
            <pc:docMk/>
            <pc:sldMasterMk cId="1063319515" sldId="2147485264"/>
            <pc:sldLayoutMk cId="3366368512" sldId="2147485275"/>
          </pc:sldLayoutMkLst>
        </pc:sldLayoutChg>
      </pc:sldMasterChg>
      <pc:sldMasterChg chg="del delSldLayout">
        <pc:chgData name="Wei Li" userId="fae33518c2e5a771" providerId="LiveId" clId="{376B21BB-85A1-4E63-A134-1D71B92CA64E}" dt="2025-08-03T02:55:16.581" v="4" actId="47"/>
        <pc:sldMasterMkLst>
          <pc:docMk/>
          <pc:sldMasterMk cId="1239120890" sldId="2147485276"/>
        </pc:sldMasterMkLst>
        <pc:sldLayoutChg chg="del">
          <pc:chgData name="Wei Li" userId="fae33518c2e5a771" providerId="LiveId" clId="{376B21BB-85A1-4E63-A134-1D71B92CA64E}" dt="2025-08-03T02:55:16.581" v="4" actId="47"/>
          <pc:sldLayoutMkLst>
            <pc:docMk/>
            <pc:sldMasterMk cId="1239120890" sldId="2147485276"/>
            <pc:sldLayoutMk cId="3721252277" sldId="2147485277"/>
          </pc:sldLayoutMkLst>
        </pc:sldLayoutChg>
        <pc:sldLayoutChg chg="del">
          <pc:chgData name="Wei Li" userId="fae33518c2e5a771" providerId="LiveId" clId="{376B21BB-85A1-4E63-A134-1D71B92CA64E}" dt="2025-08-03T02:55:16.581" v="4" actId="47"/>
          <pc:sldLayoutMkLst>
            <pc:docMk/>
            <pc:sldMasterMk cId="1239120890" sldId="2147485276"/>
            <pc:sldLayoutMk cId="3994273311" sldId="2147485278"/>
          </pc:sldLayoutMkLst>
        </pc:sldLayoutChg>
        <pc:sldLayoutChg chg="del">
          <pc:chgData name="Wei Li" userId="fae33518c2e5a771" providerId="LiveId" clId="{376B21BB-85A1-4E63-A134-1D71B92CA64E}" dt="2025-08-03T02:55:16.581" v="4" actId="47"/>
          <pc:sldLayoutMkLst>
            <pc:docMk/>
            <pc:sldMasterMk cId="1239120890" sldId="2147485276"/>
            <pc:sldLayoutMk cId="3566628686" sldId="2147485279"/>
          </pc:sldLayoutMkLst>
        </pc:sldLayoutChg>
        <pc:sldLayoutChg chg="del">
          <pc:chgData name="Wei Li" userId="fae33518c2e5a771" providerId="LiveId" clId="{376B21BB-85A1-4E63-A134-1D71B92CA64E}" dt="2025-08-03T02:55:16.581" v="4" actId="47"/>
          <pc:sldLayoutMkLst>
            <pc:docMk/>
            <pc:sldMasterMk cId="1239120890" sldId="2147485276"/>
            <pc:sldLayoutMk cId="2492044734" sldId="2147485280"/>
          </pc:sldLayoutMkLst>
        </pc:sldLayoutChg>
        <pc:sldLayoutChg chg="del">
          <pc:chgData name="Wei Li" userId="fae33518c2e5a771" providerId="LiveId" clId="{376B21BB-85A1-4E63-A134-1D71B92CA64E}" dt="2025-08-03T02:55:16.581" v="4" actId="47"/>
          <pc:sldLayoutMkLst>
            <pc:docMk/>
            <pc:sldMasterMk cId="1239120890" sldId="2147485276"/>
            <pc:sldLayoutMk cId="3621675513" sldId="2147485281"/>
          </pc:sldLayoutMkLst>
        </pc:sldLayoutChg>
        <pc:sldLayoutChg chg="del">
          <pc:chgData name="Wei Li" userId="fae33518c2e5a771" providerId="LiveId" clId="{376B21BB-85A1-4E63-A134-1D71B92CA64E}" dt="2025-08-03T02:55:16.581" v="4" actId="47"/>
          <pc:sldLayoutMkLst>
            <pc:docMk/>
            <pc:sldMasterMk cId="1239120890" sldId="2147485276"/>
            <pc:sldLayoutMk cId="877939360" sldId="2147485282"/>
          </pc:sldLayoutMkLst>
        </pc:sldLayoutChg>
        <pc:sldLayoutChg chg="del">
          <pc:chgData name="Wei Li" userId="fae33518c2e5a771" providerId="LiveId" clId="{376B21BB-85A1-4E63-A134-1D71B92CA64E}" dt="2025-08-03T02:55:16.581" v="4" actId="47"/>
          <pc:sldLayoutMkLst>
            <pc:docMk/>
            <pc:sldMasterMk cId="1239120890" sldId="2147485276"/>
            <pc:sldLayoutMk cId="1277270752" sldId="2147485283"/>
          </pc:sldLayoutMkLst>
        </pc:sldLayoutChg>
        <pc:sldLayoutChg chg="del">
          <pc:chgData name="Wei Li" userId="fae33518c2e5a771" providerId="LiveId" clId="{376B21BB-85A1-4E63-A134-1D71B92CA64E}" dt="2025-08-03T02:55:16.581" v="4" actId="47"/>
          <pc:sldLayoutMkLst>
            <pc:docMk/>
            <pc:sldMasterMk cId="1239120890" sldId="2147485276"/>
            <pc:sldLayoutMk cId="3494269859" sldId="2147485284"/>
          </pc:sldLayoutMkLst>
        </pc:sldLayoutChg>
        <pc:sldLayoutChg chg="del">
          <pc:chgData name="Wei Li" userId="fae33518c2e5a771" providerId="LiveId" clId="{376B21BB-85A1-4E63-A134-1D71B92CA64E}" dt="2025-08-03T02:55:16.581" v="4" actId="47"/>
          <pc:sldLayoutMkLst>
            <pc:docMk/>
            <pc:sldMasterMk cId="1239120890" sldId="2147485276"/>
            <pc:sldLayoutMk cId="765041352" sldId="2147485285"/>
          </pc:sldLayoutMkLst>
        </pc:sldLayoutChg>
        <pc:sldLayoutChg chg="del">
          <pc:chgData name="Wei Li" userId="fae33518c2e5a771" providerId="LiveId" clId="{376B21BB-85A1-4E63-A134-1D71B92CA64E}" dt="2025-08-03T02:55:16.581" v="4" actId="47"/>
          <pc:sldLayoutMkLst>
            <pc:docMk/>
            <pc:sldMasterMk cId="1239120890" sldId="2147485276"/>
            <pc:sldLayoutMk cId="3382416447" sldId="2147485286"/>
          </pc:sldLayoutMkLst>
        </pc:sldLayoutChg>
        <pc:sldLayoutChg chg="del">
          <pc:chgData name="Wei Li" userId="fae33518c2e5a771" providerId="LiveId" clId="{376B21BB-85A1-4E63-A134-1D71B92CA64E}" dt="2025-08-03T02:55:16.581" v="4" actId="47"/>
          <pc:sldLayoutMkLst>
            <pc:docMk/>
            <pc:sldMasterMk cId="1239120890" sldId="2147485276"/>
            <pc:sldLayoutMk cId="486056035" sldId="2147485287"/>
          </pc:sldLayoutMkLst>
        </pc:sldLayoutChg>
      </pc:sldMasterChg>
    </pc:docChg>
  </pc:docChgLst>
  <pc:docChgLst>
    <pc:chgData name="Wei Li" userId="fae33518c2e5a771" providerId="LiveId" clId="{DF69532B-460A-4831-9EC4-402CEA25902C}"/>
    <pc:docChg chg="undo custSel addSld delSld modSld delMainMaster">
      <pc:chgData name="Wei Li" userId="fae33518c2e5a771" providerId="LiveId" clId="{DF69532B-460A-4831-9EC4-402CEA25902C}" dt="2024-07-14T02:19:08.035" v="254" actId="113"/>
      <pc:docMkLst>
        <pc:docMk/>
      </pc:docMkLst>
      <pc:sldChg chg="modSp mod">
        <pc:chgData name="Wei Li" userId="fae33518c2e5a771" providerId="LiveId" clId="{DF69532B-460A-4831-9EC4-402CEA25902C}" dt="2024-07-14T02:01:11.659" v="210" actId="27636"/>
        <pc:sldMkLst>
          <pc:docMk/>
          <pc:sldMk cId="0" sldId="256"/>
        </pc:sldMkLst>
      </pc:sldChg>
      <pc:sldChg chg="modSp mod">
        <pc:chgData name="Wei Li" userId="fae33518c2e5a771" providerId="LiveId" clId="{DF69532B-460A-4831-9EC4-402CEA25902C}" dt="2024-07-14T01:35:46.731" v="2" actId="27636"/>
        <pc:sldMkLst>
          <pc:docMk/>
          <pc:sldMk cId="0" sldId="257"/>
        </pc:sldMkLst>
      </pc:sldChg>
      <pc:sldChg chg="modSp mod">
        <pc:chgData name="Wei Li" userId="fae33518c2e5a771" providerId="LiveId" clId="{DF69532B-460A-4831-9EC4-402CEA25902C}" dt="2024-07-14T01:35:46.740" v="3" actId="27636"/>
        <pc:sldMkLst>
          <pc:docMk/>
          <pc:sldMk cId="0" sldId="258"/>
        </pc:sldMkLst>
      </pc:sldChg>
      <pc:sldChg chg="modSp mod">
        <pc:chgData name="Wei Li" userId="fae33518c2e5a771" providerId="LiveId" clId="{DF69532B-460A-4831-9EC4-402CEA25902C}" dt="2024-07-14T01:35:46.745" v="4" actId="27636"/>
        <pc:sldMkLst>
          <pc:docMk/>
          <pc:sldMk cId="0" sldId="259"/>
        </pc:sldMkLst>
      </pc:sldChg>
      <pc:sldChg chg="modSp del mod">
        <pc:chgData name="Wei Li" userId="fae33518c2e5a771" providerId="LiveId" clId="{DF69532B-460A-4831-9EC4-402CEA25902C}" dt="2024-07-14T01:35:46.754" v="5" actId="27636"/>
        <pc:sldMkLst>
          <pc:docMk/>
          <pc:sldMk cId="0" sldId="260"/>
        </pc:sldMkLst>
      </pc:sldChg>
      <pc:sldChg chg="modSp mod">
        <pc:chgData name="Wei Li" userId="fae33518c2e5a771" providerId="LiveId" clId="{DF69532B-460A-4831-9EC4-402CEA25902C}" dt="2024-07-14T01:35:46.758" v="6" actId="27636"/>
        <pc:sldMkLst>
          <pc:docMk/>
          <pc:sldMk cId="0" sldId="261"/>
        </pc:sldMkLst>
      </pc:sldChg>
      <pc:sldChg chg="modSp mod">
        <pc:chgData name="Wei Li" userId="fae33518c2e5a771" providerId="LiveId" clId="{DF69532B-460A-4831-9EC4-402CEA25902C}" dt="2024-07-14T01:35:46.763" v="7" actId="27636"/>
        <pc:sldMkLst>
          <pc:docMk/>
          <pc:sldMk cId="0" sldId="262"/>
        </pc:sldMkLst>
      </pc:sldChg>
      <pc:sldChg chg="modSp mod">
        <pc:chgData name="Wei Li" userId="fae33518c2e5a771" providerId="LiveId" clId="{DF69532B-460A-4831-9EC4-402CEA25902C}" dt="2024-07-14T01:35:46.769" v="8" actId="27636"/>
        <pc:sldMkLst>
          <pc:docMk/>
          <pc:sldMk cId="0" sldId="263"/>
        </pc:sldMkLst>
      </pc:sldChg>
      <pc:sldChg chg="modSp mod">
        <pc:chgData name="Wei Li" userId="fae33518c2e5a771" providerId="LiveId" clId="{DF69532B-460A-4831-9EC4-402CEA25902C}" dt="2024-07-14T01:35:46.775" v="9" actId="27636"/>
        <pc:sldMkLst>
          <pc:docMk/>
          <pc:sldMk cId="0" sldId="264"/>
        </pc:sldMkLst>
      </pc:sldChg>
      <pc:sldChg chg="modSp mod">
        <pc:chgData name="Wei Li" userId="fae33518c2e5a771" providerId="LiveId" clId="{DF69532B-460A-4831-9EC4-402CEA25902C}" dt="2024-07-14T01:35:46.781" v="10" actId="27636"/>
        <pc:sldMkLst>
          <pc:docMk/>
          <pc:sldMk cId="0" sldId="265"/>
        </pc:sldMkLst>
      </pc:sldChg>
      <pc:sldChg chg="modSp mod">
        <pc:chgData name="Wei Li" userId="fae33518c2e5a771" providerId="LiveId" clId="{DF69532B-460A-4831-9EC4-402CEA25902C}" dt="2024-07-14T01:35:46.785" v="11" actId="27636"/>
        <pc:sldMkLst>
          <pc:docMk/>
          <pc:sldMk cId="0" sldId="266"/>
        </pc:sldMkLst>
      </pc:sldChg>
      <pc:sldChg chg="modSp mod">
        <pc:chgData name="Wei Li" userId="fae33518c2e5a771" providerId="LiveId" clId="{DF69532B-460A-4831-9EC4-402CEA25902C}" dt="2024-07-14T01:35:46.789" v="12" actId="27636"/>
        <pc:sldMkLst>
          <pc:docMk/>
          <pc:sldMk cId="0" sldId="267"/>
        </pc:sldMkLst>
      </pc:sldChg>
      <pc:sldChg chg="modSp mod">
        <pc:chgData name="Wei Li" userId="fae33518c2e5a771" providerId="LiveId" clId="{DF69532B-460A-4831-9EC4-402CEA25902C}" dt="2024-07-14T01:35:46.793" v="13" actId="27636"/>
        <pc:sldMkLst>
          <pc:docMk/>
          <pc:sldMk cId="0" sldId="268"/>
        </pc:sldMkLst>
      </pc:sldChg>
      <pc:sldChg chg="del">
        <pc:chgData name="Wei Li" userId="fae33518c2e5a771" providerId="LiveId" clId="{DF69532B-460A-4831-9EC4-402CEA25902C}" dt="2024-07-14T01:44:10.288" v="62" actId="47"/>
        <pc:sldMkLst>
          <pc:docMk/>
          <pc:sldMk cId="1095009189" sldId="273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0" sldId="277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0" sldId="278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0" sldId="279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0" sldId="280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0" sldId="283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0" sldId="284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0" sldId="285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0" sldId="286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0" sldId="287"/>
        </pc:sldMkLst>
      </pc:sldChg>
      <pc:sldChg chg="del">
        <pc:chgData name="Wei Li" userId="fae33518c2e5a771" providerId="LiveId" clId="{DF69532B-460A-4831-9EC4-402CEA25902C}" dt="2024-07-14T01:42:23.674" v="58" actId="47"/>
        <pc:sldMkLst>
          <pc:docMk/>
          <pc:sldMk cId="3261751277" sldId="332"/>
        </pc:sldMkLst>
      </pc:sldChg>
      <pc:sldChg chg="del">
        <pc:chgData name="Wei Li" userId="fae33518c2e5a771" providerId="LiveId" clId="{DF69532B-460A-4831-9EC4-402CEA25902C}" dt="2024-07-14T02:11:57.119" v="218" actId="47"/>
        <pc:sldMkLst>
          <pc:docMk/>
          <pc:sldMk cId="2814181246" sldId="333"/>
        </pc:sldMkLst>
      </pc:sldChg>
      <pc:sldChg chg="del">
        <pc:chgData name="Wei Li" userId="fae33518c2e5a771" providerId="LiveId" clId="{DF69532B-460A-4831-9EC4-402CEA25902C}" dt="2024-07-14T01:42:23.674" v="58" actId="47"/>
        <pc:sldMkLst>
          <pc:docMk/>
          <pc:sldMk cId="2751267923" sldId="334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2058151511" sldId="375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2543482315" sldId="376"/>
        </pc:sldMkLst>
      </pc:sldChg>
      <pc:sldChg chg="del">
        <pc:chgData name="Wei Li" userId="fae33518c2e5a771" providerId="LiveId" clId="{DF69532B-460A-4831-9EC4-402CEA25902C}" dt="2024-07-14T01:35:21.133" v="0" actId="47"/>
        <pc:sldMkLst>
          <pc:docMk/>
          <pc:sldMk cId="1809621942" sldId="377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499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02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03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04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05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06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07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08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09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10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11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12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13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16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17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18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19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20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21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22"/>
        </pc:sldMkLst>
      </pc:sldChg>
      <pc:sldChg chg="del">
        <pc:chgData name="Wei Li" userId="fae33518c2e5a771" providerId="LiveId" clId="{DF69532B-460A-4831-9EC4-402CEA25902C}" dt="2024-07-14T01:42:34.395" v="60" actId="47"/>
        <pc:sldMkLst>
          <pc:docMk/>
          <pc:sldMk cId="2388773177" sldId="3847"/>
        </pc:sldMkLst>
      </pc:sldChg>
      <pc:sldChg chg="del">
        <pc:chgData name="Wei Li" userId="fae33518c2e5a771" providerId="LiveId" clId="{DF69532B-460A-4831-9EC4-402CEA25902C}" dt="2024-07-14T02:18:20.197" v="250" actId="47"/>
        <pc:sldMkLst>
          <pc:docMk/>
          <pc:sldMk cId="1006101591" sldId="3850"/>
        </pc:sldMkLst>
      </pc:sldChg>
      <pc:sldChg chg="del">
        <pc:chgData name="Wei Li" userId="fae33518c2e5a771" providerId="LiveId" clId="{DF69532B-460A-4831-9EC4-402CEA25902C}" dt="2024-07-14T01:44:10.288" v="62" actId="47"/>
        <pc:sldMkLst>
          <pc:docMk/>
          <pc:sldMk cId="521323180" sldId="3898"/>
        </pc:sldMkLst>
      </pc:sldChg>
      <pc:sldChg chg="modSp mod">
        <pc:chgData name="Wei Li" userId="fae33518c2e5a771" providerId="LiveId" clId="{DF69532B-460A-4831-9EC4-402CEA25902C}" dt="2024-07-14T01:46:47.801" v="100" actId="6549"/>
        <pc:sldMkLst>
          <pc:docMk/>
          <pc:sldMk cId="1187257088" sldId="3973"/>
        </pc:sldMkLst>
      </pc:sldChg>
      <pc:sldChg chg="modSp mod">
        <pc:chgData name="Wei Li" userId="fae33518c2e5a771" providerId="LiveId" clId="{DF69532B-460A-4831-9EC4-402CEA25902C}" dt="2024-07-14T02:09:24.587" v="217" actId="255"/>
        <pc:sldMkLst>
          <pc:docMk/>
          <pc:sldMk cId="939554979" sldId="3976"/>
        </pc:sldMkLst>
      </pc:sldChg>
      <pc:sldChg chg="del">
        <pc:chgData name="Wei Li" userId="fae33518c2e5a771" providerId="LiveId" clId="{DF69532B-460A-4831-9EC4-402CEA25902C}" dt="2024-07-14T01:42:38.591" v="61" actId="47"/>
        <pc:sldMkLst>
          <pc:docMk/>
          <pc:sldMk cId="2417170538" sldId="5347"/>
        </pc:sldMkLst>
      </pc:sldChg>
      <pc:sldChg chg="del">
        <pc:chgData name="Wei Li" userId="fae33518c2e5a771" providerId="LiveId" clId="{DF69532B-460A-4831-9EC4-402CEA25902C}" dt="2024-07-14T02:11:57.119" v="218" actId="47"/>
        <pc:sldMkLst>
          <pc:docMk/>
          <pc:sldMk cId="1410347063" sldId="5348"/>
        </pc:sldMkLst>
      </pc:sldChg>
      <pc:sldChg chg="addSp delSp modSp mod">
        <pc:chgData name="Wei Li" userId="fae33518c2e5a771" providerId="LiveId" clId="{DF69532B-460A-4831-9EC4-402CEA25902C}" dt="2024-07-14T02:15:56.404" v="231" actId="1076"/>
        <pc:sldMkLst>
          <pc:docMk/>
          <pc:sldMk cId="473790587" sldId="5350"/>
        </pc:sldMkLst>
      </pc:sldChg>
      <pc:sldChg chg="del">
        <pc:chgData name="Wei Li" userId="fae33518c2e5a771" providerId="LiveId" clId="{DF69532B-460A-4831-9EC4-402CEA25902C}" dt="2024-07-14T01:44:10.288" v="62" actId="47"/>
        <pc:sldMkLst>
          <pc:docMk/>
          <pc:sldMk cId="1020159893" sldId="5732"/>
        </pc:sldMkLst>
      </pc:sldChg>
      <pc:sldChg chg="del">
        <pc:chgData name="Wei Li" userId="fae33518c2e5a771" providerId="LiveId" clId="{DF69532B-460A-4831-9EC4-402CEA25902C}" dt="2024-07-14T01:44:10.288" v="62" actId="47"/>
        <pc:sldMkLst>
          <pc:docMk/>
          <pc:sldMk cId="2445843814" sldId="5733"/>
        </pc:sldMkLst>
      </pc:sldChg>
      <pc:sldChg chg="del">
        <pc:chgData name="Wei Li" userId="fae33518c2e5a771" providerId="LiveId" clId="{DF69532B-460A-4831-9EC4-402CEA25902C}" dt="2024-07-14T01:44:10.288" v="62" actId="47"/>
        <pc:sldMkLst>
          <pc:docMk/>
          <pc:sldMk cId="2457818126" sldId="5742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743"/>
        </pc:sldMkLst>
      </pc:sldChg>
      <pc:sldChg chg="del">
        <pc:chgData name="Wei Li" userId="fae33518c2e5a771" providerId="LiveId" clId="{DF69532B-460A-4831-9EC4-402CEA25902C}" dt="2024-07-14T01:44:47.683" v="63" actId="47"/>
        <pc:sldMkLst>
          <pc:docMk/>
          <pc:sldMk cId="0" sldId="5744"/>
        </pc:sldMkLst>
      </pc:sldChg>
      <pc:sldChg chg="del">
        <pc:chgData name="Wei Li" userId="fae33518c2e5a771" providerId="LiveId" clId="{DF69532B-460A-4831-9EC4-402CEA25902C}" dt="2024-07-14T01:42:23.674" v="58" actId="47"/>
        <pc:sldMkLst>
          <pc:docMk/>
          <pc:sldMk cId="2483010979" sldId="5745"/>
        </pc:sldMkLst>
      </pc:sldChg>
      <pc:sldChg chg="del">
        <pc:chgData name="Wei Li" userId="fae33518c2e5a771" providerId="LiveId" clId="{DF69532B-460A-4831-9EC4-402CEA25902C}" dt="2024-07-14T01:42:23.674" v="58" actId="47"/>
        <pc:sldMkLst>
          <pc:docMk/>
          <pc:sldMk cId="3899465752" sldId="5746"/>
        </pc:sldMkLst>
      </pc:sldChg>
      <pc:sldChg chg="del">
        <pc:chgData name="Wei Li" userId="fae33518c2e5a771" providerId="LiveId" clId="{DF69532B-460A-4831-9EC4-402CEA25902C}" dt="2024-07-14T01:42:23.674" v="58" actId="47"/>
        <pc:sldMkLst>
          <pc:docMk/>
          <pc:sldMk cId="1268581509" sldId="5747"/>
        </pc:sldMkLst>
      </pc:sldChg>
      <pc:sldChg chg="delSp modSp mod">
        <pc:chgData name="Wei Li" userId="fae33518c2e5a771" providerId="LiveId" clId="{DF69532B-460A-4831-9EC4-402CEA25902C}" dt="2024-07-14T02:19:08.035" v="254" actId="113"/>
        <pc:sldMkLst>
          <pc:docMk/>
          <pc:sldMk cId="4012147817" sldId="5748"/>
        </pc:sldMkLst>
      </pc:sldChg>
      <pc:sldChg chg="del">
        <pc:chgData name="Wei Li" userId="fae33518c2e5a771" providerId="LiveId" clId="{DF69532B-460A-4831-9EC4-402CEA25902C}" dt="2024-07-14T01:44:10.288" v="62" actId="47"/>
        <pc:sldMkLst>
          <pc:docMk/>
          <pc:sldMk cId="3051508905" sldId="5749"/>
        </pc:sldMkLst>
      </pc:sldChg>
      <pc:sldChg chg="del">
        <pc:chgData name="Wei Li" userId="fae33518c2e5a771" providerId="LiveId" clId="{DF69532B-460A-4831-9EC4-402CEA25902C}" dt="2024-07-14T01:44:10.288" v="62" actId="47"/>
        <pc:sldMkLst>
          <pc:docMk/>
          <pc:sldMk cId="1885962111" sldId="5750"/>
        </pc:sldMkLst>
      </pc:sldChg>
      <pc:sldChg chg="del">
        <pc:chgData name="Wei Li" userId="fae33518c2e5a771" providerId="LiveId" clId="{DF69532B-460A-4831-9EC4-402CEA25902C}" dt="2024-07-14T01:44:10.288" v="62" actId="47"/>
        <pc:sldMkLst>
          <pc:docMk/>
          <pc:sldMk cId="1987632193" sldId="5751"/>
        </pc:sldMkLst>
      </pc:sldChg>
      <pc:sldChg chg="del">
        <pc:chgData name="Wei Li" userId="fae33518c2e5a771" providerId="LiveId" clId="{DF69532B-460A-4831-9EC4-402CEA25902C}" dt="2024-07-14T01:41:41.408" v="57" actId="47"/>
        <pc:sldMkLst>
          <pc:docMk/>
          <pc:sldMk cId="4182714121" sldId="5752"/>
        </pc:sldMkLst>
      </pc:sldChg>
      <pc:sldChg chg="modSp mod">
        <pc:chgData name="Wei Li" userId="fae33518c2e5a771" providerId="LiveId" clId="{DF69532B-460A-4831-9EC4-402CEA25902C}" dt="2024-07-14T01:37:23.620" v="32" actId="27636"/>
        <pc:sldMkLst>
          <pc:docMk/>
          <pc:sldMk cId="0" sldId="5753"/>
        </pc:sldMkLst>
      </pc:sldChg>
      <pc:sldChg chg="modSp mod">
        <pc:chgData name="Wei Li" userId="fae33518c2e5a771" providerId="LiveId" clId="{DF69532B-460A-4831-9EC4-402CEA25902C}" dt="2024-07-14T01:37:15.175" v="30" actId="255"/>
        <pc:sldMkLst>
          <pc:docMk/>
          <pc:sldMk cId="0" sldId="5754"/>
        </pc:sldMkLst>
      </pc:sldChg>
      <pc:sldChg chg="modSp mod">
        <pc:chgData name="Wei Li" userId="fae33518c2e5a771" providerId="LiveId" clId="{DF69532B-460A-4831-9EC4-402CEA25902C}" dt="2024-07-14T01:37:30.596" v="34" actId="27636"/>
        <pc:sldMkLst>
          <pc:docMk/>
          <pc:sldMk cId="0" sldId="5755"/>
        </pc:sldMkLst>
      </pc:sldChg>
      <pc:sldChg chg="modSp mod">
        <pc:chgData name="Wei Li" userId="fae33518c2e5a771" providerId="LiveId" clId="{DF69532B-460A-4831-9EC4-402CEA25902C}" dt="2024-07-14T01:37:37.017" v="36" actId="27636"/>
        <pc:sldMkLst>
          <pc:docMk/>
          <pc:sldMk cId="0" sldId="5756"/>
        </pc:sldMkLst>
      </pc:sldChg>
      <pc:sldChg chg="modSp mod">
        <pc:chgData name="Wei Li" userId="fae33518c2e5a771" providerId="LiveId" clId="{DF69532B-460A-4831-9EC4-402CEA25902C}" dt="2024-07-14T01:37:45.136" v="38" actId="27636"/>
        <pc:sldMkLst>
          <pc:docMk/>
          <pc:sldMk cId="0" sldId="5757"/>
        </pc:sldMkLst>
      </pc:sldChg>
      <pc:sldChg chg="modSp mod">
        <pc:chgData name="Wei Li" userId="fae33518c2e5a771" providerId="LiveId" clId="{DF69532B-460A-4831-9EC4-402CEA25902C}" dt="2024-07-14T01:37:51.525" v="40" actId="27636"/>
        <pc:sldMkLst>
          <pc:docMk/>
          <pc:sldMk cId="0" sldId="5758"/>
        </pc:sldMkLst>
      </pc:sldChg>
      <pc:sldChg chg="modSp mod">
        <pc:chgData name="Wei Li" userId="fae33518c2e5a771" providerId="LiveId" clId="{DF69532B-460A-4831-9EC4-402CEA25902C}" dt="2024-07-14T01:37:58.638" v="42" actId="27636"/>
        <pc:sldMkLst>
          <pc:docMk/>
          <pc:sldMk cId="0" sldId="5759"/>
        </pc:sldMkLst>
      </pc:sldChg>
      <pc:sldChg chg="modSp mod">
        <pc:chgData name="Wei Li" userId="fae33518c2e5a771" providerId="LiveId" clId="{DF69532B-460A-4831-9EC4-402CEA25902C}" dt="2024-07-14T01:38:03.394" v="44" actId="27636"/>
        <pc:sldMkLst>
          <pc:docMk/>
          <pc:sldMk cId="0" sldId="5760"/>
        </pc:sldMkLst>
      </pc:sldChg>
      <pc:sldChg chg="modSp mod">
        <pc:chgData name="Wei Li" userId="fae33518c2e5a771" providerId="LiveId" clId="{DF69532B-460A-4831-9EC4-402CEA25902C}" dt="2024-07-14T01:38:09.179" v="46" actId="27636"/>
        <pc:sldMkLst>
          <pc:docMk/>
          <pc:sldMk cId="0" sldId="5761"/>
        </pc:sldMkLst>
      </pc:sldChg>
      <pc:sldChg chg="modSp mod">
        <pc:chgData name="Wei Li" userId="fae33518c2e5a771" providerId="LiveId" clId="{DF69532B-460A-4831-9EC4-402CEA25902C}" dt="2024-07-14T01:39:09.024" v="47" actId="27636"/>
        <pc:sldMkLst>
          <pc:docMk/>
          <pc:sldMk cId="0" sldId="5775"/>
        </pc:sldMkLst>
      </pc:sldChg>
      <pc:sldChg chg="modSp mod">
        <pc:chgData name="Wei Li" userId="fae33518c2e5a771" providerId="LiveId" clId="{DF69532B-460A-4831-9EC4-402CEA25902C}" dt="2024-07-14T01:39:33.466" v="52" actId="255"/>
        <pc:sldMkLst>
          <pc:docMk/>
          <pc:sldMk cId="0" sldId="5776"/>
        </pc:sldMkLst>
      </pc:sldChg>
      <pc:sldChg chg="modSp mod">
        <pc:chgData name="Wei Li" userId="fae33518c2e5a771" providerId="LiveId" clId="{DF69532B-460A-4831-9EC4-402CEA25902C}" dt="2024-07-14T01:39:48.369" v="54" actId="255"/>
        <pc:sldMkLst>
          <pc:docMk/>
          <pc:sldMk cId="0" sldId="5777"/>
        </pc:sldMkLst>
      </pc:sldChg>
      <pc:sldChg chg="modSp mod">
        <pc:chgData name="Wei Li" userId="fae33518c2e5a771" providerId="LiveId" clId="{DF69532B-460A-4831-9EC4-402CEA25902C}" dt="2024-07-14T01:40:00.906" v="56" actId="255"/>
        <pc:sldMkLst>
          <pc:docMk/>
          <pc:sldMk cId="0" sldId="5778"/>
        </pc:sldMkLst>
      </pc:sldChg>
      <pc:sldChg chg="add">
        <pc:chgData name="Wei Li" userId="fae33518c2e5a771" providerId="LiveId" clId="{DF69532B-460A-4831-9EC4-402CEA25902C}" dt="2024-07-14T01:42:32.789" v="59"/>
        <pc:sldMkLst>
          <pc:docMk/>
          <pc:sldMk cId="281733706" sldId="5788"/>
        </pc:sldMkLst>
      </pc:sldChg>
      <pc:sldChg chg="modSp add mod setBg">
        <pc:chgData name="Wei Li" userId="fae33518c2e5a771" providerId="LiveId" clId="{DF69532B-460A-4831-9EC4-402CEA25902C}" dt="2024-07-14T02:18:34.227" v="253" actId="255"/>
        <pc:sldMkLst>
          <pc:docMk/>
          <pc:sldMk cId="3631104944" sldId="5791"/>
        </pc:sldMkLst>
      </pc:sldChg>
      <pc:sldMasterChg chg="del delSldLayout">
        <pc:chgData name="Wei Li" userId="fae33518c2e5a771" providerId="LiveId" clId="{DF69532B-460A-4831-9EC4-402CEA25902C}" dt="2024-07-14T01:44:47.683" v="63" actId="47"/>
        <pc:sldMasterMkLst>
          <pc:docMk/>
          <pc:sldMasterMk cId="3789359544" sldId="2147484541"/>
        </pc:sldMasterMkLst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539248462" sldId="2147484542"/>
          </pc:sldLayoutMkLst>
        </pc:sldLayoutChg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1286923052" sldId="2147484543"/>
          </pc:sldLayoutMkLst>
        </pc:sldLayoutChg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3555514015" sldId="2147484544"/>
          </pc:sldLayoutMkLst>
        </pc:sldLayoutChg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1298814251" sldId="2147484545"/>
          </pc:sldLayoutMkLst>
        </pc:sldLayoutChg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1318886411" sldId="2147484546"/>
          </pc:sldLayoutMkLst>
        </pc:sldLayoutChg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1759815827" sldId="2147484547"/>
          </pc:sldLayoutMkLst>
        </pc:sldLayoutChg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1962909438" sldId="2147484548"/>
          </pc:sldLayoutMkLst>
        </pc:sldLayoutChg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77520675" sldId="2147484549"/>
          </pc:sldLayoutMkLst>
        </pc:sldLayoutChg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2928060658" sldId="2147484550"/>
          </pc:sldLayoutMkLst>
        </pc:sldLayoutChg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3681983409" sldId="2147484551"/>
          </pc:sldLayoutMkLst>
        </pc:sldLayoutChg>
        <pc:sldLayoutChg chg="del">
          <pc:chgData name="Wei Li" userId="fae33518c2e5a771" providerId="LiveId" clId="{DF69532B-460A-4831-9EC4-402CEA25902C}" dt="2024-07-14T01:44:47.683" v="63" actId="47"/>
          <pc:sldLayoutMkLst>
            <pc:docMk/>
            <pc:sldMasterMk cId="3789359544" sldId="2147484541"/>
            <pc:sldLayoutMk cId="2649947882" sldId="2147484552"/>
          </pc:sldLayoutMkLst>
        </pc:sldLayoutChg>
      </pc:sldMasterChg>
      <pc:sldMasterChg chg="del delSldLayout">
        <pc:chgData name="Wei Li" userId="fae33518c2e5a771" providerId="LiveId" clId="{DF69532B-460A-4831-9EC4-402CEA25902C}" dt="2024-07-14T01:42:23.674" v="58" actId="47"/>
        <pc:sldMasterMkLst>
          <pc:docMk/>
          <pc:sldMasterMk cId="1722653856" sldId="2147484553"/>
        </pc:sldMasterMkLst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1443944317" sldId="2147484554"/>
          </pc:sldLayoutMkLst>
        </pc:sldLayoutChg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2011170667" sldId="2147484555"/>
          </pc:sldLayoutMkLst>
        </pc:sldLayoutChg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442014914" sldId="2147484556"/>
          </pc:sldLayoutMkLst>
        </pc:sldLayoutChg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1563316768" sldId="2147484557"/>
          </pc:sldLayoutMkLst>
        </pc:sldLayoutChg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122804679" sldId="2147484558"/>
          </pc:sldLayoutMkLst>
        </pc:sldLayoutChg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2699053578" sldId="2147484559"/>
          </pc:sldLayoutMkLst>
        </pc:sldLayoutChg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3544515426" sldId="2147484560"/>
          </pc:sldLayoutMkLst>
        </pc:sldLayoutChg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1002324735" sldId="2147484561"/>
          </pc:sldLayoutMkLst>
        </pc:sldLayoutChg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3843715648" sldId="2147484562"/>
          </pc:sldLayoutMkLst>
        </pc:sldLayoutChg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13825184" sldId="2147484563"/>
          </pc:sldLayoutMkLst>
        </pc:sldLayoutChg>
        <pc:sldLayoutChg chg="del">
          <pc:chgData name="Wei Li" userId="fae33518c2e5a771" providerId="LiveId" clId="{DF69532B-460A-4831-9EC4-402CEA25902C}" dt="2024-07-14T01:42:23.674" v="58" actId="47"/>
          <pc:sldLayoutMkLst>
            <pc:docMk/>
            <pc:sldMasterMk cId="1722653856" sldId="2147484553"/>
            <pc:sldLayoutMk cId="4158648277" sldId="2147484564"/>
          </pc:sldLayoutMkLst>
        </pc:sldLayoutChg>
      </pc:sldMasterChg>
      <pc:sldMasterChg chg="del delSldLayout">
        <pc:chgData name="Wei Li" userId="fae33518c2e5a771" providerId="LiveId" clId="{DF69532B-460A-4831-9EC4-402CEA25902C}" dt="2024-07-14T01:35:21.133" v="0" actId="47"/>
        <pc:sldMasterMkLst>
          <pc:docMk/>
          <pc:sldMasterMk cId="1606511056" sldId="2147484565"/>
        </pc:sldMasterMkLst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3945286740" sldId="2147484566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4027901207" sldId="2147484567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3800869374" sldId="2147484568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870201423" sldId="2147484569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3297530475" sldId="2147484570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2458894637" sldId="2147484571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1109333318" sldId="2147484572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300547168" sldId="2147484573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1398212043" sldId="2147484574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2821473783" sldId="2147484575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1606511056" sldId="2147484565"/>
            <pc:sldLayoutMk cId="1276280398" sldId="2147484576"/>
          </pc:sldLayoutMkLst>
        </pc:sldLayoutChg>
      </pc:sldMasterChg>
      <pc:sldMasterChg chg="del delSldLayout">
        <pc:chgData name="Wei Li" userId="fae33518c2e5a771" providerId="LiveId" clId="{DF69532B-460A-4831-9EC4-402CEA25902C}" dt="2024-07-14T01:35:21.133" v="0" actId="47"/>
        <pc:sldMasterMkLst>
          <pc:docMk/>
          <pc:sldMasterMk cId="3663405457" sldId="2147484577"/>
        </pc:sldMasterMkLst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2512111098" sldId="2147484578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2799925720" sldId="2147484579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1282372774" sldId="2147484580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1238873301" sldId="2147484581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3498474906" sldId="2147484582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1622284688" sldId="2147484583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886331307" sldId="2147484584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3922197770" sldId="2147484585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3264601739" sldId="2147484586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40148844" sldId="2147484587"/>
          </pc:sldLayoutMkLst>
        </pc:sldLayoutChg>
        <pc:sldLayoutChg chg="del">
          <pc:chgData name="Wei Li" userId="fae33518c2e5a771" providerId="LiveId" clId="{DF69532B-460A-4831-9EC4-402CEA25902C}" dt="2024-07-14T01:35:21.133" v="0" actId="47"/>
          <pc:sldLayoutMkLst>
            <pc:docMk/>
            <pc:sldMasterMk cId="3663405457" sldId="2147484577"/>
            <pc:sldLayoutMk cId="84386427" sldId="2147484588"/>
          </pc:sldLayoutMkLst>
        </pc:sldLayoutChg>
      </pc:sldMasterChg>
      <pc:sldMasterChg chg="del delSldLayout">
        <pc:chgData name="Wei Li" userId="fae33518c2e5a771" providerId="LiveId" clId="{DF69532B-460A-4831-9EC4-402CEA25902C}" dt="2024-07-14T01:41:41.408" v="57" actId="47"/>
        <pc:sldMasterMkLst>
          <pc:docMk/>
          <pc:sldMasterMk cId="1169265768" sldId="2147484589"/>
        </pc:sldMasterMkLst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3914000510" sldId="2147484590"/>
          </pc:sldLayoutMkLst>
        </pc:sldLayoutChg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3912695835" sldId="2147484591"/>
          </pc:sldLayoutMkLst>
        </pc:sldLayoutChg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1472827324" sldId="2147484592"/>
          </pc:sldLayoutMkLst>
        </pc:sldLayoutChg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2659754510" sldId="2147484593"/>
          </pc:sldLayoutMkLst>
        </pc:sldLayoutChg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2334672716" sldId="2147484594"/>
          </pc:sldLayoutMkLst>
        </pc:sldLayoutChg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595320611" sldId="2147484595"/>
          </pc:sldLayoutMkLst>
        </pc:sldLayoutChg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1191964024" sldId="2147484596"/>
          </pc:sldLayoutMkLst>
        </pc:sldLayoutChg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3199491141" sldId="2147484597"/>
          </pc:sldLayoutMkLst>
        </pc:sldLayoutChg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2692808608" sldId="2147484598"/>
          </pc:sldLayoutMkLst>
        </pc:sldLayoutChg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359302394" sldId="2147484599"/>
          </pc:sldLayoutMkLst>
        </pc:sldLayoutChg>
        <pc:sldLayoutChg chg="del">
          <pc:chgData name="Wei Li" userId="fae33518c2e5a771" providerId="LiveId" clId="{DF69532B-460A-4831-9EC4-402CEA25902C}" dt="2024-07-14T01:41:41.408" v="57" actId="47"/>
          <pc:sldLayoutMkLst>
            <pc:docMk/>
            <pc:sldMasterMk cId="1169265768" sldId="2147484589"/>
            <pc:sldLayoutMk cId="529042396" sldId="2147484600"/>
          </pc:sldLayoutMkLst>
        </pc:sldLayoutChg>
      </pc:sldMasterChg>
      <pc:sldMasterChg chg="del delSldLayout">
        <pc:chgData name="Wei Li" userId="fae33518c2e5a771" providerId="LiveId" clId="{DF69532B-460A-4831-9EC4-402CEA25902C}" dt="2024-07-14T02:11:57.119" v="218" actId="47"/>
        <pc:sldMasterMkLst>
          <pc:docMk/>
          <pc:sldMasterMk cId="3991789201" sldId="2147484668"/>
        </pc:sldMasterMkLst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3742292417" sldId="2147484669"/>
          </pc:sldLayoutMkLst>
        </pc:sldLayoutChg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1764123379" sldId="2147484670"/>
          </pc:sldLayoutMkLst>
        </pc:sldLayoutChg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1401927006" sldId="2147484671"/>
          </pc:sldLayoutMkLst>
        </pc:sldLayoutChg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3628613566" sldId="2147484672"/>
          </pc:sldLayoutMkLst>
        </pc:sldLayoutChg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3140993791" sldId="2147484673"/>
          </pc:sldLayoutMkLst>
        </pc:sldLayoutChg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1388825821" sldId="2147484674"/>
          </pc:sldLayoutMkLst>
        </pc:sldLayoutChg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1243234201" sldId="2147484675"/>
          </pc:sldLayoutMkLst>
        </pc:sldLayoutChg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2397024306" sldId="2147484676"/>
          </pc:sldLayoutMkLst>
        </pc:sldLayoutChg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1403544969" sldId="2147484677"/>
          </pc:sldLayoutMkLst>
        </pc:sldLayoutChg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694549367" sldId="2147484678"/>
          </pc:sldLayoutMkLst>
        </pc:sldLayoutChg>
        <pc:sldLayoutChg chg="del">
          <pc:chgData name="Wei Li" userId="fae33518c2e5a771" providerId="LiveId" clId="{DF69532B-460A-4831-9EC4-402CEA25902C}" dt="2024-07-14T02:11:57.119" v="218" actId="47"/>
          <pc:sldLayoutMkLst>
            <pc:docMk/>
            <pc:sldMasterMk cId="3991789201" sldId="2147484668"/>
            <pc:sldLayoutMk cId="386114898" sldId="214748467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30B19-302D-4A04-A6B9-E9BB8AE4FCC2}" type="datetimeFigureOut">
              <a:rPr lang="en-US" smtClean="0"/>
              <a:t>6/3/2026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8A9F21-7D6D-4A4D-A23E-D7E880285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235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535033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604137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275536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777797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400608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816746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874841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271971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310712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400812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281740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75156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92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92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92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707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Title and Vertical Text"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16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2" name="Google Shape;152;p216"/>
          <p:cNvSpPr txBox="1">
            <a:spLocks noGrp="1"/>
          </p:cNvSpPr>
          <p:nvPr>
            <p:ph type="body" idx="1"/>
          </p:nvPr>
        </p:nvSpPr>
        <p:spPr>
          <a:xfrm rot="5400000">
            <a:off x="3833019" y="-1623219"/>
            <a:ext cx="4525963" cy="109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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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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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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"/>
              <a:defRPr/>
            </a:lvl9pPr>
          </a:lstStyle>
          <a:p>
            <a:endParaRPr/>
          </a:p>
        </p:txBody>
      </p:sp>
      <p:sp>
        <p:nvSpPr>
          <p:cNvPr id="153" name="Google Shape;153;p216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4" name="Google Shape;154;p216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216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086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 Title and Text"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17"/>
          <p:cNvSpPr txBox="1">
            <a:spLocks noGrp="1"/>
          </p:cNvSpPr>
          <p:nvPr>
            <p:ph type="title"/>
          </p:nvPr>
        </p:nvSpPr>
        <p:spPr>
          <a:xfrm rot="5400000">
            <a:off x="7285038" y="1828800"/>
            <a:ext cx="5851525" cy="27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8" name="Google Shape;158;p217"/>
          <p:cNvSpPr txBox="1">
            <a:spLocks noGrp="1"/>
          </p:cNvSpPr>
          <p:nvPr>
            <p:ph type="body" idx="1"/>
          </p:nvPr>
        </p:nvSpPr>
        <p:spPr>
          <a:xfrm rot="5400000">
            <a:off x="1697039" y="-812799"/>
            <a:ext cx="5851525" cy="802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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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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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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"/>
              <a:defRPr/>
            </a:lvl9pPr>
          </a:lstStyle>
          <a:p>
            <a:endParaRPr/>
          </a:p>
        </p:txBody>
      </p:sp>
      <p:sp>
        <p:nvSpPr>
          <p:cNvPr id="159" name="Google Shape;159;p217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0" name="Google Shape;160;p217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1" name="Google Shape;161;p217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882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8"/>
          <p:cNvSpPr txBox="1"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208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00" name="Google Shape;100;p208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208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208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419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Title and Content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09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209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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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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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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"/>
              <a:defRPr/>
            </a:lvl9pPr>
          </a:lstStyle>
          <a:p>
            <a:endParaRPr/>
          </a:p>
        </p:txBody>
      </p:sp>
      <p:sp>
        <p:nvSpPr>
          <p:cNvPr id="106" name="Google Shape;106;p209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209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209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055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10"/>
          <p:cNvSpPr txBox="1"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210"/>
          <p:cNvSpPr txBox="1"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12" name="Google Shape;112;p210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210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210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63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11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211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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-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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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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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"/>
              <a:defRPr sz="1800"/>
            </a:lvl9pPr>
          </a:lstStyle>
          <a:p>
            <a:endParaRPr/>
          </a:p>
        </p:txBody>
      </p:sp>
      <p:sp>
        <p:nvSpPr>
          <p:cNvPr id="118" name="Google Shape;118;p211"/>
          <p:cNvSpPr txBox="1">
            <a:spLocks noGrp="1"/>
          </p:cNvSpPr>
          <p:nvPr>
            <p:ph type="body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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-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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-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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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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"/>
              <a:defRPr sz="1800"/>
            </a:lvl9pPr>
          </a:lstStyle>
          <a:p>
            <a:endParaRPr/>
          </a:p>
        </p:txBody>
      </p:sp>
      <p:sp>
        <p:nvSpPr>
          <p:cNvPr id="119" name="Google Shape;119;p211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211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211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734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12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4" name="Google Shape;124;p212"/>
          <p:cNvSpPr txBox="1"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25" name="Google Shape;125;p212"/>
          <p:cNvSpPr txBox="1">
            <a:spLocks noGrp="1"/>
          </p:cNvSpPr>
          <p:nvPr>
            <p:ph type="body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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-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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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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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"/>
              <a:defRPr sz="1600"/>
            </a:lvl9pPr>
          </a:lstStyle>
          <a:p>
            <a:endParaRPr/>
          </a:p>
        </p:txBody>
      </p:sp>
      <p:sp>
        <p:nvSpPr>
          <p:cNvPr id="126" name="Google Shape;126;p212"/>
          <p:cNvSpPr txBox="1">
            <a:spLocks noGrp="1"/>
          </p:cNvSpPr>
          <p:nvPr>
            <p:ph type="body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27" name="Google Shape;127;p212"/>
          <p:cNvSpPr txBox="1">
            <a:spLocks noGrp="1"/>
          </p:cNvSpPr>
          <p:nvPr>
            <p:ph type="body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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-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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-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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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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"/>
              <a:defRPr sz="1600"/>
            </a:lvl9pPr>
          </a:lstStyle>
          <a:p>
            <a:endParaRPr/>
          </a:p>
        </p:txBody>
      </p:sp>
      <p:sp>
        <p:nvSpPr>
          <p:cNvPr id="128" name="Google Shape;128;p212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9" name="Google Shape;129;p212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p212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540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13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3" name="Google Shape;133;p213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4" name="Google Shape;134;p213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213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105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Content with Caption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14"/>
          <p:cNvSpPr txBox="1"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214"/>
          <p:cNvSpPr txBox="1">
            <a:spLocks noGrp="1"/>
          </p:cNvSpPr>
          <p:nvPr>
            <p:ph type="body"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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-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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-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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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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"/>
              <a:defRPr sz="2000"/>
            </a:lvl9pPr>
          </a:lstStyle>
          <a:p>
            <a:endParaRPr/>
          </a:p>
        </p:txBody>
      </p:sp>
      <p:sp>
        <p:nvSpPr>
          <p:cNvPr id="139" name="Google Shape;139;p214"/>
          <p:cNvSpPr txBox="1">
            <a:spLocks noGrp="1"/>
          </p:cNvSpPr>
          <p:nvPr>
            <p:ph type="body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140" name="Google Shape;140;p214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1" name="Google Shape;141;p214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214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053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 with Caption"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15"/>
          <p:cNvSpPr txBox="1"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" name="Google Shape;145;p215"/>
          <p:cNvSpPr>
            <a:spLocks noGrp="1"/>
          </p:cNvSpPr>
          <p:nvPr>
            <p:ph type="pic" idx="2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6" name="Google Shape;146;p215"/>
          <p:cNvSpPr txBox="1">
            <a:spLocks noGrp="1"/>
          </p:cNvSpPr>
          <p:nvPr>
            <p:ph type="body" idx="1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147" name="Google Shape;147;p215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8" name="Google Shape;148;p215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215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860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91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9" name="Google Shape;89;p91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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-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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-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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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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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0" name="Google Shape;90;p91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1" name="Google Shape;91;p91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2" name="Google Shape;92;p91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27319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5796" r:id="rId1"/>
    <p:sldLayoutId id="2147485797" r:id="rId2"/>
    <p:sldLayoutId id="2147485798" r:id="rId3"/>
    <p:sldLayoutId id="2147485799" r:id="rId4"/>
    <p:sldLayoutId id="2147485800" r:id="rId5"/>
    <p:sldLayoutId id="2147485801" r:id="rId6"/>
    <p:sldLayoutId id="2147485802" r:id="rId7"/>
    <p:sldLayoutId id="2147485803" r:id="rId8"/>
    <p:sldLayoutId id="2147485804" r:id="rId9"/>
    <p:sldLayoutId id="2147485805" r:id="rId10"/>
    <p:sldLayoutId id="2147485806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pring Backgrounds For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7"/>
            <a:ext cx="12191999" cy="6850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7" name="Google Shape;167;p7"/>
          <p:cNvSpPr txBox="1"/>
          <p:nvPr/>
        </p:nvSpPr>
        <p:spPr>
          <a:xfrm>
            <a:off x="786031" y="2060982"/>
            <a:ext cx="10379276" cy="1569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BA901"/>
              </a:buClr>
              <a:buSzPts val="6000"/>
              <a:buFont typeface="Arial"/>
              <a:buNone/>
              <a:tabLst/>
              <a:defRPr/>
            </a:pPr>
            <a:r>
              <a:rPr kumimoji="0" lang="zh-CN" altLang="en-US" sz="9600" b="1" i="0" u="none" strike="noStrike" kern="0" cap="none" spc="0" normalizeH="0" baseline="0" noProof="0" dirty="0">
                <a:ln>
                  <a:noFill/>
                </a:ln>
                <a:solidFill>
                  <a:srgbClr val="A617A9"/>
                </a:solidFill>
                <a:effectLst/>
                <a:uLnTx/>
                <a:uFillTx/>
                <a:latin typeface="SimSun"/>
                <a:ea typeface="SimSun"/>
                <a:cs typeface="SimSun"/>
                <a:sym typeface="SimSun"/>
              </a:rPr>
              <a:t>眼光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68" name="Google Shape;168;p7"/>
          <p:cNvSpPr txBox="1"/>
          <p:nvPr/>
        </p:nvSpPr>
        <p:spPr>
          <a:xfrm>
            <a:off x="2200276" y="3429000"/>
            <a:ext cx="7781925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7"/>
          <p:cNvSpPr txBox="1"/>
          <p:nvPr/>
        </p:nvSpPr>
        <p:spPr>
          <a:xfrm>
            <a:off x="2200276" y="5905501"/>
            <a:ext cx="778192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AutoShape 2" descr="PPT - Beatitudes PowerPoint Presentation, free download - ID:2597077"/>
          <p:cNvSpPr>
            <a:spLocks noChangeAspect="1" noChangeArrowheads="1"/>
          </p:cNvSpPr>
          <p:nvPr/>
        </p:nvSpPr>
        <p:spPr bwMode="auto">
          <a:xfrm>
            <a:off x="155575" y="-482958"/>
            <a:ext cx="304800" cy="643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" name="AutoShape 6" descr="PPT - Beatitudes PowerPoint Presentation, free download - ID:2597077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826095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pring Backgrounds For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6" name="Google Shape;176;p8"/>
          <p:cNvSpPr txBox="1"/>
          <p:nvPr/>
        </p:nvSpPr>
        <p:spPr>
          <a:xfrm>
            <a:off x="7160501" y="925336"/>
            <a:ext cx="2762250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8"/>
          <p:cNvSpPr txBox="1"/>
          <p:nvPr/>
        </p:nvSpPr>
        <p:spPr>
          <a:xfrm>
            <a:off x="-216131" y="633433"/>
            <a:ext cx="12128269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800"/>
              <a:buFont typeface="Arial"/>
              <a:buNone/>
              <a:tabLst/>
              <a:defRPr/>
            </a:pPr>
            <a:r>
              <a:rPr kumimoji="0" lang="zh-CN" altLang="en-US" sz="7200" b="1" i="0" u="none" strike="noStrike" kern="0" cap="none" spc="0" normalizeH="0" baseline="0" noProof="0" dirty="0">
                <a:ln>
                  <a:noFill/>
                </a:ln>
                <a:solidFill>
                  <a:srgbClr val="A617A9"/>
                </a:solidFill>
                <a:effectLst/>
                <a:uLnTx/>
                <a:uFillTx/>
                <a:latin typeface="SimSun"/>
                <a:ea typeface="SimSun"/>
                <a:cs typeface="SimSun"/>
                <a:sym typeface="SimSun"/>
              </a:rPr>
              <a:t>谁能跨过艰难</a:t>
            </a:r>
            <a:endParaRPr kumimoji="0" lang="en-US" altLang="zh-CN" sz="7200" b="1" i="0" u="none" strike="noStrike" kern="0" cap="none" spc="0" normalizeH="0" baseline="0" noProof="0" dirty="0">
              <a:ln>
                <a:noFill/>
              </a:ln>
              <a:solidFill>
                <a:srgbClr val="A617A9"/>
              </a:solidFill>
              <a:effectLst/>
              <a:uLnTx/>
              <a:uFillTx/>
              <a:latin typeface="SimSun"/>
              <a:ea typeface="SimSun"/>
              <a:cs typeface="SimSun"/>
              <a:sym typeface="SimSun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800"/>
              <a:buFont typeface="Arial"/>
              <a:buNone/>
              <a:tabLst/>
              <a:defRPr/>
            </a:pPr>
            <a:r>
              <a:rPr kumimoji="0" lang="en-US" sz="7200" b="1" i="0" u="none" strike="noStrike" kern="0" cap="none" spc="0" normalizeH="0" baseline="0" noProof="0" dirty="0">
                <a:ln>
                  <a:noFill/>
                </a:ln>
                <a:solidFill>
                  <a:srgbClr val="A617A9"/>
                </a:solidFill>
                <a:effectLst/>
                <a:uLnTx/>
                <a:uFillTx/>
                <a:latin typeface="SimSun"/>
                <a:ea typeface="SimSun"/>
                <a:cs typeface="SimSun"/>
                <a:sym typeface="SimSun"/>
              </a:rPr>
              <a:t> </a:t>
            </a:r>
            <a:r>
              <a:rPr kumimoji="0" lang="zh-CN" altLang="en-US" sz="7200" b="1" i="0" u="none" strike="noStrike" kern="0" cap="none" spc="0" normalizeH="0" baseline="0" noProof="0" dirty="0">
                <a:ln>
                  <a:noFill/>
                </a:ln>
                <a:solidFill>
                  <a:srgbClr val="A617A9"/>
                </a:solidFill>
                <a:effectLst/>
                <a:uLnTx/>
                <a:uFillTx/>
                <a:latin typeface="SimSun"/>
                <a:ea typeface="SimSun"/>
                <a:cs typeface="SimSun"/>
                <a:sym typeface="SimSun"/>
              </a:rPr>
              <a:t>谁能飞跃沮丧</a:t>
            </a:r>
            <a:endParaRPr kumimoji="0" lang="en-US" altLang="zh-CN" sz="7200" b="1" i="0" u="none" strike="noStrike" kern="0" cap="none" spc="0" normalizeH="0" baseline="0" noProof="0" dirty="0">
              <a:ln>
                <a:noFill/>
              </a:ln>
              <a:solidFill>
                <a:srgbClr val="A617A9"/>
              </a:solidFill>
              <a:effectLst/>
              <a:uLnTx/>
              <a:uFillTx/>
              <a:latin typeface="SimSun"/>
              <a:ea typeface="SimSun"/>
              <a:cs typeface="SimSun"/>
              <a:sym typeface="SimSun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800"/>
              <a:buFont typeface="Arial"/>
              <a:buNone/>
              <a:tabLst/>
              <a:defRPr/>
            </a:pPr>
            <a:r>
              <a:rPr kumimoji="0" lang="zh-CN" altLang="en-US" sz="7200" b="1" i="0" u="none" strike="noStrike" kern="0" cap="none" spc="0" normalizeH="0" baseline="0" noProof="0" dirty="0">
                <a:ln>
                  <a:noFill/>
                </a:ln>
                <a:solidFill>
                  <a:srgbClr val="A617A9"/>
                </a:solidFill>
                <a:effectLst/>
                <a:uLnTx/>
                <a:uFillTx/>
                <a:latin typeface="SimSun"/>
                <a:ea typeface="SimSun"/>
                <a:cs typeface="SimSun"/>
                <a:sym typeface="SimSun"/>
              </a:rPr>
              <a:t>谁能看到前面有梦可想</a:t>
            </a:r>
            <a:endParaRPr kumimoji="0" lang="en-US" altLang="zh-CN" sz="7200" b="1" i="0" u="none" strike="noStrike" kern="0" cap="none" spc="0" normalizeH="0" baseline="0" noProof="0" dirty="0">
              <a:ln>
                <a:noFill/>
              </a:ln>
              <a:solidFill>
                <a:srgbClr val="A617A9"/>
              </a:solidFill>
              <a:effectLst/>
              <a:uLnTx/>
              <a:uFillTx/>
              <a:latin typeface="SimSun"/>
              <a:ea typeface="SimSun"/>
              <a:cs typeface="SimSun"/>
              <a:sym typeface="SimSun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800"/>
              <a:buFont typeface="Arial"/>
              <a:buNone/>
              <a:tabLst/>
              <a:defRPr/>
            </a:pPr>
            <a:r>
              <a:rPr kumimoji="0" lang="zh-CN" altLang="en-US" sz="7200" b="1" i="0" u="none" strike="noStrike" kern="0" cap="none" spc="0" normalizeH="0" baseline="0" noProof="0" dirty="0">
                <a:ln>
                  <a:noFill/>
                </a:ln>
                <a:solidFill>
                  <a:srgbClr val="A617A9"/>
                </a:solidFill>
                <a:effectLst/>
                <a:uLnTx/>
                <a:uFillTx/>
                <a:latin typeface="SimSun"/>
                <a:ea typeface="SimSun"/>
                <a:cs typeface="SimSun"/>
                <a:sym typeface="SimSun"/>
              </a:rPr>
              <a:t> </a:t>
            </a:r>
            <a:endParaRPr kumimoji="0" lang="en-US" sz="26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78" name="Google Shape;178;p8"/>
          <p:cNvSpPr txBox="1"/>
          <p:nvPr/>
        </p:nvSpPr>
        <p:spPr>
          <a:xfrm>
            <a:off x="9715500" y="5715001"/>
            <a:ext cx="9525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1-V.1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79" name="Google Shape;179;p8"/>
          <p:cNvSpPr txBox="1"/>
          <p:nvPr/>
        </p:nvSpPr>
        <p:spPr>
          <a:xfrm>
            <a:off x="1524000" y="6191250"/>
            <a:ext cx="91440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imSun"/>
                <a:ea typeface="SimSun"/>
                <a:cs typeface="SimSun"/>
                <a:sym typeface="SimSun"/>
              </a:rPr>
              <a:t> 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467639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pring Backgrounds For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6" name="Google Shape;176;p8"/>
          <p:cNvSpPr txBox="1"/>
          <p:nvPr/>
        </p:nvSpPr>
        <p:spPr>
          <a:xfrm>
            <a:off x="7160501" y="925336"/>
            <a:ext cx="2762250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8"/>
          <p:cNvSpPr txBox="1"/>
          <p:nvPr/>
        </p:nvSpPr>
        <p:spPr>
          <a:xfrm>
            <a:off x="-157943" y="1571626"/>
            <a:ext cx="12128269" cy="3416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800"/>
              <a:buFont typeface="Arial"/>
              <a:buNone/>
              <a:tabLst/>
              <a:defRPr/>
            </a:pPr>
            <a:r>
              <a:rPr kumimoji="0" lang="zh-CN" altLang="en-US" sz="7200" b="1" i="0" u="none" strike="noStrike" kern="0" cap="none" spc="0" normalizeH="0" baseline="0" noProof="0" dirty="0">
                <a:ln>
                  <a:noFill/>
                </a:ln>
                <a:solidFill>
                  <a:srgbClr val="A617A9"/>
                </a:solidFill>
                <a:effectLst/>
                <a:uLnTx/>
                <a:uFillTx/>
                <a:latin typeface="SimSun"/>
                <a:ea typeface="SimSun"/>
                <a:cs typeface="SimSun"/>
                <a:sym typeface="SimSun"/>
              </a:rPr>
              <a:t>上帝的心看见希望</a:t>
            </a:r>
            <a:endParaRPr kumimoji="0" lang="en-US" sz="26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800"/>
              <a:buFont typeface="Arial"/>
              <a:buNone/>
              <a:tabLst/>
              <a:defRPr/>
            </a:pPr>
            <a:r>
              <a:rPr kumimoji="0" lang="zh-CN" altLang="en-US" sz="7200" b="1" i="0" u="none" strike="noStrike" kern="0" cap="none" spc="0" normalizeH="0" baseline="0" noProof="0" dirty="0">
                <a:ln>
                  <a:noFill/>
                </a:ln>
                <a:solidFill>
                  <a:srgbClr val="A617A9"/>
                </a:solidFill>
                <a:effectLst/>
                <a:uLnTx/>
                <a:uFillTx/>
                <a:latin typeface="SimSun"/>
                <a:ea typeface="SimSun"/>
                <a:cs typeface="SimSun"/>
                <a:sym typeface="SimSun"/>
              </a:rPr>
              <a:t>你的心里要有眼光</a:t>
            </a:r>
            <a:endParaRPr kumimoji="0" lang="en-US" altLang="zh-CN" sz="7200" b="1" i="0" u="none" strike="noStrike" kern="0" cap="none" spc="0" normalizeH="0" baseline="0" noProof="0" dirty="0">
              <a:ln>
                <a:noFill/>
              </a:ln>
              <a:solidFill>
                <a:srgbClr val="A617A9"/>
              </a:solidFill>
              <a:effectLst/>
              <a:uLnTx/>
              <a:uFillTx/>
              <a:latin typeface="SimSun"/>
              <a:ea typeface="SimSun"/>
              <a:cs typeface="SimSun"/>
              <a:sym typeface="SimSun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800"/>
              <a:buFont typeface="Arial"/>
              <a:buNone/>
              <a:tabLst/>
              <a:defRPr/>
            </a:pPr>
            <a:endParaRPr kumimoji="0" lang="en-US" altLang="zh-CN" sz="7200" b="1" i="0" u="none" strike="noStrike" kern="0" cap="none" spc="0" normalizeH="0" baseline="0" noProof="0" dirty="0">
              <a:ln>
                <a:noFill/>
              </a:ln>
              <a:solidFill>
                <a:srgbClr val="A617A9"/>
              </a:solidFill>
              <a:effectLst/>
              <a:uLnTx/>
              <a:uFillTx/>
              <a:latin typeface="SimSun"/>
              <a:ea typeface="SimSun"/>
              <a:cs typeface="SimSun"/>
              <a:sym typeface="SimSun"/>
            </a:endParaRPr>
          </a:p>
        </p:txBody>
      </p:sp>
      <p:sp>
        <p:nvSpPr>
          <p:cNvPr id="178" name="Google Shape;178;p8"/>
          <p:cNvSpPr txBox="1"/>
          <p:nvPr/>
        </p:nvSpPr>
        <p:spPr>
          <a:xfrm>
            <a:off x="9715500" y="5715001"/>
            <a:ext cx="9525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1-V.1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79" name="Google Shape;179;p8"/>
          <p:cNvSpPr txBox="1"/>
          <p:nvPr/>
        </p:nvSpPr>
        <p:spPr>
          <a:xfrm>
            <a:off x="1524000" y="6191250"/>
            <a:ext cx="91440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imSun"/>
                <a:ea typeface="SimSun"/>
                <a:cs typeface="SimSun"/>
                <a:sym typeface="SimSun"/>
              </a:rPr>
              <a:t> 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980680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pring Backgrounds For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6" name="Google Shape;176;p8"/>
          <p:cNvSpPr txBox="1"/>
          <p:nvPr/>
        </p:nvSpPr>
        <p:spPr>
          <a:xfrm>
            <a:off x="7160501" y="925336"/>
            <a:ext cx="2762250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8"/>
          <p:cNvSpPr txBox="1"/>
          <p:nvPr/>
        </p:nvSpPr>
        <p:spPr>
          <a:xfrm>
            <a:off x="191192" y="2402899"/>
            <a:ext cx="12128269" cy="230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800"/>
              <a:buFont typeface="Arial"/>
              <a:buNone/>
              <a:tabLst/>
              <a:defRPr/>
            </a:pPr>
            <a:r>
              <a:rPr kumimoji="0" lang="zh-CN" altLang="en-US" sz="7200" b="1" i="0" u="none" strike="noStrike" kern="0" cap="none" spc="0" normalizeH="0" baseline="0" noProof="0" dirty="0">
                <a:ln>
                  <a:noFill/>
                </a:ln>
                <a:solidFill>
                  <a:srgbClr val="A617A9"/>
                </a:solidFill>
                <a:effectLst/>
                <a:uLnTx/>
                <a:uFillTx/>
                <a:latin typeface="SimSun"/>
                <a:ea typeface="SimSun"/>
                <a:cs typeface="SimSun"/>
                <a:sym typeface="SimSun"/>
              </a:rPr>
              <a:t>喔 你的心里要有眼光</a:t>
            </a:r>
            <a:endParaRPr kumimoji="0" lang="en-US" altLang="zh-CN" sz="7200" b="1" i="0" u="none" strike="noStrike" kern="0" cap="none" spc="0" normalizeH="0" baseline="0" noProof="0" dirty="0">
              <a:ln>
                <a:noFill/>
              </a:ln>
              <a:solidFill>
                <a:srgbClr val="A617A9"/>
              </a:solidFill>
              <a:effectLst/>
              <a:uLnTx/>
              <a:uFillTx/>
              <a:latin typeface="SimSun"/>
              <a:ea typeface="SimSun"/>
              <a:cs typeface="SimSun"/>
              <a:sym typeface="SimSun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800"/>
              <a:buFont typeface="Arial"/>
              <a:buNone/>
              <a:tabLst/>
              <a:defRPr/>
            </a:pPr>
            <a:endParaRPr kumimoji="0" lang="en-US" altLang="zh-CN" sz="7200" b="1" i="0" u="none" strike="noStrike" kern="0" cap="none" spc="0" normalizeH="0" baseline="0" noProof="0" dirty="0">
              <a:ln>
                <a:noFill/>
              </a:ln>
              <a:solidFill>
                <a:srgbClr val="A617A9"/>
              </a:solidFill>
              <a:effectLst/>
              <a:uLnTx/>
              <a:uFillTx/>
              <a:latin typeface="SimSun"/>
              <a:ea typeface="SimSun"/>
              <a:cs typeface="SimSun"/>
              <a:sym typeface="SimSun"/>
            </a:endParaRPr>
          </a:p>
        </p:txBody>
      </p:sp>
      <p:sp>
        <p:nvSpPr>
          <p:cNvPr id="178" name="Google Shape;178;p8"/>
          <p:cNvSpPr txBox="1"/>
          <p:nvPr/>
        </p:nvSpPr>
        <p:spPr>
          <a:xfrm>
            <a:off x="9715500" y="5715001"/>
            <a:ext cx="9525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1-V.1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79" name="Google Shape;179;p8"/>
          <p:cNvSpPr txBox="1"/>
          <p:nvPr/>
        </p:nvSpPr>
        <p:spPr>
          <a:xfrm>
            <a:off x="1524000" y="6191250"/>
            <a:ext cx="91440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imSun"/>
                <a:ea typeface="SimSun"/>
                <a:cs typeface="SimSun"/>
                <a:sym typeface="SimSun"/>
              </a:rPr>
              <a:t> 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31222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pring Backgrounds For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6" name="Google Shape;176;p8"/>
          <p:cNvSpPr txBox="1"/>
          <p:nvPr/>
        </p:nvSpPr>
        <p:spPr>
          <a:xfrm>
            <a:off x="7160501" y="925336"/>
            <a:ext cx="2762250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8"/>
          <p:cNvSpPr txBox="1"/>
          <p:nvPr/>
        </p:nvSpPr>
        <p:spPr>
          <a:xfrm>
            <a:off x="-216131" y="925336"/>
            <a:ext cx="12128269" cy="49243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800"/>
              <a:buFont typeface="Arial"/>
              <a:buNone/>
              <a:tabLst/>
              <a:defRPr/>
            </a:pPr>
            <a:r>
              <a:rPr kumimoji="0" lang="zh-CN" altLang="en-US" sz="7200" b="1" i="0" u="none" strike="noStrike" kern="0" cap="none" spc="0" normalizeH="0" baseline="0" noProof="0" dirty="0">
                <a:ln>
                  <a:noFill/>
                </a:ln>
                <a:solidFill>
                  <a:srgbClr val="A617A9"/>
                </a:solidFill>
                <a:effectLst/>
                <a:uLnTx/>
                <a:uFillTx/>
                <a:latin typeface="SimSun"/>
                <a:ea typeface="SimSun"/>
                <a:cs typeface="SimSun"/>
                <a:sym typeface="SimSun"/>
              </a:rPr>
              <a:t>不管天有多黑</a:t>
            </a:r>
            <a:r>
              <a:rPr kumimoji="0" lang="en-US" sz="7200" b="1" i="0" u="none" strike="noStrike" kern="0" cap="none" spc="0" normalizeH="0" baseline="0" noProof="0" dirty="0">
                <a:ln>
                  <a:noFill/>
                </a:ln>
                <a:solidFill>
                  <a:srgbClr val="A617A9"/>
                </a:solidFill>
                <a:effectLst/>
                <a:uLnTx/>
                <a:uFillTx/>
                <a:latin typeface="SimSun"/>
                <a:ea typeface="SimSun"/>
                <a:cs typeface="SimSun"/>
                <a:sym typeface="SimSun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800"/>
              <a:buFont typeface="Arial"/>
              <a:buNone/>
              <a:tabLst/>
              <a:defRPr/>
            </a:pPr>
            <a:r>
              <a:rPr kumimoji="0" lang="zh-CN" altLang="en-US" sz="7200" b="1" i="0" u="none" strike="noStrike" kern="0" cap="none" spc="0" normalizeH="0" baseline="0" noProof="0" dirty="0">
                <a:ln>
                  <a:noFill/>
                </a:ln>
                <a:solidFill>
                  <a:srgbClr val="A617A9"/>
                </a:solidFill>
                <a:effectLst/>
                <a:uLnTx/>
                <a:uFillTx/>
                <a:latin typeface="SimSun"/>
                <a:ea typeface="SimSun"/>
                <a:cs typeface="SimSun"/>
                <a:sym typeface="SimSun"/>
              </a:rPr>
              <a:t>星星还在夜里闪亮</a:t>
            </a:r>
            <a:endParaRPr kumimoji="0" lang="en-US" altLang="zh-CN" sz="7200" b="1" i="0" u="none" strike="noStrike" kern="0" cap="none" spc="0" normalizeH="0" baseline="0" noProof="0" dirty="0">
              <a:ln>
                <a:noFill/>
              </a:ln>
              <a:solidFill>
                <a:srgbClr val="A617A9"/>
              </a:solidFill>
              <a:effectLst/>
              <a:uLnTx/>
              <a:uFillTx/>
              <a:latin typeface="SimSun"/>
              <a:ea typeface="SimSun"/>
              <a:cs typeface="SimSun"/>
              <a:sym typeface="SimSun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800"/>
              <a:buFont typeface="Arial"/>
              <a:buNone/>
              <a:tabLst/>
              <a:defRPr/>
            </a:pPr>
            <a:r>
              <a:rPr kumimoji="0" lang="zh-CN" altLang="en-US" sz="7200" b="1" i="0" u="none" strike="noStrike" kern="0" cap="none" spc="0" normalizeH="0" baseline="0" noProof="0" dirty="0">
                <a:ln>
                  <a:noFill/>
                </a:ln>
                <a:solidFill>
                  <a:srgbClr val="A617A9"/>
                </a:solidFill>
                <a:effectLst/>
                <a:uLnTx/>
                <a:uFillTx/>
                <a:latin typeface="SimSun"/>
                <a:ea typeface="SimSun"/>
                <a:cs typeface="SimSun"/>
                <a:sym typeface="SimSun"/>
              </a:rPr>
              <a:t>不管夜有多长</a:t>
            </a:r>
            <a:endParaRPr kumimoji="0" lang="en-US" altLang="zh-CN" sz="7200" b="1" i="0" u="none" strike="noStrike" kern="0" cap="none" spc="0" normalizeH="0" baseline="0" noProof="0" dirty="0">
              <a:ln>
                <a:noFill/>
              </a:ln>
              <a:solidFill>
                <a:srgbClr val="A617A9"/>
              </a:solidFill>
              <a:effectLst/>
              <a:uLnTx/>
              <a:uFillTx/>
              <a:latin typeface="SimSun"/>
              <a:ea typeface="SimSun"/>
              <a:cs typeface="SimSun"/>
              <a:sym typeface="SimSun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800"/>
              <a:buFont typeface="Arial"/>
              <a:buNone/>
              <a:tabLst/>
              <a:defRPr/>
            </a:pPr>
            <a:r>
              <a:rPr kumimoji="0" lang="zh-CN" altLang="en-US" sz="7200" b="1" i="0" u="none" strike="noStrike" kern="0" cap="none" spc="0" normalizeH="0" baseline="0" noProof="0" dirty="0">
                <a:ln>
                  <a:noFill/>
                </a:ln>
                <a:solidFill>
                  <a:srgbClr val="A617A9"/>
                </a:solidFill>
                <a:effectLst/>
                <a:uLnTx/>
                <a:uFillTx/>
                <a:latin typeface="SimSun"/>
                <a:ea typeface="SimSun"/>
                <a:cs typeface="SimSun"/>
                <a:sym typeface="SimSun"/>
              </a:rPr>
              <a:t> 黎明早已在那头盼望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Arial"/>
              <a:buNone/>
              <a:tabLst/>
              <a:defRPr/>
            </a:pPr>
            <a:endParaRPr kumimoji="0" lang="en-US" sz="26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78" name="Google Shape;178;p8"/>
          <p:cNvSpPr txBox="1"/>
          <p:nvPr/>
        </p:nvSpPr>
        <p:spPr>
          <a:xfrm>
            <a:off x="9715500" y="5715001"/>
            <a:ext cx="9525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1-V.1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79" name="Google Shape;179;p8"/>
          <p:cNvSpPr txBox="1"/>
          <p:nvPr/>
        </p:nvSpPr>
        <p:spPr>
          <a:xfrm>
            <a:off x="1524000" y="6191250"/>
            <a:ext cx="91440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imSun"/>
                <a:ea typeface="SimSun"/>
                <a:cs typeface="SimSun"/>
                <a:sym typeface="SimSun"/>
              </a:rPr>
              <a:t> 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95720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pring Backgrounds For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6" name="Google Shape;176;p8"/>
          <p:cNvSpPr txBox="1"/>
          <p:nvPr/>
        </p:nvSpPr>
        <p:spPr>
          <a:xfrm>
            <a:off x="7160501" y="925336"/>
            <a:ext cx="2762250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8"/>
          <p:cNvSpPr txBox="1"/>
          <p:nvPr/>
        </p:nvSpPr>
        <p:spPr>
          <a:xfrm>
            <a:off x="-216131" y="633433"/>
            <a:ext cx="12128269" cy="49243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800"/>
              <a:buFont typeface="Arial"/>
              <a:buNone/>
              <a:tabLst/>
              <a:defRPr/>
            </a:pPr>
            <a:r>
              <a:rPr kumimoji="0" lang="zh-CN" altLang="en-US" sz="7200" b="1" i="0" u="none" strike="noStrike" kern="0" cap="none" spc="0" normalizeH="0" baseline="0" noProof="0" dirty="0">
                <a:ln>
                  <a:noFill/>
                </a:ln>
                <a:solidFill>
                  <a:srgbClr val="A617A9"/>
                </a:solidFill>
                <a:effectLst/>
                <a:uLnTx/>
                <a:uFillTx/>
                <a:latin typeface="SimSun"/>
                <a:ea typeface="SimSun"/>
                <a:cs typeface="SimSun"/>
                <a:sym typeface="SimSun"/>
              </a:rPr>
              <a:t>不管山有多高</a:t>
            </a:r>
            <a:endParaRPr kumimoji="0" lang="en-US" altLang="zh-CN" sz="7200" b="1" i="0" u="none" strike="noStrike" kern="0" cap="none" spc="0" normalizeH="0" baseline="0" noProof="0" dirty="0">
              <a:ln>
                <a:noFill/>
              </a:ln>
              <a:solidFill>
                <a:srgbClr val="A617A9"/>
              </a:solidFill>
              <a:effectLst/>
              <a:uLnTx/>
              <a:uFillTx/>
              <a:latin typeface="SimSun"/>
              <a:ea typeface="SimSun"/>
              <a:cs typeface="SimSun"/>
              <a:sym typeface="SimSun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800"/>
              <a:buFont typeface="Arial"/>
              <a:buNone/>
              <a:tabLst/>
              <a:defRPr/>
            </a:pPr>
            <a:r>
              <a:rPr kumimoji="0" lang="en-US" sz="7200" b="1" i="0" u="none" strike="noStrike" kern="0" cap="none" spc="0" normalizeH="0" baseline="0" noProof="0" dirty="0">
                <a:ln>
                  <a:noFill/>
                </a:ln>
                <a:solidFill>
                  <a:srgbClr val="A617A9"/>
                </a:solidFill>
                <a:effectLst/>
                <a:uLnTx/>
                <a:uFillTx/>
                <a:latin typeface="SimSun"/>
                <a:ea typeface="SimSun"/>
                <a:cs typeface="SimSun"/>
                <a:sym typeface="SimSun"/>
              </a:rPr>
              <a:t> </a:t>
            </a:r>
            <a:r>
              <a:rPr kumimoji="0" lang="zh-CN" altLang="en-US" sz="7200" b="1" i="0" u="none" strike="noStrike" kern="0" cap="none" spc="0" normalizeH="0" baseline="0" noProof="0" dirty="0">
                <a:ln>
                  <a:noFill/>
                </a:ln>
                <a:solidFill>
                  <a:srgbClr val="A617A9"/>
                </a:solidFill>
                <a:effectLst/>
                <a:uLnTx/>
                <a:uFillTx/>
                <a:latin typeface="SimSun"/>
                <a:ea typeface="SimSun"/>
                <a:cs typeface="SimSun"/>
                <a:sym typeface="SimSun"/>
              </a:rPr>
              <a:t>信心的歌把它踏在脚下</a:t>
            </a:r>
            <a:endParaRPr kumimoji="0" lang="en-US" altLang="zh-CN" sz="7200" b="1" i="0" u="none" strike="noStrike" kern="0" cap="none" spc="0" normalizeH="0" baseline="0" noProof="0" dirty="0">
              <a:ln>
                <a:noFill/>
              </a:ln>
              <a:solidFill>
                <a:srgbClr val="A617A9"/>
              </a:solidFill>
              <a:effectLst/>
              <a:uLnTx/>
              <a:uFillTx/>
              <a:latin typeface="SimSun"/>
              <a:ea typeface="SimSun"/>
              <a:cs typeface="SimSun"/>
              <a:sym typeface="SimSun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800"/>
              <a:buFont typeface="Arial"/>
              <a:buNone/>
              <a:tabLst/>
              <a:defRPr/>
            </a:pPr>
            <a:r>
              <a:rPr kumimoji="0" lang="zh-CN" altLang="en-US" sz="7200" b="1" i="0" u="none" strike="noStrike" kern="0" cap="none" spc="0" normalizeH="0" baseline="0" noProof="0" dirty="0">
                <a:ln>
                  <a:noFill/>
                </a:ln>
                <a:solidFill>
                  <a:srgbClr val="A617A9"/>
                </a:solidFill>
                <a:effectLst/>
                <a:uLnTx/>
                <a:uFillTx/>
                <a:latin typeface="SimSun"/>
                <a:ea typeface="SimSun"/>
                <a:cs typeface="SimSun"/>
                <a:sym typeface="SimSun"/>
              </a:rPr>
              <a:t>不管路有多远</a:t>
            </a:r>
            <a:endParaRPr kumimoji="0" lang="en-US" altLang="zh-CN" sz="7200" b="1" i="0" u="none" strike="noStrike" kern="0" cap="none" spc="0" normalizeH="0" baseline="0" noProof="0" dirty="0">
              <a:ln>
                <a:noFill/>
              </a:ln>
              <a:solidFill>
                <a:srgbClr val="A617A9"/>
              </a:solidFill>
              <a:effectLst/>
              <a:uLnTx/>
              <a:uFillTx/>
              <a:latin typeface="SimSun"/>
              <a:ea typeface="SimSun"/>
              <a:cs typeface="SimSun"/>
              <a:sym typeface="SimSun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800"/>
              <a:buFont typeface="Arial"/>
              <a:buNone/>
              <a:tabLst/>
              <a:defRPr/>
            </a:pPr>
            <a:r>
              <a:rPr kumimoji="0" lang="zh-CN" altLang="en-US" sz="7200" b="1" i="0" u="none" strike="noStrike" kern="0" cap="none" spc="0" normalizeH="0" baseline="0" noProof="0" dirty="0">
                <a:ln>
                  <a:noFill/>
                </a:ln>
                <a:solidFill>
                  <a:srgbClr val="A617A9"/>
                </a:solidFill>
                <a:effectLst/>
                <a:uLnTx/>
                <a:uFillTx/>
                <a:latin typeface="SimSun"/>
                <a:ea typeface="SimSun"/>
                <a:cs typeface="SimSun"/>
                <a:sym typeface="SimSun"/>
              </a:rPr>
              <a:t> 心中有爱仍然可以走到云端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Arial"/>
              <a:buNone/>
              <a:tabLst/>
              <a:defRPr/>
            </a:pPr>
            <a:endParaRPr kumimoji="0" lang="en-US" sz="26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78" name="Google Shape;178;p8"/>
          <p:cNvSpPr txBox="1"/>
          <p:nvPr/>
        </p:nvSpPr>
        <p:spPr>
          <a:xfrm>
            <a:off x="9715500" y="5715001"/>
            <a:ext cx="9525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1-V.1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79" name="Google Shape;179;p8"/>
          <p:cNvSpPr txBox="1"/>
          <p:nvPr/>
        </p:nvSpPr>
        <p:spPr>
          <a:xfrm>
            <a:off x="1524000" y="6191250"/>
            <a:ext cx="91440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imSun"/>
                <a:ea typeface="SimSun"/>
                <a:cs typeface="SimSun"/>
                <a:sym typeface="SimSun"/>
              </a:rPr>
              <a:t> 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99417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pring Backgrounds For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6" name="Google Shape;176;p8"/>
          <p:cNvSpPr txBox="1"/>
          <p:nvPr/>
        </p:nvSpPr>
        <p:spPr>
          <a:xfrm>
            <a:off x="7160501" y="925336"/>
            <a:ext cx="2762250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8"/>
          <p:cNvSpPr txBox="1"/>
          <p:nvPr/>
        </p:nvSpPr>
        <p:spPr>
          <a:xfrm>
            <a:off x="-149630" y="1149362"/>
            <a:ext cx="12128269" cy="3416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800"/>
              <a:buFont typeface="Arial"/>
              <a:buNone/>
              <a:tabLst/>
              <a:defRPr/>
            </a:pPr>
            <a:r>
              <a:rPr kumimoji="0" lang="zh-CN" altLang="en-US" sz="7200" b="1" i="0" u="none" strike="noStrike" kern="0" cap="none" spc="0" normalizeH="0" baseline="0" noProof="0" dirty="0">
                <a:ln>
                  <a:noFill/>
                </a:ln>
                <a:solidFill>
                  <a:srgbClr val="A617A9"/>
                </a:solidFill>
                <a:effectLst/>
                <a:uLnTx/>
                <a:uFillTx/>
                <a:latin typeface="SimSun"/>
                <a:ea typeface="SimSun"/>
                <a:cs typeface="SimSun"/>
                <a:sym typeface="SimSun"/>
              </a:rPr>
              <a:t>谁能跨过艰难</a:t>
            </a:r>
            <a:endParaRPr kumimoji="0" lang="en-US" altLang="zh-CN" sz="7200" b="1" i="0" u="none" strike="noStrike" kern="0" cap="none" spc="0" normalizeH="0" baseline="0" noProof="0" dirty="0">
              <a:ln>
                <a:noFill/>
              </a:ln>
              <a:solidFill>
                <a:srgbClr val="A617A9"/>
              </a:solidFill>
              <a:effectLst/>
              <a:uLnTx/>
              <a:uFillTx/>
              <a:latin typeface="SimSun"/>
              <a:ea typeface="SimSun"/>
              <a:cs typeface="SimSun"/>
              <a:sym typeface="SimSun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800"/>
              <a:buFont typeface="Arial"/>
              <a:buNone/>
              <a:tabLst/>
              <a:defRPr/>
            </a:pPr>
            <a:r>
              <a:rPr kumimoji="0" lang="en-US" sz="7200" b="1" i="0" u="none" strike="noStrike" kern="0" cap="none" spc="0" normalizeH="0" baseline="0" noProof="0" dirty="0">
                <a:ln>
                  <a:noFill/>
                </a:ln>
                <a:solidFill>
                  <a:srgbClr val="A617A9"/>
                </a:solidFill>
                <a:effectLst/>
                <a:uLnTx/>
                <a:uFillTx/>
                <a:latin typeface="SimSun"/>
                <a:ea typeface="SimSun"/>
                <a:cs typeface="SimSun"/>
                <a:sym typeface="SimSun"/>
              </a:rPr>
              <a:t> </a:t>
            </a:r>
            <a:r>
              <a:rPr kumimoji="0" lang="zh-CN" altLang="en-US" sz="7200" b="1" i="0" u="none" strike="noStrike" kern="0" cap="none" spc="0" normalizeH="0" baseline="0" noProof="0" dirty="0">
                <a:ln>
                  <a:noFill/>
                </a:ln>
                <a:solidFill>
                  <a:srgbClr val="A617A9"/>
                </a:solidFill>
                <a:effectLst/>
                <a:uLnTx/>
                <a:uFillTx/>
                <a:latin typeface="SimSun"/>
                <a:ea typeface="SimSun"/>
                <a:cs typeface="SimSun"/>
                <a:sym typeface="SimSun"/>
              </a:rPr>
              <a:t>谁能飞跃沮丧</a:t>
            </a:r>
            <a:endParaRPr kumimoji="0" lang="en-US" altLang="zh-CN" sz="7200" b="1" i="0" u="none" strike="noStrike" kern="0" cap="none" spc="0" normalizeH="0" baseline="0" noProof="0" dirty="0">
              <a:ln>
                <a:noFill/>
              </a:ln>
              <a:solidFill>
                <a:srgbClr val="A617A9"/>
              </a:solidFill>
              <a:effectLst/>
              <a:uLnTx/>
              <a:uFillTx/>
              <a:latin typeface="SimSun"/>
              <a:ea typeface="SimSun"/>
              <a:cs typeface="SimSun"/>
              <a:sym typeface="SimSun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800"/>
              <a:buFont typeface="Arial"/>
              <a:buNone/>
              <a:tabLst/>
              <a:defRPr/>
            </a:pPr>
            <a:r>
              <a:rPr kumimoji="0" lang="zh-CN" altLang="en-US" sz="7200" b="1" i="0" u="none" strike="noStrike" kern="0" cap="none" spc="0" normalizeH="0" baseline="0" noProof="0" dirty="0">
                <a:ln>
                  <a:noFill/>
                </a:ln>
                <a:solidFill>
                  <a:srgbClr val="A617A9"/>
                </a:solidFill>
                <a:effectLst/>
                <a:uLnTx/>
                <a:uFillTx/>
                <a:latin typeface="SimSun"/>
                <a:ea typeface="SimSun"/>
                <a:cs typeface="SimSun"/>
                <a:sym typeface="SimSun"/>
              </a:rPr>
              <a:t>谁能看到前面有梦可想</a:t>
            </a:r>
            <a:endParaRPr kumimoji="0" lang="en-US" altLang="zh-CN" sz="7200" b="1" i="0" u="none" strike="noStrike" kern="0" cap="none" spc="0" normalizeH="0" baseline="0" noProof="0" dirty="0">
              <a:ln>
                <a:noFill/>
              </a:ln>
              <a:solidFill>
                <a:srgbClr val="A617A9"/>
              </a:solidFill>
              <a:effectLst/>
              <a:uLnTx/>
              <a:uFillTx/>
              <a:latin typeface="SimSun"/>
              <a:ea typeface="SimSun"/>
              <a:cs typeface="SimSun"/>
              <a:sym typeface="SimSun"/>
            </a:endParaRPr>
          </a:p>
        </p:txBody>
      </p:sp>
      <p:sp>
        <p:nvSpPr>
          <p:cNvPr id="178" name="Google Shape;178;p8"/>
          <p:cNvSpPr txBox="1"/>
          <p:nvPr/>
        </p:nvSpPr>
        <p:spPr>
          <a:xfrm>
            <a:off x="9715500" y="5715001"/>
            <a:ext cx="9525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1-V.1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79" name="Google Shape;179;p8"/>
          <p:cNvSpPr txBox="1"/>
          <p:nvPr/>
        </p:nvSpPr>
        <p:spPr>
          <a:xfrm>
            <a:off x="1524000" y="6191250"/>
            <a:ext cx="91440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imSun"/>
                <a:ea typeface="SimSun"/>
                <a:cs typeface="SimSun"/>
                <a:sym typeface="SimSun"/>
              </a:rPr>
              <a:t> 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053450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pring Backgrounds For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6" name="Google Shape;176;p8"/>
          <p:cNvSpPr txBox="1"/>
          <p:nvPr/>
        </p:nvSpPr>
        <p:spPr>
          <a:xfrm>
            <a:off x="7160501" y="925336"/>
            <a:ext cx="2762250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8"/>
          <p:cNvSpPr txBox="1"/>
          <p:nvPr/>
        </p:nvSpPr>
        <p:spPr>
          <a:xfrm>
            <a:off x="-157943" y="1571626"/>
            <a:ext cx="12128269" cy="3416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800"/>
              <a:buFont typeface="Arial"/>
              <a:buNone/>
              <a:tabLst/>
              <a:defRPr/>
            </a:pPr>
            <a:r>
              <a:rPr kumimoji="0" lang="zh-CN" altLang="en-US" sz="7200" b="1" i="0" u="none" strike="noStrike" kern="0" cap="none" spc="0" normalizeH="0" baseline="0" noProof="0" dirty="0">
                <a:ln>
                  <a:noFill/>
                </a:ln>
                <a:solidFill>
                  <a:srgbClr val="A617A9"/>
                </a:solidFill>
                <a:effectLst/>
                <a:uLnTx/>
                <a:uFillTx/>
                <a:latin typeface="SimSun"/>
                <a:ea typeface="SimSun"/>
                <a:cs typeface="SimSun"/>
                <a:sym typeface="SimSun"/>
              </a:rPr>
              <a:t>上帝的心看见希望</a:t>
            </a:r>
            <a:endParaRPr kumimoji="0" lang="en-US" sz="26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800"/>
              <a:buFont typeface="Arial"/>
              <a:buNone/>
              <a:tabLst/>
              <a:defRPr/>
            </a:pPr>
            <a:r>
              <a:rPr kumimoji="0" lang="zh-CN" altLang="en-US" sz="7200" b="1" i="0" u="none" strike="noStrike" kern="0" cap="none" spc="0" normalizeH="0" baseline="0" noProof="0" dirty="0">
                <a:ln>
                  <a:noFill/>
                </a:ln>
                <a:solidFill>
                  <a:srgbClr val="A617A9"/>
                </a:solidFill>
                <a:effectLst/>
                <a:uLnTx/>
                <a:uFillTx/>
                <a:latin typeface="SimSun"/>
                <a:ea typeface="SimSun"/>
                <a:cs typeface="SimSun"/>
                <a:sym typeface="SimSun"/>
              </a:rPr>
              <a:t>你的心里要有眼光</a:t>
            </a:r>
            <a:endParaRPr kumimoji="0" lang="en-US" altLang="zh-CN" sz="7200" b="1" i="0" u="none" strike="noStrike" kern="0" cap="none" spc="0" normalizeH="0" baseline="0" noProof="0" dirty="0">
              <a:ln>
                <a:noFill/>
              </a:ln>
              <a:solidFill>
                <a:srgbClr val="A617A9"/>
              </a:solidFill>
              <a:effectLst/>
              <a:uLnTx/>
              <a:uFillTx/>
              <a:latin typeface="SimSun"/>
              <a:ea typeface="SimSun"/>
              <a:cs typeface="SimSun"/>
              <a:sym typeface="SimSun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800"/>
              <a:buFont typeface="Arial"/>
              <a:buNone/>
              <a:tabLst/>
              <a:defRPr/>
            </a:pPr>
            <a:endParaRPr kumimoji="0" lang="en-US" altLang="zh-CN" sz="7200" b="1" i="0" u="none" strike="noStrike" kern="0" cap="none" spc="0" normalizeH="0" baseline="0" noProof="0" dirty="0">
              <a:ln>
                <a:noFill/>
              </a:ln>
              <a:solidFill>
                <a:srgbClr val="A617A9"/>
              </a:solidFill>
              <a:effectLst/>
              <a:uLnTx/>
              <a:uFillTx/>
              <a:latin typeface="SimSun"/>
              <a:ea typeface="SimSun"/>
              <a:cs typeface="SimSun"/>
              <a:sym typeface="SimSun"/>
            </a:endParaRPr>
          </a:p>
        </p:txBody>
      </p:sp>
      <p:sp>
        <p:nvSpPr>
          <p:cNvPr id="178" name="Google Shape;178;p8"/>
          <p:cNvSpPr txBox="1"/>
          <p:nvPr/>
        </p:nvSpPr>
        <p:spPr>
          <a:xfrm>
            <a:off x="9715500" y="5715001"/>
            <a:ext cx="9525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1-V.1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79" name="Google Shape;179;p8"/>
          <p:cNvSpPr txBox="1"/>
          <p:nvPr/>
        </p:nvSpPr>
        <p:spPr>
          <a:xfrm>
            <a:off x="1524000" y="6191250"/>
            <a:ext cx="91440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imSun"/>
                <a:ea typeface="SimSun"/>
                <a:cs typeface="SimSun"/>
                <a:sym typeface="SimSun"/>
              </a:rPr>
              <a:t> 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844840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pring Backgrounds For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6" name="Google Shape;176;p8"/>
          <p:cNvSpPr txBox="1"/>
          <p:nvPr/>
        </p:nvSpPr>
        <p:spPr>
          <a:xfrm>
            <a:off x="7160501" y="925336"/>
            <a:ext cx="2762250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8"/>
          <p:cNvSpPr txBox="1"/>
          <p:nvPr/>
        </p:nvSpPr>
        <p:spPr>
          <a:xfrm>
            <a:off x="-216131" y="925336"/>
            <a:ext cx="12128269" cy="49243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800"/>
              <a:buFont typeface="Arial"/>
              <a:buNone/>
              <a:tabLst/>
              <a:defRPr/>
            </a:pPr>
            <a:r>
              <a:rPr kumimoji="0" lang="zh-CN" altLang="en-US" sz="7200" b="1" i="0" u="none" strike="noStrike" kern="0" cap="none" spc="0" normalizeH="0" baseline="0" noProof="0" dirty="0">
                <a:ln>
                  <a:noFill/>
                </a:ln>
                <a:solidFill>
                  <a:srgbClr val="A617A9"/>
                </a:solidFill>
                <a:effectLst/>
                <a:uLnTx/>
                <a:uFillTx/>
                <a:latin typeface="SimSun"/>
                <a:ea typeface="SimSun"/>
                <a:cs typeface="SimSun"/>
                <a:sym typeface="SimSun"/>
              </a:rPr>
              <a:t>不管天有多黑</a:t>
            </a:r>
            <a:r>
              <a:rPr kumimoji="0" lang="en-US" sz="7200" b="1" i="0" u="none" strike="noStrike" kern="0" cap="none" spc="0" normalizeH="0" baseline="0" noProof="0" dirty="0">
                <a:ln>
                  <a:noFill/>
                </a:ln>
                <a:solidFill>
                  <a:srgbClr val="A617A9"/>
                </a:solidFill>
                <a:effectLst/>
                <a:uLnTx/>
                <a:uFillTx/>
                <a:latin typeface="SimSun"/>
                <a:ea typeface="SimSun"/>
                <a:cs typeface="SimSun"/>
                <a:sym typeface="SimSun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800"/>
              <a:buFont typeface="Arial"/>
              <a:buNone/>
              <a:tabLst/>
              <a:defRPr/>
            </a:pPr>
            <a:r>
              <a:rPr kumimoji="0" lang="zh-CN" altLang="en-US" sz="7200" b="1" i="0" u="none" strike="noStrike" kern="0" cap="none" spc="0" normalizeH="0" baseline="0" noProof="0" dirty="0">
                <a:ln>
                  <a:noFill/>
                </a:ln>
                <a:solidFill>
                  <a:srgbClr val="A617A9"/>
                </a:solidFill>
                <a:effectLst/>
                <a:uLnTx/>
                <a:uFillTx/>
                <a:latin typeface="SimSun"/>
                <a:ea typeface="SimSun"/>
                <a:cs typeface="SimSun"/>
                <a:sym typeface="SimSun"/>
              </a:rPr>
              <a:t>星星还在夜里闪亮</a:t>
            </a:r>
            <a:endParaRPr kumimoji="0" lang="en-US" altLang="zh-CN" sz="7200" b="1" i="0" u="none" strike="noStrike" kern="0" cap="none" spc="0" normalizeH="0" baseline="0" noProof="0" dirty="0">
              <a:ln>
                <a:noFill/>
              </a:ln>
              <a:solidFill>
                <a:srgbClr val="A617A9"/>
              </a:solidFill>
              <a:effectLst/>
              <a:uLnTx/>
              <a:uFillTx/>
              <a:latin typeface="SimSun"/>
              <a:ea typeface="SimSun"/>
              <a:cs typeface="SimSun"/>
              <a:sym typeface="SimSun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800"/>
              <a:buFont typeface="Arial"/>
              <a:buNone/>
              <a:tabLst/>
              <a:defRPr/>
            </a:pPr>
            <a:r>
              <a:rPr kumimoji="0" lang="zh-CN" altLang="en-US" sz="7200" b="1" i="0" u="none" strike="noStrike" kern="0" cap="none" spc="0" normalizeH="0" baseline="0" noProof="0" dirty="0">
                <a:ln>
                  <a:noFill/>
                </a:ln>
                <a:solidFill>
                  <a:srgbClr val="A617A9"/>
                </a:solidFill>
                <a:effectLst/>
                <a:uLnTx/>
                <a:uFillTx/>
                <a:latin typeface="SimSun"/>
                <a:ea typeface="SimSun"/>
                <a:cs typeface="SimSun"/>
                <a:sym typeface="SimSun"/>
              </a:rPr>
              <a:t>不管夜有多长</a:t>
            </a:r>
            <a:endParaRPr kumimoji="0" lang="en-US" altLang="zh-CN" sz="7200" b="1" i="0" u="none" strike="noStrike" kern="0" cap="none" spc="0" normalizeH="0" baseline="0" noProof="0" dirty="0">
              <a:ln>
                <a:noFill/>
              </a:ln>
              <a:solidFill>
                <a:srgbClr val="A617A9"/>
              </a:solidFill>
              <a:effectLst/>
              <a:uLnTx/>
              <a:uFillTx/>
              <a:latin typeface="SimSun"/>
              <a:ea typeface="SimSun"/>
              <a:cs typeface="SimSun"/>
              <a:sym typeface="SimSun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800"/>
              <a:buFont typeface="Arial"/>
              <a:buNone/>
              <a:tabLst/>
              <a:defRPr/>
            </a:pPr>
            <a:r>
              <a:rPr kumimoji="0" lang="zh-CN" altLang="en-US" sz="7200" b="1" i="0" u="none" strike="noStrike" kern="0" cap="none" spc="0" normalizeH="0" baseline="0" noProof="0" dirty="0">
                <a:ln>
                  <a:noFill/>
                </a:ln>
                <a:solidFill>
                  <a:srgbClr val="A617A9"/>
                </a:solidFill>
                <a:effectLst/>
                <a:uLnTx/>
                <a:uFillTx/>
                <a:latin typeface="SimSun"/>
                <a:ea typeface="SimSun"/>
                <a:cs typeface="SimSun"/>
                <a:sym typeface="SimSun"/>
              </a:rPr>
              <a:t> 黎明早已在那头盼望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Arial"/>
              <a:buNone/>
              <a:tabLst/>
              <a:defRPr/>
            </a:pPr>
            <a:endParaRPr kumimoji="0" lang="en-US" sz="26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78" name="Google Shape;178;p8"/>
          <p:cNvSpPr txBox="1"/>
          <p:nvPr/>
        </p:nvSpPr>
        <p:spPr>
          <a:xfrm>
            <a:off x="9715500" y="5715001"/>
            <a:ext cx="9525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1-V.1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79" name="Google Shape;179;p8"/>
          <p:cNvSpPr txBox="1"/>
          <p:nvPr/>
        </p:nvSpPr>
        <p:spPr>
          <a:xfrm>
            <a:off x="1524000" y="6191250"/>
            <a:ext cx="91440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imSun"/>
                <a:ea typeface="SimSun"/>
                <a:cs typeface="SimSun"/>
                <a:sym typeface="SimSun"/>
              </a:rPr>
              <a:t> 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79142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pring Backgrounds For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6" name="Google Shape;176;p8"/>
          <p:cNvSpPr txBox="1"/>
          <p:nvPr/>
        </p:nvSpPr>
        <p:spPr>
          <a:xfrm>
            <a:off x="7160501" y="925336"/>
            <a:ext cx="2762250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8"/>
          <p:cNvSpPr txBox="1"/>
          <p:nvPr/>
        </p:nvSpPr>
        <p:spPr>
          <a:xfrm>
            <a:off x="-216131" y="633433"/>
            <a:ext cx="12128269" cy="49243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800"/>
              <a:buFont typeface="Arial"/>
              <a:buNone/>
              <a:tabLst/>
              <a:defRPr/>
            </a:pPr>
            <a:r>
              <a:rPr kumimoji="0" lang="zh-CN" altLang="en-US" sz="7200" b="1" i="0" u="none" strike="noStrike" kern="0" cap="none" spc="0" normalizeH="0" baseline="0" noProof="0" dirty="0">
                <a:ln>
                  <a:noFill/>
                </a:ln>
                <a:solidFill>
                  <a:srgbClr val="A617A9"/>
                </a:solidFill>
                <a:effectLst/>
                <a:uLnTx/>
                <a:uFillTx/>
                <a:latin typeface="SimSun"/>
                <a:ea typeface="SimSun"/>
                <a:cs typeface="SimSun"/>
                <a:sym typeface="SimSun"/>
              </a:rPr>
              <a:t>不管山有多高</a:t>
            </a:r>
            <a:endParaRPr kumimoji="0" lang="en-US" altLang="zh-CN" sz="7200" b="1" i="0" u="none" strike="noStrike" kern="0" cap="none" spc="0" normalizeH="0" baseline="0" noProof="0" dirty="0">
              <a:ln>
                <a:noFill/>
              </a:ln>
              <a:solidFill>
                <a:srgbClr val="A617A9"/>
              </a:solidFill>
              <a:effectLst/>
              <a:uLnTx/>
              <a:uFillTx/>
              <a:latin typeface="SimSun"/>
              <a:ea typeface="SimSun"/>
              <a:cs typeface="SimSun"/>
              <a:sym typeface="SimSun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800"/>
              <a:buFont typeface="Arial"/>
              <a:buNone/>
              <a:tabLst/>
              <a:defRPr/>
            </a:pPr>
            <a:r>
              <a:rPr kumimoji="0" lang="en-US" sz="7200" b="1" i="0" u="none" strike="noStrike" kern="0" cap="none" spc="0" normalizeH="0" baseline="0" noProof="0" dirty="0">
                <a:ln>
                  <a:noFill/>
                </a:ln>
                <a:solidFill>
                  <a:srgbClr val="A617A9"/>
                </a:solidFill>
                <a:effectLst/>
                <a:uLnTx/>
                <a:uFillTx/>
                <a:latin typeface="SimSun"/>
                <a:ea typeface="SimSun"/>
                <a:cs typeface="SimSun"/>
                <a:sym typeface="SimSun"/>
              </a:rPr>
              <a:t> </a:t>
            </a:r>
            <a:r>
              <a:rPr kumimoji="0" lang="zh-CN" altLang="en-US" sz="7200" b="1" i="0" u="none" strike="noStrike" kern="0" cap="none" spc="0" normalizeH="0" baseline="0" noProof="0" dirty="0">
                <a:ln>
                  <a:noFill/>
                </a:ln>
                <a:solidFill>
                  <a:srgbClr val="A617A9"/>
                </a:solidFill>
                <a:effectLst/>
                <a:uLnTx/>
                <a:uFillTx/>
                <a:latin typeface="SimSun"/>
                <a:ea typeface="SimSun"/>
                <a:cs typeface="SimSun"/>
                <a:sym typeface="SimSun"/>
              </a:rPr>
              <a:t>信心的歌把它踏在脚下</a:t>
            </a:r>
            <a:endParaRPr kumimoji="0" lang="en-US" altLang="zh-CN" sz="7200" b="1" i="0" u="none" strike="noStrike" kern="0" cap="none" spc="0" normalizeH="0" baseline="0" noProof="0" dirty="0">
              <a:ln>
                <a:noFill/>
              </a:ln>
              <a:solidFill>
                <a:srgbClr val="A617A9"/>
              </a:solidFill>
              <a:effectLst/>
              <a:uLnTx/>
              <a:uFillTx/>
              <a:latin typeface="SimSun"/>
              <a:ea typeface="SimSun"/>
              <a:cs typeface="SimSun"/>
              <a:sym typeface="SimSun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800"/>
              <a:buFont typeface="Arial"/>
              <a:buNone/>
              <a:tabLst/>
              <a:defRPr/>
            </a:pPr>
            <a:r>
              <a:rPr kumimoji="0" lang="zh-CN" altLang="en-US" sz="7200" b="1" i="0" u="none" strike="noStrike" kern="0" cap="none" spc="0" normalizeH="0" baseline="0" noProof="0" dirty="0">
                <a:ln>
                  <a:noFill/>
                </a:ln>
                <a:solidFill>
                  <a:srgbClr val="A617A9"/>
                </a:solidFill>
                <a:effectLst/>
                <a:uLnTx/>
                <a:uFillTx/>
                <a:latin typeface="SimSun"/>
                <a:ea typeface="SimSun"/>
                <a:cs typeface="SimSun"/>
                <a:sym typeface="SimSun"/>
              </a:rPr>
              <a:t>不管路有多远</a:t>
            </a:r>
            <a:endParaRPr kumimoji="0" lang="en-US" altLang="zh-CN" sz="7200" b="1" i="0" u="none" strike="noStrike" kern="0" cap="none" spc="0" normalizeH="0" baseline="0" noProof="0" dirty="0">
              <a:ln>
                <a:noFill/>
              </a:ln>
              <a:solidFill>
                <a:srgbClr val="A617A9"/>
              </a:solidFill>
              <a:effectLst/>
              <a:uLnTx/>
              <a:uFillTx/>
              <a:latin typeface="SimSun"/>
              <a:ea typeface="SimSun"/>
              <a:cs typeface="SimSun"/>
              <a:sym typeface="SimSun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800"/>
              <a:buFont typeface="Arial"/>
              <a:buNone/>
              <a:tabLst/>
              <a:defRPr/>
            </a:pPr>
            <a:r>
              <a:rPr kumimoji="0" lang="zh-CN" altLang="en-US" sz="7200" b="1" i="0" u="none" strike="noStrike" kern="0" cap="none" spc="0" normalizeH="0" baseline="0" noProof="0" dirty="0">
                <a:ln>
                  <a:noFill/>
                </a:ln>
                <a:solidFill>
                  <a:srgbClr val="A617A9"/>
                </a:solidFill>
                <a:effectLst/>
                <a:uLnTx/>
                <a:uFillTx/>
                <a:latin typeface="SimSun"/>
                <a:ea typeface="SimSun"/>
                <a:cs typeface="SimSun"/>
                <a:sym typeface="SimSun"/>
              </a:rPr>
              <a:t> 心中有爱仍然可以走到云端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Arial"/>
              <a:buNone/>
              <a:tabLst/>
              <a:defRPr/>
            </a:pPr>
            <a:endParaRPr kumimoji="0" lang="en-US" sz="26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78" name="Google Shape;178;p8"/>
          <p:cNvSpPr txBox="1"/>
          <p:nvPr/>
        </p:nvSpPr>
        <p:spPr>
          <a:xfrm>
            <a:off x="9715500" y="5715001"/>
            <a:ext cx="9525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1-V.1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79" name="Google Shape;179;p8"/>
          <p:cNvSpPr txBox="1"/>
          <p:nvPr/>
        </p:nvSpPr>
        <p:spPr>
          <a:xfrm>
            <a:off x="1524000" y="6191250"/>
            <a:ext cx="91440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imSun"/>
                <a:ea typeface="SimSun"/>
                <a:cs typeface="SimSun"/>
                <a:sym typeface="SimSun"/>
              </a:rPr>
              <a:t> 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553419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pring Backgrounds For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6" name="Google Shape;176;p8"/>
          <p:cNvSpPr txBox="1"/>
          <p:nvPr/>
        </p:nvSpPr>
        <p:spPr>
          <a:xfrm>
            <a:off x="7160501" y="925336"/>
            <a:ext cx="2762250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8"/>
          <p:cNvSpPr txBox="1"/>
          <p:nvPr/>
        </p:nvSpPr>
        <p:spPr>
          <a:xfrm>
            <a:off x="-216131" y="633433"/>
            <a:ext cx="12128269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800"/>
              <a:buFont typeface="Arial"/>
              <a:buNone/>
              <a:tabLst/>
              <a:defRPr/>
            </a:pPr>
            <a:r>
              <a:rPr kumimoji="0" lang="zh-CN" altLang="en-US" sz="7200" b="1" i="0" u="none" strike="noStrike" kern="0" cap="none" spc="0" normalizeH="0" baseline="0" noProof="0" dirty="0">
                <a:ln>
                  <a:noFill/>
                </a:ln>
                <a:solidFill>
                  <a:srgbClr val="A617A9"/>
                </a:solidFill>
                <a:effectLst/>
                <a:uLnTx/>
                <a:uFillTx/>
                <a:latin typeface="SimSun"/>
                <a:ea typeface="SimSun"/>
                <a:cs typeface="SimSun"/>
                <a:sym typeface="SimSun"/>
              </a:rPr>
              <a:t>谁能跨过艰难</a:t>
            </a:r>
            <a:endParaRPr kumimoji="0" lang="en-US" altLang="zh-CN" sz="7200" b="1" i="0" u="none" strike="noStrike" kern="0" cap="none" spc="0" normalizeH="0" baseline="0" noProof="0" dirty="0">
              <a:ln>
                <a:noFill/>
              </a:ln>
              <a:solidFill>
                <a:srgbClr val="A617A9"/>
              </a:solidFill>
              <a:effectLst/>
              <a:uLnTx/>
              <a:uFillTx/>
              <a:latin typeface="SimSun"/>
              <a:ea typeface="SimSun"/>
              <a:cs typeface="SimSun"/>
              <a:sym typeface="SimSun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800"/>
              <a:buFont typeface="Arial"/>
              <a:buNone/>
              <a:tabLst/>
              <a:defRPr/>
            </a:pPr>
            <a:r>
              <a:rPr kumimoji="0" lang="en-US" sz="7200" b="1" i="0" u="none" strike="noStrike" kern="0" cap="none" spc="0" normalizeH="0" baseline="0" noProof="0" dirty="0">
                <a:ln>
                  <a:noFill/>
                </a:ln>
                <a:solidFill>
                  <a:srgbClr val="A617A9"/>
                </a:solidFill>
                <a:effectLst/>
                <a:uLnTx/>
                <a:uFillTx/>
                <a:latin typeface="SimSun"/>
                <a:ea typeface="SimSun"/>
                <a:cs typeface="SimSun"/>
                <a:sym typeface="SimSun"/>
              </a:rPr>
              <a:t> </a:t>
            </a:r>
            <a:r>
              <a:rPr kumimoji="0" lang="zh-CN" altLang="en-US" sz="7200" b="1" i="0" u="none" strike="noStrike" kern="0" cap="none" spc="0" normalizeH="0" baseline="0" noProof="0" dirty="0">
                <a:ln>
                  <a:noFill/>
                </a:ln>
                <a:solidFill>
                  <a:srgbClr val="A617A9"/>
                </a:solidFill>
                <a:effectLst/>
                <a:uLnTx/>
                <a:uFillTx/>
                <a:latin typeface="SimSun"/>
                <a:ea typeface="SimSun"/>
                <a:cs typeface="SimSun"/>
                <a:sym typeface="SimSun"/>
              </a:rPr>
              <a:t>谁能飞跃沮丧</a:t>
            </a:r>
            <a:endParaRPr kumimoji="0" lang="en-US" altLang="zh-CN" sz="7200" b="1" i="0" u="none" strike="noStrike" kern="0" cap="none" spc="0" normalizeH="0" baseline="0" noProof="0" dirty="0">
              <a:ln>
                <a:noFill/>
              </a:ln>
              <a:solidFill>
                <a:srgbClr val="A617A9"/>
              </a:solidFill>
              <a:effectLst/>
              <a:uLnTx/>
              <a:uFillTx/>
              <a:latin typeface="SimSun"/>
              <a:ea typeface="SimSun"/>
              <a:cs typeface="SimSun"/>
              <a:sym typeface="SimSun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800"/>
              <a:buFont typeface="Arial"/>
              <a:buNone/>
              <a:tabLst/>
              <a:defRPr/>
            </a:pPr>
            <a:r>
              <a:rPr kumimoji="0" lang="zh-CN" altLang="en-US" sz="7200" b="1" i="0" u="none" strike="noStrike" kern="0" cap="none" spc="0" normalizeH="0" baseline="0" noProof="0" dirty="0">
                <a:ln>
                  <a:noFill/>
                </a:ln>
                <a:solidFill>
                  <a:srgbClr val="A617A9"/>
                </a:solidFill>
                <a:effectLst/>
                <a:uLnTx/>
                <a:uFillTx/>
                <a:latin typeface="SimSun"/>
                <a:ea typeface="SimSun"/>
                <a:cs typeface="SimSun"/>
                <a:sym typeface="SimSun"/>
              </a:rPr>
              <a:t>谁能看到前面有梦可想</a:t>
            </a:r>
            <a:endParaRPr kumimoji="0" lang="en-US" altLang="zh-CN" sz="7200" b="1" i="0" u="none" strike="noStrike" kern="0" cap="none" spc="0" normalizeH="0" baseline="0" noProof="0" dirty="0">
              <a:ln>
                <a:noFill/>
              </a:ln>
              <a:solidFill>
                <a:srgbClr val="A617A9"/>
              </a:solidFill>
              <a:effectLst/>
              <a:uLnTx/>
              <a:uFillTx/>
              <a:latin typeface="SimSun"/>
              <a:ea typeface="SimSun"/>
              <a:cs typeface="SimSun"/>
              <a:sym typeface="SimSun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800"/>
              <a:buFont typeface="Arial"/>
              <a:buNone/>
              <a:tabLst/>
              <a:defRPr/>
            </a:pPr>
            <a:r>
              <a:rPr kumimoji="0" lang="zh-CN" altLang="en-US" sz="7200" b="1" i="0" u="none" strike="noStrike" kern="0" cap="none" spc="0" normalizeH="0" baseline="0" noProof="0" dirty="0">
                <a:ln>
                  <a:noFill/>
                </a:ln>
                <a:solidFill>
                  <a:srgbClr val="A617A9"/>
                </a:solidFill>
                <a:effectLst/>
                <a:uLnTx/>
                <a:uFillTx/>
                <a:latin typeface="SimSun"/>
                <a:ea typeface="SimSun"/>
                <a:cs typeface="SimSun"/>
                <a:sym typeface="SimSun"/>
              </a:rPr>
              <a:t> </a:t>
            </a:r>
            <a:endParaRPr kumimoji="0" lang="en-US" sz="26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78" name="Google Shape;178;p8"/>
          <p:cNvSpPr txBox="1"/>
          <p:nvPr/>
        </p:nvSpPr>
        <p:spPr>
          <a:xfrm>
            <a:off x="9715500" y="5715001"/>
            <a:ext cx="9525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1-V.1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79" name="Google Shape;179;p8"/>
          <p:cNvSpPr txBox="1"/>
          <p:nvPr/>
        </p:nvSpPr>
        <p:spPr>
          <a:xfrm>
            <a:off x="1524000" y="6191250"/>
            <a:ext cx="91440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imSun"/>
                <a:ea typeface="SimSun"/>
                <a:cs typeface="SimSun"/>
                <a:sym typeface="SimSun"/>
              </a:rPr>
              <a:t> 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120469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pring Backgrounds For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6" name="Google Shape;176;p8"/>
          <p:cNvSpPr txBox="1"/>
          <p:nvPr/>
        </p:nvSpPr>
        <p:spPr>
          <a:xfrm>
            <a:off x="7160501" y="925336"/>
            <a:ext cx="2762250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8"/>
          <p:cNvSpPr txBox="1"/>
          <p:nvPr/>
        </p:nvSpPr>
        <p:spPr>
          <a:xfrm>
            <a:off x="-157943" y="1571626"/>
            <a:ext cx="12128269" cy="3416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800"/>
              <a:buFont typeface="Arial"/>
              <a:buNone/>
              <a:tabLst/>
              <a:defRPr/>
            </a:pPr>
            <a:r>
              <a:rPr kumimoji="0" lang="zh-CN" altLang="en-US" sz="7200" b="1" i="0" u="none" strike="noStrike" kern="0" cap="none" spc="0" normalizeH="0" baseline="0" noProof="0" dirty="0">
                <a:ln>
                  <a:noFill/>
                </a:ln>
                <a:solidFill>
                  <a:srgbClr val="A617A9"/>
                </a:solidFill>
                <a:effectLst/>
                <a:uLnTx/>
                <a:uFillTx/>
                <a:latin typeface="SimSun"/>
                <a:ea typeface="SimSun"/>
                <a:cs typeface="SimSun"/>
                <a:sym typeface="SimSun"/>
              </a:rPr>
              <a:t>上帝的心看见希望</a:t>
            </a:r>
            <a:endParaRPr kumimoji="0" lang="en-US" sz="26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800"/>
              <a:buFont typeface="Arial"/>
              <a:buNone/>
              <a:tabLst/>
              <a:defRPr/>
            </a:pPr>
            <a:r>
              <a:rPr kumimoji="0" lang="zh-CN" altLang="en-US" sz="7200" b="1" i="0" u="none" strike="noStrike" kern="0" cap="none" spc="0" normalizeH="0" baseline="0" noProof="0" dirty="0">
                <a:ln>
                  <a:noFill/>
                </a:ln>
                <a:solidFill>
                  <a:srgbClr val="A617A9"/>
                </a:solidFill>
                <a:effectLst/>
                <a:uLnTx/>
                <a:uFillTx/>
                <a:latin typeface="SimSun"/>
                <a:ea typeface="SimSun"/>
                <a:cs typeface="SimSun"/>
                <a:sym typeface="SimSun"/>
              </a:rPr>
              <a:t>你的心里要有眼光</a:t>
            </a:r>
            <a:endParaRPr kumimoji="0" lang="en-US" altLang="zh-CN" sz="7200" b="1" i="0" u="none" strike="noStrike" kern="0" cap="none" spc="0" normalizeH="0" baseline="0" noProof="0" dirty="0">
              <a:ln>
                <a:noFill/>
              </a:ln>
              <a:solidFill>
                <a:srgbClr val="A617A9"/>
              </a:solidFill>
              <a:effectLst/>
              <a:uLnTx/>
              <a:uFillTx/>
              <a:latin typeface="SimSun"/>
              <a:ea typeface="SimSun"/>
              <a:cs typeface="SimSun"/>
              <a:sym typeface="SimSun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800"/>
              <a:buFont typeface="Arial"/>
              <a:buNone/>
              <a:tabLst/>
              <a:defRPr/>
            </a:pPr>
            <a:endParaRPr kumimoji="0" lang="en-US" altLang="zh-CN" sz="7200" b="1" i="0" u="none" strike="noStrike" kern="0" cap="none" spc="0" normalizeH="0" baseline="0" noProof="0" dirty="0">
              <a:ln>
                <a:noFill/>
              </a:ln>
              <a:solidFill>
                <a:srgbClr val="A617A9"/>
              </a:solidFill>
              <a:effectLst/>
              <a:uLnTx/>
              <a:uFillTx/>
              <a:latin typeface="SimSun"/>
              <a:ea typeface="SimSun"/>
              <a:cs typeface="SimSun"/>
              <a:sym typeface="SimSun"/>
            </a:endParaRPr>
          </a:p>
        </p:txBody>
      </p:sp>
      <p:sp>
        <p:nvSpPr>
          <p:cNvPr id="178" name="Google Shape;178;p8"/>
          <p:cNvSpPr txBox="1"/>
          <p:nvPr/>
        </p:nvSpPr>
        <p:spPr>
          <a:xfrm>
            <a:off x="9715500" y="5715001"/>
            <a:ext cx="9525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1-V.1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79" name="Google Shape;179;p8"/>
          <p:cNvSpPr txBox="1"/>
          <p:nvPr/>
        </p:nvSpPr>
        <p:spPr>
          <a:xfrm>
            <a:off x="1524000" y="6191250"/>
            <a:ext cx="9144000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Arial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imSun"/>
                <a:ea typeface="SimSun"/>
                <a:cs typeface="SimSun"/>
                <a:sym typeface="SimSun"/>
              </a:rPr>
              <a:t> 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56253570"/>
      </p:ext>
    </p:extLst>
  </p:cSld>
  <p:clrMapOvr>
    <a:masterClrMapping/>
  </p:clrMapOvr>
</p:sld>
</file>

<file path=ppt/theme/theme1.xml><?xml version="1.0" encoding="utf-8"?>
<a:theme xmlns:a="http://schemas.openxmlformats.org/drawingml/2006/main" name="7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29828</TotalTime>
  <Words>284</Words>
  <Application>Microsoft Office PowerPoint</Application>
  <PresentationFormat>Custom</PresentationFormat>
  <Paragraphs>57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7_Office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Qianqian Chen</dc:creator>
  <cp:lastModifiedBy>wangps</cp:lastModifiedBy>
  <cp:revision>324</cp:revision>
  <dcterms:created xsi:type="dcterms:W3CDTF">2018-06-05T19:05:47Z</dcterms:created>
  <dcterms:modified xsi:type="dcterms:W3CDTF">2026-06-04T03:31:23Z</dcterms:modified>
</cp:coreProperties>
</file>