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82" r:id="rId1"/>
  </p:sldMasterIdLst>
  <p:notesMasterIdLst>
    <p:notesMasterId r:id="rId12"/>
  </p:notesMasterIdLst>
  <p:sldIdLst>
    <p:sldId id="4931" r:id="rId2"/>
    <p:sldId id="4932" r:id="rId3"/>
    <p:sldId id="4933" r:id="rId4"/>
    <p:sldId id="4934" r:id="rId5"/>
    <p:sldId id="4935" r:id="rId6"/>
    <p:sldId id="582" r:id="rId7"/>
    <p:sldId id="583" r:id="rId8"/>
    <p:sldId id="584" r:id="rId9"/>
    <p:sldId id="585" r:id="rId10"/>
    <p:sldId id="5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5343" autoAdjust="0"/>
  </p:normalViewPr>
  <p:slideViewPr>
    <p:cSldViewPr>
      <p:cViewPr varScale="1">
        <p:scale>
          <a:sx n="63" d="100"/>
          <a:sy n="63" d="100"/>
        </p:scale>
        <p:origin x="-13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F6F62E-5C77-4C39-8645-68A6AEAC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FE12-4CE2-44E8-AB78-A58F2BCE05C9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26CF12-9C2B-41FF-8BA7-26562AB7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DC53BB-D446-4942-A5D5-A8830876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4552-5C86-4560-A4A6-613140F2D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17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BCD0D0-1A96-4568-AB32-4A1CABA4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D8CB-496D-4550-AAA3-F36C1AB7BFD0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2327F6-3FC0-4618-9110-8AA6110E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F733C8-4143-4149-8245-5CFE6064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57FA-E033-421C-AFE7-BCA0FF758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09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4F03D0-2361-4E60-87C5-91009038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3460-4750-42D4-9890-2CB1D2ED0F06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CC08E2-A7B6-4F9C-A89C-A0BE97D9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2AF8E-173D-4D8B-AA7F-B1737622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32B6-BE41-4143-99FF-7E98FD0C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54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6C6F6B-00DB-4347-AE43-DE7AE8F5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C254-4334-4C06-99DE-365402130CC0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E917BD-DC87-4F4A-B7D6-AEA233F8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90F7C4-0F84-4621-810A-1AE9D834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DCD5-399D-4FEA-884A-D2B4167BAB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43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6A398C-13C5-4518-84FF-6AA4428C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C7B8-3EDC-4032-84A1-8323CB6B850B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486A08-D2CB-4C51-AD63-71F537CA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76F8BF-277D-4886-A9ED-419DEE99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862A9-7074-4763-BE9F-D8A1EBB0D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33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F4A0A6-A339-45F2-BFCA-761105B6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3FDE-9CA9-4D1F-9B2C-BC19BFB4DE87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439B9C9-F232-4A0C-BD30-95DC7483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BDA7E2D-D8B0-438D-9E8B-3C433AC6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35CAF-BFD4-43CF-AAF0-0CB7D7637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1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4DC726D-2164-429D-841C-975909D7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C9037-514D-486B-9225-6802E2117D40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6A17A11-1465-4AD0-826D-0595D748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D3090BF-B5EE-414A-8A00-F6689FE7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1DAC-34FC-474E-91FB-64A81D802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89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B778837-A76D-46D9-9984-BF0C55EC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BE23F-9DD8-4AA6-A32E-541541030F5D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95D10BD-413C-4D7D-AFF6-308E5BCE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6EBD30E-2934-4F7D-92B3-6E706AC2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1B08-C6AA-4FF1-88E4-603ECAA3C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73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A036451-3147-44CC-87D6-F248D350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C08D-4975-4F5C-8A45-4757B10A038C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531297EA-F23E-4F2C-8C33-19865119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1CE2239-88A6-4A78-A548-52A825A0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1FC01-C3C9-4481-B6AC-29803F13F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E7100CD-0308-44B8-A5D5-74E29639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CB4B-C09C-4EBF-A683-8BA8554182F9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D932BAE-5FF8-47FA-BEA7-EF3BDC4F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4FE1DB3-76A5-456D-A94F-F36C477D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012B-52E5-428E-A326-4CB4F7BB5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FA4F702-4DCA-4590-84E5-F5922263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793C6-46E4-4014-B771-1F302C36BA23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E58E569-D8EB-4544-ACB8-9F220EAB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E803F15-E621-492B-9CEC-4E8F13CD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3BDB-D844-4C72-985E-3F273C8BC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93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8B12444B-F631-4D96-AAAA-A1F165D28A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E09F2FF-6CCE-48CA-A40C-4750290478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5E928A-3DDC-4034-B5AA-54AF5FA24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E5A16A-F301-4F9A-9917-125E72837844}" type="datetime1">
              <a:rPr lang="en-US"/>
              <a:pPr>
                <a:defRPr/>
              </a:pPr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C93126-863D-4FEE-BD90-D9634E59D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755B53-F9A8-4342-B6B4-FDEA1221D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E5BA54-47AE-4183-A3BB-2E43ED857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0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83" r:id="rId1"/>
    <p:sldLayoutId id="2147485984" r:id="rId2"/>
    <p:sldLayoutId id="2147485985" r:id="rId3"/>
    <p:sldLayoutId id="2147485986" r:id="rId4"/>
    <p:sldLayoutId id="2147485987" r:id="rId5"/>
    <p:sldLayoutId id="2147485988" r:id="rId6"/>
    <p:sldLayoutId id="2147485989" r:id="rId7"/>
    <p:sldLayoutId id="2147485990" r:id="rId8"/>
    <p:sldLayoutId id="2147485991" r:id="rId9"/>
    <p:sldLayoutId id="2147485992" r:id="rId10"/>
    <p:sldLayoutId id="214748599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Slide1.JPG">
            <a:extLst>
              <a:ext uri="{FF2B5EF4-FFF2-40B4-BE49-F238E27FC236}">
                <a16:creationId xmlns:a16="http://schemas.microsoft.com/office/drawing/2014/main" xmlns="" id="{6109A3A2-ED67-4309-BC02-CFCB28A61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Slide5.JPG">
            <a:extLst>
              <a:ext uri="{FF2B5EF4-FFF2-40B4-BE49-F238E27FC236}">
                <a16:creationId xmlns:a16="http://schemas.microsoft.com/office/drawing/2014/main" xmlns="" id="{2402F269-C421-4BF6-AB7A-5A8AF7087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phic 2" descr="Heart">
            <a:extLst>
              <a:ext uri="{FF2B5EF4-FFF2-40B4-BE49-F238E27FC236}">
                <a16:creationId xmlns:a16="http://schemas.microsoft.com/office/drawing/2014/main" xmlns="" id="{B9BC8D44-E93C-457B-AE60-BCDE9CEA2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804" y="5257800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Slide2.JPG">
            <a:extLst>
              <a:ext uri="{FF2B5EF4-FFF2-40B4-BE49-F238E27FC236}">
                <a16:creationId xmlns:a16="http://schemas.microsoft.com/office/drawing/2014/main" xmlns="" id="{7F36E547-4C32-4729-8DC2-8F5DA3F9D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Slide3.JPG">
            <a:extLst>
              <a:ext uri="{FF2B5EF4-FFF2-40B4-BE49-F238E27FC236}">
                <a16:creationId xmlns:a16="http://schemas.microsoft.com/office/drawing/2014/main" xmlns="" id="{22AA099B-3BF2-4614-9879-82E450097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Slide4.JPG">
            <a:extLst>
              <a:ext uri="{FF2B5EF4-FFF2-40B4-BE49-F238E27FC236}">
                <a16:creationId xmlns:a16="http://schemas.microsoft.com/office/drawing/2014/main" xmlns="" id="{52915690-630F-43AA-A65B-7E6D95E92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Slide5.JPG">
            <a:extLst>
              <a:ext uri="{FF2B5EF4-FFF2-40B4-BE49-F238E27FC236}">
                <a16:creationId xmlns:a16="http://schemas.microsoft.com/office/drawing/2014/main" xmlns="" id="{B3A12216-A320-43B5-921B-3F579BF0E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Slide2.JPG">
            <a:extLst>
              <a:ext uri="{FF2B5EF4-FFF2-40B4-BE49-F238E27FC236}">
                <a16:creationId xmlns:a16="http://schemas.microsoft.com/office/drawing/2014/main" xmlns="" id="{8304F110-1835-4EFD-835D-6638987EE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Slide3.JPG">
            <a:extLst>
              <a:ext uri="{FF2B5EF4-FFF2-40B4-BE49-F238E27FC236}">
                <a16:creationId xmlns:a16="http://schemas.microsoft.com/office/drawing/2014/main" xmlns="" id="{A55F80A1-0673-4FA6-8F3C-09B245F77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Slide4.JPG">
            <a:extLst>
              <a:ext uri="{FF2B5EF4-FFF2-40B4-BE49-F238E27FC236}">
                <a16:creationId xmlns:a16="http://schemas.microsoft.com/office/drawing/2014/main" xmlns="" id="{2B575BD1-B071-4DC2-A99F-8C370819D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Slide5.JPG">
            <a:extLst>
              <a:ext uri="{FF2B5EF4-FFF2-40B4-BE49-F238E27FC236}">
                <a16:creationId xmlns:a16="http://schemas.microsoft.com/office/drawing/2014/main" xmlns="" id="{9697C556-1A41-49B0-A4A6-6779A5E5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357</cp:revision>
  <dcterms:created xsi:type="dcterms:W3CDTF">2012-02-03T13:37:34Z</dcterms:created>
  <dcterms:modified xsi:type="dcterms:W3CDTF">2020-10-25T20:46:03Z</dcterms:modified>
</cp:coreProperties>
</file>