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982" r:id="rId1"/>
  </p:sldMasterIdLst>
  <p:notesMasterIdLst>
    <p:notesMasterId r:id="rId12"/>
  </p:notesMasterIdLst>
  <p:sldIdLst>
    <p:sldId id="4931" r:id="rId2"/>
    <p:sldId id="4932" r:id="rId3"/>
    <p:sldId id="4933" r:id="rId4"/>
    <p:sldId id="4934" r:id="rId5"/>
    <p:sldId id="4935" r:id="rId6"/>
    <p:sldId id="582" r:id="rId7"/>
    <p:sldId id="583" r:id="rId8"/>
    <p:sldId id="584" r:id="rId9"/>
    <p:sldId id="585" r:id="rId10"/>
    <p:sldId id="58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 autoAdjust="0"/>
    <p:restoredTop sz="85343" autoAdjust="0"/>
  </p:normalViewPr>
  <p:slideViewPr>
    <p:cSldViewPr>
      <p:cViewPr varScale="1">
        <p:scale>
          <a:sx n="63" d="100"/>
          <a:sy n="63" d="100"/>
        </p:scale>
        <p:origin x="-136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F6F62E-5C77-4C39-8645-68A6AEAC2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FFE12-4CE2-44E8-AB78-A58F2BCE05C9}" type="datetime1">
              <a:rPr lang="en-US"/>
              <a:pPr>
                <a:defRPr/>
              </a:pPr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26CF12-9C2B-41FF-8BA7-26562AB70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DC53BB-D446-4942-A5D5-A8830876C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94552-5C86-4560-A4A6-613140F2DC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17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BCD0D0-1A96-4568-AB32-4A1CABA43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4D8CB-496D-4550-AAA3-F36C1AB7BFD0}" type="datetime1">
              <a:rPr lang="en-US"/>
              <a:pPr>
                <a:defRPr/>
              </a:pPr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2327F6-3FC0-4618-9110-8AA6110ED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F733C8-4143-4149-8245-5CFE6064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557FA-E033-421C-AFE7-BCA0FF7584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09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4F03D0-2361-4E60-87C5-910090385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3460-4750-42D4-9890-2CB1D2ED0F06}" type="datetime1">
              <a:rPr lang="en-US"/>
              <a:pPr>
                <a:defRPr/>
              </a:pPr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CC08E2-A7B6-4F9C-A89C-A0BE97D9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92AF8E-173D-4D8B-AA7F-B1737622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F32B6-BE41-4143-99FF-7E98FD0C83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54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6C6F6B-00DB-4347-AE43-DE7AE8F53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0C254-4334-4C06-99DE-365402130CC0}" type="datetime1">
              <a:rPr lang="en-US"/>
              <a:pPr>
                <a:defRPr/>
              </a:pPr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E917BD-DC87-4F4A-B7D6-AEA233F8D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90F7C4-0F84-4621-810A-1AE9D8346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6DCD5-399D-4FEA-884A-D2B4167BAB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43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6A398C-13C5-4518-84FF-6AA4428C8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5C7B8-3EDC-4032-84A1-8323CB6B850B}" type="datetime1">
              <a:rPr lang="en-US"/>
              <a:pPr>
                <a:defRPr/>
              </a:pPr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486A08-D2CB-4C51-AD63-71F537CA0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76F8BF-277D-4886-A9ED-419DEE996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862A9-7074-4763-BE9F-D8A1EBB0D2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33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7F4A0A6-A339-45F2-BFCA-761105B6B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A3FDE-9CA9-4D1F-9B2C-BC19BFB4DE87}" type="datetime1">
              <a:rPr lang="en-US"/>
              <a:pPr>
                <a:defRPr/>
              </a:pPr>
              <a:t>10/25/2020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439B9C9-F232-4A0C-BD30-95DC74831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BDA7E2D-D8B0-438D-9E8B-3C433AC63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35CAF-BFD4-43CF-AAF0-0CB7D76372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11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4DC726D-2164-429D-841C-975909D71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C9037-514D-486B-9225-6802E2117D40}" type="datetime1">
              <a:rPr lang="en-US"/>
              <a:pPr>
                <a:defRPr/>
              </a:pPr>
              <a:t>10/25/2020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26A17A11-1465-4AD0-826D-0595D748E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1D3090BF-B5EE-414A-8A00-F6689FE72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21DAC-34FC-474E-91FB-64A81D8020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89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5B778837-A76D-46D9-9984-BF0C55ECC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BE23F-9DD8-4AA6-A32E-541541030F5D}" type="datetime1">
              <a:rPr lang="en-US"/>
              <a:pPr>
                <a:defRPr/>
              </a:pPr>
              <a:t>10/25/2020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995D10BD-413C-4D7D-AFF6-308E5BCE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46EBD30E-2934-4F7D-92B3-6E706AC2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D1B08-C6AA-4FF1-88E4-603ECAA3C8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073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A036451-3147-44CC-87D6-F248D3503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9C08D-4975-4F5C-8A45-4757B10A038C}" type="datetime1">
              <a:rPr lang="en-US"/>
              <a:pPr>
                <a:defRPr/>
              </a:pPr>
              <a:t>10/25/2020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531297EA-F23E-4F2C-8C33-198651191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D1CE2239-88A6-4A78-A548-52A825A0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1FC01-C3C9-4481-B6AC-29803F13FF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E7100CD-0308-44B8-A5D5-74E296399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ECB4B-C09C-4EBF-A683-8BA8554182F9}" type="datetime1">
              <a:rPr lang="en-US"/>
              <a:pPr>
                <a:defRPr/>
              </a:pPr>
              <a:t>10/25/2020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D932BAE-5FF8-47FA-BEA7-EF3BDC4F6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4FE1DB3-76A5-456D-A94F-F36C477D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0012B-52E5-428E-A326-4CB4F7BB56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33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8FA4F702-4DCA-4590-84E5-F59222636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793C6-46E4-4014-B771-1F302C36BA23}" type="datetime1">
              <a:rPr lang="en-US"/>
              <a:pPr>
                <a:defRPr/>
              </a:pPr>
              <a:t>10/25/2020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E58E569-D8EB-4544-ACB8-9F220EABB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E803F15-E621-492B-9CEC-4E8F13CD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43BDB-D844-4C72-985E-3F273C8BC9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93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8B12444B-F631-4D96-AAAA-A1F165D28A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2E09F2FF-6CCE-48CA-A40C-4750290478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5E928A-3DDC-4034-B5AA-54AF5FA24A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E5A16A-F301-4F9A-9917-125E72837844}" type="datetime1">
              <a:rPr lang="en-US"/>
              <a:pPr>
                <a:defRPr/>
              </a:pPr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C93126-863D-4FEE-BD90-D9634E59D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755B53-F9A8-4342-B6B4-FDEA1221D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5E5BA54-47AE-4183-A3BB-2E43ED8572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02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83" r:id="rId1"/>
    <p:sldLayoutId id="2147485984" r:id="rId2"/>
    <p:sldLayoutId id="2147485985" r:id="rId3"/>
    <p:sldLayoutId id="2147485986" r:id="rId4"/>
    <p:sldLayoutId id="2147485987" r:id="rId5"/>
    <p:sldLayoutId id="2147485988" r:id="rId6"/>
    <p:sldLayoutId id="2147485989" r:id="rId7"/>
    <p:sldLayoutId id="2147485990" r:id="rId8"/>
    <p:sldLayoutId id="2147485991" r:id="rId9"/>
    <p:sldLayoutId id="2147485992" r:id="rId10"/>
    <p:sldLayoutId id="2147485993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Slide1.JPG">
            <a:extLst>
              <a:ext uri="{FF2B5EF4-FFF2-40B4-BE49-F238E27FC236}">
                <a16:creationId xmlns:a16="http://schemas.microsoft.com/office/drawing/2014/main" xmlns="" id="{6109A3A2-ED67-4309-BC02-CFCB28A61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Slide5.JPG">
            <a:extLst>
              <a:ext uri="{FF2B5EF4-FFF2-40B4-BE49-F238E27FC236}">
                <a16:creationId xmlns:a16="http://schemas.microsoft.com/office/drawing/2014/main" xmlns="" id="{2402F269-C421-4BF6-AB7A-5A8AF7087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phic 2" descr="Heart">
            <a:extLst>
              <a:ext uri="{FF2B5EF4-FFF2-40B4-BE49-F238E27FC236}">
                <a16:creationId xmlns:a16="http://schemas.microsoft.com/office/drawing/2014/main" xmlns="" id="{B9BC8D44-E93C-457B-AE60-BCDE9CEA2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9804" y="5257800"/>
            <a:ext cx="509451" cy="45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 descr="Slide2.JPG">
            <a:extLst>
              <a:ext uri="{FF2B5EF4-FFF2-40B4-BE49-F238E27FC236}">
                <a16:creationId xmlns:a16="http://schemas.microsoft.com/office/drawing/2014/main" xmlns="" id="{7F36E547-4C32-4729-8DC2-8F5DA3F9D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 descr="Slide3.JPG">
            <a:extLst>
              <a:ext uri="{FF2B5EF4-FFF2-40B4-BE49-F238E27FC236}">
                <a16:creationId xmlns:a16="http://schemas.microsoft.com/office/drawing/2014/main" xmlns="" id="{22AA099B-3BF2-4614-9879-82E450097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 descr="Slide4.JPG">
            <a:extLst>
              <a:ext uri="{FF2B5EF4-FFF2-40B4-BE49-F238E27FC236}">
                <a16:creationId xmlns:a16="http://schemas.microsoft.com/office/drawing/2014/main" xmlns="" id="{52915690-630F-43AA-A65B-7E6D95E92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 descr="Slide5.JPG">
            <a:extLst>
              <a:ext uri="{FF2B5EF4-FFF2-40B4-BE49-F238E27FC236}">
                <a16:creationId xmlns:a16="http://schemas.microsoft.com/office/drawing/2014/main" xmlns="" id="{B3A12216-A320-43B5-921B-3F579BF0EA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 descr="Slide2.JPG">
            <a:extLst>
              <a:ext uri="{FF2B5EF4-FFF2-40B4-BE49-F238E27FC236}">
                <a16:creationId xmlns:a16="http://schemas.microsoft.com/office/drawing/2014/main" xmlns="" id="{8304F110-1835-4EFD-835D-6638987EE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Slide3.JPG">
            <a:extLst>
              <a:ext uri="{FF2B5EF4-FFF2-40B4-BE49-F238E27FC236}">
                <a16:creationId xmlns:a16="http://schemas.microsoft.com/office/drawing/2014/main" xmlns="" id="{A55F80A1-0673-4FA6-8F3C-09B245F77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 descr="Slide4.JPG">
            <a:extLst>
              <a:ext uri="{FF2B5EF4-FFF2-40B4-BE49-F238E27FC236}">
                <a16:creationId xmlns:a16="http://schemas.microsoft.com/office/drawing/2014/main" xmlns="" id="{2B575BD1-B071-4DC2-A99F-8C370819D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 descr="Slide5.JPG">
            <a:extLst>
              <a:ext uri="{FF2B5EF4-FFF2-40B4-BE49-F238E27FC236}">
                <a16:creationId xmlns:a16="http://schemas.microsoft.com/office/drawing/2014/main" xmlns="" id="{9697C556-1A41-49B0-A4A6-6779A5E52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357</cp:revision>
  <dcterms:created xsi:type="dcterms:W3CDTF">2012-02-03T13:37:34Z</dcterms:created>
  <dcterms:modified xsi:type="dcterms:W3CDTF">2020-10-25T20:46:03Z</dcterms:modified>
</cp:coreProperties>
</file>