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5" r:id="rId4"/>
    <p:sldId id="266" r:id="rId5"/>
    <p:sldId id="267" r:id="rId6"/>
    <p:sldId id="268" r:id="rId7"/>
    <p:sldId id="270" r:id="rId8"/>
    <p:sldId id="271" r:id="rId9"/>
    <p:sldId id="269" r:id="rId10"/>
  </p:sldIdLst>
  <p:sldSz cx="9144000" cy="5143500" type="screen16x9"/>
  <p:notesSz cx="9774238" cy="6858000"/>
  <p:kinsoku lang="zh-TW" invalStChars="" invalEndChars="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90" autoAdjust="0"/>
    <p:restoredTop sz="94660"/>
  </p:normalViewPr>
  <p:slideViewPr>
    <p:cSldViewPr>
      <p:cViewPr varScale="1">
        <p:scale>
          <a:sx n="147" d="100"/>
          <a:sy n="147" d="100"/>
        </p:scale>
        <p:origin x="-8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239250" y="6532563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0A2DD26F-660D-430B-9369-BE33586349E6}" type="slidenum">
              <a:rPr lang="en-US" altLang="zh-TW" sz="1400">
                <a:latin typeface="Arial" charset="0"/>
              </a:rPr>
              <a:pPr algn="r">
                <a:defRPr/>
              </a:pPr>
              <a:t>‹#›</a:t>
            </a:fld>
            <a:endParaRPr lang="en-US" altLang="zh-TW" sz="14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3338" y="3260725"/>
            <a:ext cx="7167562" cy="288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notes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03500" y="515938"/>
            <a:ext cx="4565650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1450"/>
            <a:ext cx="1943100" cy="4229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1450"/>
            <a:ext cx="5676900" cy="4229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85875"/>
            <a:ext cx="3810000" cy="31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5875"/>
            <a:ext cx="3810000" cy="31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4348162"/>
            <a:ext cx="9132888" cy="787004"/>
            <a:chOff x="0" y="3652"/>
            <a:chExt cx="5753" cy="661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3676"/>
              <a:ext cx="5752" cy="636"/>
            </a:xfrm>
            <a:prstGeom prst="rect">
              <a:avLst/>
            </a:prstGeom>
            <a:gradFill rotWithShape="0">
              <a:gsLst>
                <a:gs pos="0">
                  <a:srgbClr val="114FFB">
                    <a:gamma/>
                    <a:shade val="29804"/>
                    <a:invGamma/>
                  </a:srgbClr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31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61"/>
              <a:chOff x="0" y="3652"/>
              <a:chExt cx="5753" cy="661"/>
            </a:xfrm>
          </p:grpSpPr>
          <p:sp>
            <p:nvSpPr>
              <p:cNvPr id="3" name="Freeform 3"/>
              <p:cNvSpPr>
                <a:spLocks/>
              </p:cNvSpPr>
              <p:nvPr/>
            </p:nvSpPr>
            <p:spPr bwMode="auto">
              <a:xfrm>
                <a:off x="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" name="Freeform 4"/>
              <p:cNvSpPr>
                <a:spLocks/>
              </p:cNvSpPr>
              <p:nvPr/>
            </p:nvSpPr>
            <p:spPr bwMode="auto">
              <a:xfrm>
                <a:off x="432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87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3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7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2208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26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308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35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399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44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49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5392" y="3820"/>
                <a:ext cx="361" cy="493"/>
              </a:xfrm>
              <a:custGeom>
                <a:avLst/>
                <a:gdLst/>
                <a:ahLst/>
                <a:cxnLst>
                  <a:cxn ang="0">
                    <a:pos x="0" y="492"/>
                  </a:cxn>
                  <a:cxn ang="0">
                    <a:pos x="360" y="0"/>
                  </a:cxn>
                  <a:cxn ang="0">
                    <a:pos x="360" y="120"/>
                  </a:cxn>
                  <a:cxn ang="0">
                    <a:pos x="96" y="492"/>
                  </a:cxn>
                  <a:cxn ang="0">
                    <a:pos x="0" y="492"/>
                  </a:cxn>
                </a:cxnLst>
                <a:rect l="0" t="0" r="r" b="b"/>
                <a:pathLst>
                  <a:path w="361" h="493">
                    <a:moveTo>
                      <a:pt x="0" y="492"/>
                    </a:moveTo>
                    <a:lnTo>
                      <a:pt x="360" y="0"/>
                    </a:lnTo>
                    <a:lnTo>
                      <a:pt x="360" y="120"/>
                    </a:lnTo>
                    <a:lnTo>
                      <a:pt x="96" y="492"/>
                    </a:lnTo>
                    <a:lnTo>
                      <a:pt x="0" y="492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1450"/>
            <a:ext cx="7772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85875"/>
            <a:ext cx="7772400" cy="311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2076" y="4826589"/>
            <a:ext cx="1009252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altLang="zh-TW" sz="1400">
                <a:latin typeface="Arial" charset="0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全真楷書" pitchFamily="49" charset="-120"/>
                <a:ea typeface="全真楷書" pitchFamily="49" charset="-120"/>
              </a:rPr>
              <a:t>S431</a:t>
            </a:r>
            <a:r>
              <a:rPr lang="en-US" altLang="zh-TW" sz="4000" b="1" dirty="0" smtClean="0">
                <a:solidFill>
                  <a:srgbClr val="FFC000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4800" b="1" dirty="0" smtClean="0">
                <a:solidFill>
                  <a:srgbClr val="FFC000"/>
                </a:solidFill>
                <a:latin typeface="全真楷書" pitchFamily="49" charset="-120"/>
                <a:ea typeface="全真楷書" pitchFamily="49" charset="-120"/>
              </a:rPr>
              <a:t>跟 隨</a:t>
            </a:r>
            <a:r>
              <a:rPr lang="zh-TW" altLang="en-US" sz="4800" b="1" dirty="0" smtClean="0">
                <a:solidFill>
                  <a:srgbClr val="FFC000"/>
                </a:solidFill>
              </a:rPr>
              <a:t>    </a:t>
            </a:r>
            <a:r>
              <a:rPr lang="en-US" altLang="zh-TW" sz="4800" b="1" dirty="0" smtClean="0">
                <a:solidFill>
                  <a:srgbClr val="FFC000"/>
                </a:solidFill>
              </a:rPr>
              <a:t>Follow </a:t>
            </a:r>
            <a:r>
              <a:rPr lang="en-US" altLang="zh-TW" sz="4800" b="1" dirty="0" smtClean="0">
                <a:solidFill>
                  <a:srgbClr val="FFC000"/>
                </a:solidFill>
              </a:rPr>
              <a:t>On</a:t>
            </a:r>
            <a:endParaRPr lang="zh-TW" altLang="en-US" sz="48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85875"/>
            <a:ext cx="7772400" cy="3518123"/>
          </a:xfrm>
        </p:spPr>
        <p:txBody>
          <a:bodyPr/>
          <a:lstStyle/>
          <a:p>
            <a:pPr algn="ctr">
              <a:buNone/>
            </a:pPr>
            <a:r>
              <a:rPr lang="en-US" altLang="zh-TW" sz="1400" b="1" dirty="0" smtClean="0">
                <a:solidFill>
                  <a:srgbClr val="FFC000"/>
                </a:solidFill>
              </a:rPr>
              <a:t/>
            </a:r>
            <a:br>
              <a:rPr lang="en-US" altLang="zh-TW" sz="1400" b="1" dirty="0" smtClean="0">
                <a:solidFill>
                  <a:srgbClr val="FFC000"/>
                </a:solidFill>
              </a:rPr>
            </a:b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我願意跟隨主，奔走平坦道路，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Down in the valley with my Savior</a:t>
            </a:r>
            <a:b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I would go, </a:t>
            </a:r>
            <a: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或遇花木茂盛 清水常流之處</a:t>
            </a:r>
            <a:r>
              <a:rPr lang="zh-TW" altLang="en-US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；</a:t>
            </a:r>
            <a:r>
              <a:rPr lang="en-US" altLang="zh-TW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en-US" altLang="zh-TW" sz="4000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where the flowers are blooming and the sweet waters flow </a:t>
            </a:r>
            <a:r>
              <a:rPr lang="zh-TW" altLang="en-US" sz="4000" dirty="0" smtClean="0"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sz="4000" dirty="0" smtClean="0">
                <a:latin typeface="全真中黑體" pitchFamily="49" charset="-120"/>
                <a:ea typeface="全真中黑體" pitchFamily="49" charset="-120"/>
              </a:rPr>
            </a:b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987574"/>
            <a:ext cx="7772400" cy="3384376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既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有救主引導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 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我心歡然跟隨主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Everywhere He leads me I would follow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一路走到天上我必跟從主。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Walking in His footsteps till the crown be won.</a:t>
            </a:r>
          </a:p>
          <a:p>
            <a:endParaRPr lang="en-US" dirty="0" smtClean="0">
              <a:ea typeface="全真中黑體" pitchFamily="49" charset="-120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214312"/>
            <a:ext cx="8858250" cy="4071938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跟隨跟隨！我願跟隨耶穌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Follow! Follow! I would follow Jesus!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不論往何地方，我要跟隨主 跟隨跟隨！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Anywhere, everywhere, I would follow on! Follow! Follow! 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我願跟隨耶穌 只望耶穌引導我必跟隨主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I would follow Jesus!  Everywhere He leads me I would follow on!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771550"/>
            <a:ext cx="7772400" cy="3300388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願意跟隨主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奔走危險道路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Down in the valley with my Savior I would go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或遇狂風暴雨黑雲 阻我前途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Where the storms are sweeping and the dark waters 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flow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27534"/>
            <a:ext cx="7772400" cy="3444404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>既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>有救主引導 我心永遠不受驚，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zh-TW" b="1" dirty="0" smtClean="0">
                <a:solidFill>
                  <a:srgbClr val="FFC000"/>
                </a:solidFill>
                <a:latin typeface="+mj-lt"/>
                <a:ea typeface="全真中黑體"/>
              </a:rPr>
              <a:t>With His hand to lead me I will never, never fear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/>
            </a:r>
            <a:b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</a:b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/>
              </a:rPr>
              <a:t>總不懼怕危險，因有主同行。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  <a:latin typeface="+mj-lt"/>
                <a:ea typeface="全真中黑體"/>
              </a:rPr>
              <a:t>Danger can not fright me if my Lord is near</a:t>
            </a:r>
            <a:r>
              <a:rPr lang="en-US" b="1" dirty="0" smtClean="0">
                <a:solidFill>
                  <a:srgbClr val="FFC000"/>
                </a:solidFill>
                <a:latin typeface="+mj-lt"/>
                <a:ea typeface="全真中黑體"/>
              </a:rPr>
              <a:t>.</a:t>
            </a:r>
            <a:endParaRPr lang="en-US" b="1" dirty="0" smtClean="0">
              <a:solidFill>
                <a:srgbClr val="FFC000"/>
              </a:solidFill>
              <a:latin typeface="+mj-lt"/>
              <a:ea typeface="全真中黑體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214312"/>
            <a:ext cx="8858250" cy="4071938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跟隨跟隨！我願跟隨耶穌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Follow! Follow! I would follow Jesus!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不論往何地方，我要跟隨主 跟隨跟隨！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Anywhere, everywhere, I would follow on! Follow! Follow! 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我願跟隨耶穌 只望耶穌引導我必跟隨主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I would follow Jesus!  Everywhere He leads me I would follow on!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214313"/>
            <a:ext cx="7772400" cy="3857625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願意跟隨主 不論高山平地，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Down in the valley or upon the mountain steep,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我靈常願與主親近 永不分離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Close beside my savior would my soul ever keep</a:t>
            </a:r>
          </a:p>
          <a:p>
            <a:endParaRPr lang="en-US" dirty="0" smtClean="0">
              <a:ea typeface="全真中黑體" pitchFamily="49" charset="-120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313"/>
            <a:ext cx="7772400" cy="3857625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他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必安然領我 跟隨他的腳蹤行，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altLang="zh-TW" b="1" dirty="0" smtClean="0">
                <a:solidFill>
                  <a:srgbClr val="FFC000"/>
                </a:solidFill>
                <a:latin typeface="+mj-lt"/>
                <a:ea typeface="全真中黑體" pitchFamily="49" charset="-120"/>
              </a:rPr>
              <a:t>He will lead me safely in the path that he has trod</a:t>
            </a: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/>
            </a:r>
            <a:b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</a:b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我願與主同行 一直到天庭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rgbClr val="FFC000"/>
                </a:solidFill>
                <a:latin typeface="+mj-lt"/>
                <a:ea typeface="全真中黑體"/>
              </a:rPr>
              <a:t>Up to where they gather on the hills of God</a:t>
            </a:r>
            <a:r>
              <a:rPr lang="en-US" b="1" dirty="0" smtClean="0">
                <a:solidFill>
                  <a:srgbClr val="FFC000"/>
                </a:solidFill>
                <a:ea typeface="全真中黑體" pitchFamily="49" charset="-120"/>
              </a:rPr>
              <a:t>.</a:t>
            </a:r>
            <a:endParaRPr lang="en-US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214312"/>
            <a:ext cx="8858250" cy="4071938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跟隨跟隨！我願跟隨耶穌</a:t>
            </a: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,</a:t>
            </a: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Follow! Follow! I would follow Jesus!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不論往何地方，我要跟隨主 跟隨跟隨！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Anywhere, everywhere, I would follow on! Follow! Follow! </a:t>
            </a:r>
          </a:p>
          <a:p>
            <a:pPr algn="ctr">
              <a:buFont typeface="Monotype Sorts" pitchFamily="2" charset="2"/>
              <a:buNone/>
            </a:pPr>
            <a:r>
              <a:rPr lang="zh-TW" altLang="en-US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我願跟隨耶穌 只望耶穌引導我必跟隨主</a:t>
            </a:r>
            <a:endParaRPr lang="en-US" altLang="zh-TW" b="1" dirty="0" smtClean="0">
              <a:solidFill>
                <a:srgbClr val="FFC000"/>
              </a:solidFill>
              <a:latin typeface="全真中黑體" pitchFamily="49" charset="-120"/>
              <a:ea typeface="全真中黑體" pitchFamily="49" charset="-120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zh-TW" b="1" dirty="0" smtClean="0">
                <a:solidFill>
                  <a:srgbClr val="FFC000"/>
                </a:solidFill>
                <a:latin typeface="全真中黑體" pitchFamily="49" charset="-120"/>
                <a:ea typeface="全真中黑體" pitchFamily="49" charset="-120"/>
              </a:rPr>
              <a:t> I would follow Jesus!  Everywhere He leads me I would follow on!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.ppt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linsblu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c:\msoffice\powerpnt\template\sldshow\linsblus.ppt</Template>
  <TotalTime>54</TotalTime>
  <Pages>6</Pages>
  <Words>417</Words>
  <Application>Microsoft Office PowerPoint</Application>
  <PresentationFormat>On-screen Show (16:9)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linsblus</vt:lpstr>
      <vt:lpstr>S431 跟 隨    Follow 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跟 隨   1  我願意跟隨主， 奔走平坦道路， 或遇花木茂盛 清水常流之處； 既有救主引導 我心歡然跟隨主， 一路走到天上， 我必跟從主。</dc:title>
  <dc:creator>Communication Systems</dc:creator>
  <cp:lastModifiedBy>Mingyong Huang</cp:lastModifiedBy>
  <cp:revision>22</cp:revision>
  <cp:lastPrinted>1601-01-01T00:00:00Z</cp:lastPrinted>
  <dcterms:created xsi:type="dcterms:W3CDTF">1997-02-18T11:56:02Z</dcterms:created>
  <dcterms:modified xsi:type="dcterms:W3CDTF">2018-03-27T00:00:01Z</dcterms:modified>
</cp:coreProperties>
</file>