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3" r:id="rId3"/>
    <p:sldId id="265" r:id="rId4"/>
    <p:sldId id="266" r:id="rId5"/>
    <p:sldId id="267" r:id="rId6"/>
    <p:sldId id="268" r:id="rId7"/>
    <p:sldId id="270" r:id="rId8"/>
    <p:sldId id="271" r:id="rId9"/>
    <p:sldId id="269" r:id="rId10"/>
  </p:sldIdLst>
  <p:sldSz cx="9144000" cy="6858000" type="screen4x3"/>
  <p:notesSz cx="9774238" cy="6858000"/>
  <p:kinsoku lang="zh-TW" invalStChars="" invalEndChars="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9239250" y="6532563"/>
            <a:ext cx="3968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>
              <a:defRPr/>
            </a:pPr>
            <a:fld id="{0A2DD26F-660D-430B-9369-BE33586349E6}" type="slidenum">
              <a:rPr lang="en-US" altLang="zh-TW" sz="1400">
                <a:latin typeface="Arial" charset="0"/>
              </a:rPr>
              <a:pPr algn="r">
                <a:defRPr/>
              </a:pPr>
              <a:t>‹#›</a:t>
            </a:fld>
            <a:endParaRPr lang="en-US" altLang="zh-TW" sz="140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03338" y="3260725"/>
            <a:ext cx="7167562" cy="2886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noProof="0" smtClean="0"/>
              <a:t>Click to edit Master notes styles</a:t>
            </a:r>
          </a:p>
          <a:p>
            <a:pPr lvl="1"/>
            <a:r>
              <a:rPr lang="en-US" altLang="zh-TW" noProof="0" smtClean="0"/>
              <a:t>Second Level</a:t>
            </a:r>
          </a:p>
          <a:p>
            <a:pPr lvl="2"/>
            <a:r>
              <a:rPr lang="en-US" altLang="zh-TW" noProof="0" smtClean="0"/>
              <a:t>Third Level</a:t>
            </a:r>
          </a:p>
          <a:p>
            <a:pPr lvl="3"/>
            <a:r>
              <a:rPr lang="en-US" altLang="zh-TW" noProof="0" smtClean="0"/>
              <a:t>Fourth Level</a:t>
            </a:r>
          </a:p>
          <a:p>
            <a:pPr lvl="4"/>
            <a:r>
              <a:rPr lang="en-US" altLang="zh-TW" noProof="0" smtClean="0"/>
              <a:t>Fifth Level</a:t>
            </a:r>
          </a:p>
        </p:txBody>
      </p:sp>
      <p:sp>
        <p:nvSpPr>
          <p:cNvPr id="11267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3173413" y="515938"/>
            <a:ext cx="3425825" cy="2568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14500"/>
            <a:ext cx="3810000" cy="415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4500"/>
            <a:ext cx="3810000" cy="415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7"/>
          <p:cNvGrpSpPr>
            <a:grpSpLocks/>
          </p:cNvGrpSpPr>
          <p:nvPr/>
        </p:nvGrpSpPr>
        <p:grpSpPr bwMode="auto">
          <a:xfrm>
            <a:off x="0" y="5797550"/>
            <a:ext cx="9132888" cy="1049338"/>
            <a:chOff x="0" y="3652"/>
            <a:chExt cx="5753" cy="661"/>
          </a:xfrm>
        </p:grpSpPr>
        <p:sp>
          <p:nvSpPr>
            <p:cNvPr id="2" name="Rectangle 2"/>
            <p:cNvSpPr>
              <a:spLocks noChangeArrowheads="1"/>
            </p:cNvSpPr>
            <p:nvPr/>
          </p:nvSpPr>
          <p:spPr bwMode="auto">
            <a:xfrm>
              <a:off x="0" y="3676"/>
              <a:ext cx="5752" cy="636"/>
            </a:xfrm>
            <a:prstGeom prst="rect">
              <a:avLst/>
            </a:prstGeom>
            <a:gradFill rotWithShape="0">
              <a:gsLst>
                <a:gs pos="0">
                  <a:srgbClr val="114FFB">
                    <a:gamma/>
                    <a:shade val="29804"/>
                    <a:invGamma/>
                  </a:srgbClr>
                </a:gs>
                <a:gs pos="100000">
                  <a:srgbClr val="114FFB"/>
                </a:gs>
              </a:gsLst>
              <a:lin ang="5400000" scaled="1"/>
            </a:gra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grpSp>
          <p:nvGrpSpPr>
            <p:cNvPr id="1031" name="Group 16"/>
            <p:cNvGrpSpPr>
              <a:grpSpLocks/>
            </p:cNvGrpSpPr>
            <p:nvPr/>
          </p:nvGrpSpPr>
          <p:grpSpPr bwMode="auto">
            <a:xfrm>
              <a:off x="0" y="3652"/>
              <a:ext cx="5753" cy="661"/>
              <a:chOff x="0" y="3652"/>
              <a:chExt cx="5753" cy="661"/>
            </a:xfrm>
          </p:grpSpPr>
          <p:sp>
            <p:nvSpPr>
              <p:cNvPr id="3" name="Freeform 3"/>
              <p:cNvSpPr>
                <a:spLocks/>
              </p:cNvSpPr>
              <p:nvPr/>
            </p:nvSpPr>
            <p:spPr bwMode="auto">
              <a:xfrm>
                <a:off x="0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" name="Freeform 4"/>
              <p:cNvSpPr>
                <a:spLocks/>
              </p:cNvSpPr>
              <p:nvPr/>
            </p:nvSpPr>
            <p:spPr bwMode="auto">
              <a:xfrm>
                <a:off x="432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029" name="Freeform 5"/>
              <p:cNvSpPr>
                <a:spLocks/>
              </p:cNvSpPr>
              <p:nvPr/>
            </p:nvSpPr>
            <p:spPr bwMode="auto">
              <a:xfrm>
                <a:off x="876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030" name="Freeform 6"/>
              <p:cNvSpPr>
                <a:spLocks/>
              </p:cNvSpPr>
              <p:nvPr/>
            </p:nvSpPr>
            <p:spPr bwMode="auto">
              <a:xfrm>
                <a:off x="1320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" name="Freeform 7"/>
              <p:cNvSpPr>
                <a:spLocks/>
              </p:cNvSpPr>
              <p:nvPr/>
            </p:nvSpPr>
            <p:spPr bwMode="auto">
              <a:xfrm>
                <a:off x="1764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032" name="Freeform 8"/>
              <p:cNvSpPr>
                <a:spLocks/>
              </p:cNvSpPr>
              <p:nvPr/>
            </p:nvSpPr>
            <p:spPr bwMode="auto">
              <a:xfrm>
                <a:off x="2208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033" name="Freeform 9"/>
              <p:cNvSpPr>
                <a:spLocks/>
              </p:cNvSpPr>
              <p:nvPr/>
            </p:nvSpPr>
            <p:spPr bwMode="auto">
              <a:xfrm>
                <a:off x="2640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034" name="Freeform 10"/>
              <p:cNvSpPr>
                <a:spLocks/>
              </p:cNvSpPr>
              <p:nvPr/>
            </p:nvSpPr>
            <p:spPr bwMode="auto">
              <a:xfrm>
                <a:off x="3084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035" name="Freeform 11"/>
              <p:cNvSpPr>
                <a:spLocks/>
              </p:cNvSpPr>
              <p:nvPr/>
            </p:nvSpPr>
            <p:spPr bwMode="auto">
              <a:xfrm>
                <a:off x="3540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036" name="Freeform 12"/>
              <p:cNvSpPr>
                <a:spLocks/>
              </p:cNvSpPr>
              <p:nvPr/>
            </p:nvSpPr>
            <p:spPr bwMode="auto">
              <a:xfrm>
                <a:off x="3996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037" name="Freeform 13"/>
              <p:cNvSpPr>
                <a:spLocks/>
              </p:cNvSpPr>
              <p:nvPr/>
            </p:nvSpPr>
            <p:spPr bwMode="auto">
              <a:xfrm>
                <a:off x="4464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038" name="Freeform 14"/>
              <p:cNvSpPr>
                <a:spLocks/>
              </p:cNvSpPr>
              <p:nvPr/>
            </p:nvSpPr>
            <p:spPr bwMode="auto">
              <a:xfrm>
                <a:off x="4920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039" name="Freeform 15"/>
              <p:cNvSpPr>
                <a:spLocks/>
              </p:cNvSpPr>
              <p:nvPr/>
            </p:nvSpPr>
            <p:spPr bwMode="auto">
              <a:xfrm>
                <a:off x="5392" y="3820"/>
                <a:ext cx="361" cy="493"/>
              </a:xfrm>
              <a:custGeom>
                <a:avLst/>
                <a:gdLst/>
                <a:ahLst/>
                <a:cxnLst>
                  <a:cxn ang="0">
                    <a:pos x="0" y="492"/>
                  </a:cxn>
                  <a:cxn ang="0">
                    <a:pos x="360" y="0"/>
                  </a:cxn>
                  <a:cxn ang="0">
                    <a:pos x="360" y="120"/>
                  </a:cxn>
                  <a:cxn ang="0">
                    <a:pos x="96" y="492"/>
                  </a:cxn>
                  <a:cxn ang="0">
                    <a:pos x="0" y="492"/>
                  </a:cxn>
                </a:cxnLst>
                <a:rect l="0" t="0" r="r" b="b"/>
                <a:pathLst>
                  <a:path w="361" h="493">
                    <a:moveTo>
                      <a:pt x="0" y="492"/>
                    </a:moveTo>
                    <a:lnTo>
                      <a:pt x="360" y="0"/>
                    </a:lnTo>
                    <a:lnTo>
                      <a:pt x="360" y="120"/>
                    </a:lnTo>
                    <a:lnTo>
                      <a:pt x="96" y="492"/>
                    </a:lnTo>
                    <a:lnTo>
                      <a:pt x="0" y="492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</p:grpSp>
      </p:grpSp>
      <p:sp>
        <p:nvSpPr>
          <p:cNvPr id="1027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219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8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14500"/>
            <a:ext cx="7772400" cy="4152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92075" y="6488113"/>
            <a:ext cx="10191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r>
              <a:rPr lang="en-US" altLang="zh-TW" sz="1400">
                <a:latin typeface="Arial" charset="0"/>
              </a:rPr>
              <a:t>D. C. F. C.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u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v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785813"/>
            <a:ext cx="8991600" cy="4929187"/>
          </a:xfrm>
          <a:noFill/>
        </p:spPr>
        <p:txBody>
          <a:bodyPr/>
          <a:lstStyle/>
          <a:p>
            <a:r>
              <a:rPr lang="en-US" altLang="zh-TW" sz="2000" b="1" smtClean="0">
                <a:solidFill>
                  <a:srgbClr val="FFC000"/>
                </a:solidFill>
                <a:latin typeface="全真楷書" pitchFamily="49" charset="-120"/>
                <a:ea typeface="全真楷書" pitchFamily="49" charset="-120"/>
              </a:rPr>
              <a:t>S431</a:t>
            </a:r>
            <a:r>
              <a:rPr lang="en-US" altLang="zh-TW" sz="3600" b="1" smtClean="0">
                <a:solidFill>
                  <a:srgbClr val="FFC000"/>
                </a:solidFill>
                <a:latin typeface="全真楷書" pitchFamily="49" charset="-120"/>
                <a:ea typeface="全真楷書" pitchFamily="49" charset="-120"/>
              </a:rPr>
              <a:t> </a:t>
            </a:r>
            <a:r>
              <a:rPr lang="zh-TW" altLang="en-US" b="1" smtClean="0">
                <a:solidFill>
                  <a:srgbClr val="FFC000"/>
                </a:solidFill>
                <a:latin typeface="全真楷書" pitchFamily="49" charset="-120"/>
                <a:ea typeface="全真楷書" pitchFamily="49" charset="-120"/>
              </a:rPr>
              <a:t>跟 隨</a:t>
            </a:r>
            <a:r>
              <a:rPr lang="zh-TW" altLang="en-US" b="1" smtClean="0">
                <a:solidFill>
                  <a:srgbClr val="FFC000"/>
                </a:solidFill>
              </a:rPr>
              <a:t>    </a:t>
            </a:r>
            <a:r>
              <a:rPr lang="en-US" altLang="zh-TW" b="1" smtClean="0">
                <a:solidFill>
                  <a:srgbClr val="FFC000"/>
                </a:solidFill>
              </a:rPr>
              <a:t>Follow On</a:t>
            </a:r>
            <a:r>
              <a:rPr lang="zh-TW" altLang="en-US" b="1" smtClean="0">
                <a:solidFill>
                  <a:srgbClr val="FFC000"/>
                </a:solidFill>
              </a:rPr>
              <a:t>   </a:t>
            </a:r>
            <a:r>
              <a:rPr lang="en-US" altLang="zh-TW" sz="3600" b="1" smtClean="0">
                <a:solidFill>
                  <a:srgbClr val="FFC000"/>
                </a:solidFill>
              </a:rPr>
              <a:t/>
            </a:r>
            <a:br>
              <a:rPr lang="en-US" altLang="zh-TW" sz="3600" b="1" smtClean="0">
                <a:solidFill>
                  <a:srgbClr val="FFC000"/>
                </a:solidFill>
              </a:rPr>
            </a:br>
            <a:r>
              <a:rPr lang="zh-TW" altLang="en-US" sz="3600" b="1" smtClean="0">
                <a:solidFill>
                  <a:srgbClr val="FFC000"/>
                </a:solidFill>
              </a:rPr>
              <a:t>                           </a:t>
            </a:r>
            <a:r>
              <a:rPr lang="en-US" altLang="zh-TW" sz="1800" b="1" smtClean="0">
                <a:solidFill>
                  <a:srgbClr val="FFC000"/>
                </a:solidFill>
              </a:rPr>
              <a:t/>
            </a:r>
            <a:br>
              <a:rPr lang="en-US" altLang="zh-TW" sz="1800" b="1" smtClean="0">
                <a:solidFill>
                  <a:srgbClr val="FFC000"/>
                </a:solidFill>
              </a:rPr>
            </a:br>
            <a:r>
              <a:rPr lang="zh-TW" altLang="en-US" sz="40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我願意跟隨主，奔走平坦道路，</a:t>
            </a:r>
            <a:r>
              <a:rPr lang="en-US" altLang="zh-TW" sz="40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/>
            </a:r>
            <a:br>
              <a:rPr lang="en-US" altLang="zh-TW" sz="40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</a:br>
            <a:r>
              <a:rPr lang="en-US" altLang="zh-TW" sz="40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Down in the valley with my Savior</a:t>
            </a:r>
            <a:br>
              <a:rPr lang="en-US" altLang="zh-TW" sz="40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</a:br>
            <a:r>
              <a:rPr lang="en-US" altLang="zh-TW" sz="40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I would go, </a:t>
            </a:r>
            <a:r>
              <a:rPr lang="zh-TW" altLang="en-US" sz="48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/>
            </a:r>
            <a:br>
              <a:rPr lang="zh-TW" altLang="en-US" sz="48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</a:br>
            <a:r>
              <a:rPr lang="zh-TW" altLang="en-US" sz="40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或遇花木茂盛 清水常流之處</a:t>
            </a:r>
            <a:r>
              <a:rPr lang="zh-TW" altLang="en-US" sz="48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；</a:t>
            </a:r>
            <a:r>
              <a:rPr lang="en-US" altLang="zh-TW" sz="48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/>
            </a:r>
            <a:br>
              <a:rPr lang="en-US" altLang="zh-TW" sz="48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</a:br>
            <a:r>
              <a:rPr lang="en-US" altLang="zh-TW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 where the flowers are blooming and the sweet waters flow </a:t>
            </a:r>
            <a:r>
              <a:rPr lang="zh-TW" altLang="en-US" sz="4800" smtClean="0">
                <a:latin typeface="全真中黑體" pitchFamily="49" charset="-120"/>
                <a:ea typeface="全真中黑體" pitchFamily="49" charset="-120"/>
              </a:rPr>
              <a:t/>
            </a:r>
            <a:br>
              <a:rPr lang="zh-TW" altLang="en-US" sz="4800" smtClean="0">
                <a:latin typeface="全真中黑體" pitchFamily="49" charset="-120"/>
                <a:ea typeface="全真中黑體" pitchFamily="49" charset="-120"/>
              </a:rPr>
            </a:br>
            <a:endParaRPr lang="zh-TW" altLang="en-US" sz="480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 flipV="1">
            <a:off x="1071563" y="-76200"/>
            <a:ext cx="6400800" cy="76200"/>
          </a:xfrm>
        </p:spPr>
        <p:txBody>
          <a:bodyPr/>
          <a:lstStyle/>
          <a:p>
            <a:pPr marL="342900" indent="-342900"/>
            <a:endParaRPr lang="en-US" smtClean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57150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285750"/>
            <a:ext cx="7772400" cy="5143500"/>
          </a:xfrm>
        </p:spPr>
        <p:txBody>
          <a:bodyPr/>
          <a:lstStyle/>
          <a:p>
            <a:pPr algn="ctr">
              <a:buFont typeface="Monotype Sorts" pitchFamily="2" charset="2"/>
              <a:buNone/>
            </a:pPr>
            <a:endParaRPr lang="en-US" altLang="zh-TW" sz="4000" b="1" smtClean="0">
              <a:solidFill>
                <a:srgbClr val="FFC000"/>
              </a:solidFill>
              <a:latin typeface="全真中黑體" pitchFamily="49" charset="-120"/>
              <a:ea typeface="全真中黑體" pitchFamily="49" charset="-120"/>
            </a:endParaRPr>
          </a:p>
          <a:p>
            <a:pPr algn="ctr">
              <a:buFont typeface="Monotype Sorts" pitchFamily="2" charset="2"/>
              <a:buNone/>
            </a:pPr>
            <a:r>
              <a:rPr lang="zh-TW" altLang="en-US" sz="40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既有救主引導</a:t>
            </a:r>
            <a:r>
              <a:rPr lang="en-US" altLang="zh-TW" sz="40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, </a:t>
            </a:r>
            <a:r>
              <a:rPr lang="zh-TW" altLang="en-US" sz="40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我心歡然跟隨主</a:t>
            </a:r>
            <a:endParaRPr lang="en-US" altLang="zh-TW" sz="4000" b="1" smtClean="0">
              <a:solidFill>
                <a:srgbClr val="FFC000"/>
              </a:solidFill>
              <a:latin typeface="全真中黑體" pitchFamily="49" charset="-120"/>
              <a:ea typeface="全真中黑體" pitchFamily="49" charset="-120"/>
            </a:endParaRPr>
          </a:p>
          <a:p>
            <a:pPr algn="ctr">
              <a:buFont typeface="Monotype Sorts" pitchFamily="2" charset="2"/>
              <a:buNone/>
            </a:pPr>
            <a:r>
              <a:rPr lang="en-US" altLang="zh-TW" sz="40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Everywhere He leads me I would follow</a:t>
            </a:r>
          </a:p>
          <a:p>
            <a:pPr algn="ctr">
              <a:buFont typeface="Monotype Sorts" pitchFamily="2" charset="2"/>
              <a:buNone/>
            </a:pPr>
            <a:r>
              <a:rPr lang="zh-TW" altLang="en-US" sz="40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一路走到天上我必跟從主。</a:t>
            </a:r>
            <a:endParaRPr lang="en-US" altLang="zh-TW" sz="4000" b="1" smtClean="0">
              <a:solidFill>
                <a:srgbClr val="FFC000"/>
              </a:solidFill>
              <a:latin typeface="全真中黑體" pitchFamily="49" charset="-120"/>
              <a:ea typeface="全真中黑體" pitchFamily="49" charset="-120"/>
            </a:endParaRPr>
          </a:p>
          <a:p>
            <a:pPr algn="ctr">
              <a:buFont typeface="Monotype Sorts" pitchFamily="2" charset="2"/>
              <a:buNone/>
            </a:pPr>
            <a:r>
              <a:rPr lang="en-US" altLang="zh-TW" sz="40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Walking in His footsteps till the crown be won.</a:t>
            </a:r>
          </a:p>
          <a:p>
            <a:endParaRPr lang="en-US" smtClean="0">
              <a:ea typeface="全真中黑體" pitchFamily="49" charset="-120"/>
            </a:endParaRPr>
          </a:p>
          <a:p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642938" y="0"/>
            <a:ext cx="7772400" cy="46038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0" y="285750"/>
            <a:ext cx="8858250" cy="5429250"/>
          </a:xfrm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zh-TW" altLang="en-US" sz="36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跟隨跟隨！我願跟隨耶穌</a:t>
            </a:r>
            <a:r>
              <a:rPr lang="en-US" altLang="zh-TW" sz="36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,</a:t>
            </a:r>
          </a:p>
          <a:p>
            <a:pPr algn="ctr">
              <a:buFont typeface="Monotype Sorts" pitchFamily="2" charset="2"/>
              <a:buNone/>
            </a:pPr>
            <a:r>
              <a:rPr lang="en-US" altLang="zh-TW" sz="36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Follow! Follow! I would follow Jesus!</a:t>
            </a:r>
          </a:p>
          <a:p>
            <a:pPr algn="ctr">
              <a:buFont typeface="Monotype Sorts" pitchFamily="2" charset="2"/>
              <a:buNone/>
            </a:pPr>
            <a:r>
              <a:rPr lang="zh-TW" altLang="en-US" sz="36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不論往何地方，我要跟隨主 跟隨跟隨！</a:t>
            </a:r>
            <a:endParaRPr lang="en-US" altLang="zh-TW" sz="3600" b="1" smtClean="0">
              <a:solidFill>
                <a:srgbClr val="FFC000"/>
              </a:solidFill>
              <a:latin typeface="全真中黑體" pitchFamily="49" charset="-120"/>
              <a:ea typeface="全真中黑體" pitchFamily="49" charset="-120"/>
            </a:endParaRPr>
          </a:p>
          <a:p>
            <a:pPr algn="ctr">
              <a:buFont typeface="Monotype Sorts" pitchFamily="2" charset="2"/>
              <a:buNone/>
            </a:pPr>
            <a:r>
              <a:rPr lang="en-US" altLang="zh-TW" sz="36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Anywhere, everywhere, I would follow on! Follow! Follow! </a:t>
            </a:r>
          </a:p>
          <a:p>
            <a:pPr algn="ctr">
              <a:buFont typeface="Monotype Sorts" pitchFamily="2" charset="2"/>
              <a:buNone/>
            </a:pPr>
            <a:r>
              <a:rPr lang="zh-TW" altLang="en-US" sz="36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我願跟隨耶穌 只望耶穌引導我必跟隨主</a:t>
            </a:r>
            <a:endParaRPr lang="en-US" altLang="zh-TW" sz="3600" b="1" smtClean="0">
              <a:solidFill>
                <a:srgbClr val="FFC000"/>
              </a:solidFill>
              <a:latin typeface="全真中黑體" pitchFamily="49" charset="-120"/>
              <a:ea typeface="全真中黑體" pitchFamily="49" charset="-120"/>
            </a:endParaRPr>
          </a:p>
          <a:p>
            <a:pPr algn="ctr">
              <a:buFont typeface="Monotype Sorts" pitchFamily="2" charset="2"/>
              <a:buNone/>
            </a:pPr>
            <a:r>
              <a:rPr lang="en-US" altLang="zh-TW" sz="36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 I would follow Jesus!  Everywhere He leads me I would follow on!</a:t>
            </a:r>
          </a:p>
          <a:p>
            <a:pPr>
              <a:buFont typeface="Monotype Sort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57150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285750"/>
            <a:ext cx="7772400" cy="5143500"/>
          </a:xfrm>
        </p:spPr>
        <p:txBody>
          <a:bodyPr/>
          <a:lstStyle/>
          <a:p>
            <a:pPr algn="ctr">
              <a:buFont typeface="Monotype Sorts" pitchFamily="2" charset="2"/>
              <a:buNone/>
            </a:pPr>
            <a:endParaRPr lang="en-US" altLang="zh-TW" sz="4000" smtClean="0">
              <a:latin typeface="全真中黑體" pitchFamily="49" charset="-120"/>
              <a:ea typeface="全真中黑體" pitchFamily="49" charset="-120"/>
            </a:endParaRPr>
          </a:p>
          <a:p>
            <a:pPr algn="ctr">
              <a:buFont typeface="Monotype Sorts" pitchFamily="2" charset="2"/>
              <a:buNone/>
            </a:pPr>
            <a:r>
              <a:rPr lang="zh-TW" altLang="en-US" sz="40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我願意跟隨主</a:t>
            </a:r>
            <a:r>
              <a:rPr lang="en-US" altLang="zh-TW" sz="40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,</a:t>
            </a:r>
            <a:r>
              <a:rPr lang="zh-TW" altLang="en-US" sz="40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奔走危險道路</a:t>
            </a:r>
            <a:endParaRPr lang="en-US" altLang="zh-TW" sz="4000" b="1" smtClean="0">
              <a:solidFill>
                <a:srgbClr val="FFC000"/>
              </a:solidFill>
              <a:latin typeface="全真中黑體" pitchFamily="49" charset="-120"/>
              <a:ea typeface="全真中黑體" pitchFamily="49" charset="-120"/>
            </a:endParaRPr>
          </a:p>
          <a:p>
            <a:pPr algn="ctr">
              <a:buFont typeface="Monotype Sorts" pitchFamily="2" charset="2"/>
              <a:buNone/>
            </a:pPr>
            <a:r>
              <a:rPr lang="en-US" altLang="zh-TW" sz="40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Down in the valley with my Savior I would go</a:t>
            </a:r>
          </a:p>
          <a:p>
            <a:pPr algn="ctr">
              <a:buFont typeface="Monotype Sorts" pitchFamily="2" charset="2"/>
              <a:buNone/>
            </a:pPr>
            <a:r>
              <a:rPr lang="zh-TW" altLang="en-US" sz="40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或遇狂風暴雨黑雲 阻我前途</a:t>
            </a:r>
            <a:endParaRPr lang="en-US" altLang="zh-TW" sz="4000" b="1" smtClean="0">
              <a:solidFill>
                <a:srgbClr val="FFC000"/>
              </a:solidFill>
              <a:latin typeface="全真中黑體" pitchFamily="49" charset="-120"/>
              <a:ea typeface="全真中黑體" pitchFamily="49" charset="-120"/>
            </a:endParaRPr>
          </a:p>
          <a:p>
            <a:pPr algn="ctr">
              <a:buFont typeface="Monotype Sorts" pitchFamily="2" charset="2"/>
              <a:buNone/>
            </a:pPr>
            <a:r>
              <a:rPr lang="en-US" altLang="zh-TW" sz="40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Where the storms are sweeping and the dark waters flow</a:t>
            </a:r>
          </a:p>
          <a:p>
            <a:endParaRPr lang="en-US" smtClean="0">
              <a:ea typeface="全真中黑體" pitchFamily="49" charset="-120"/>
            </a:endParaRPr>
          </a:p>
          <a:p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57150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5750"/>
            <a:ext cx="7772400" cy="5143500"/>
          </a:xfrm>
        </p:spPr>
        <p:txBody>
          <a:bodyPr/>
          <a:lstStyle/>
          <a:p>
            <a:pPr algn="ctr">
              <a:buFont typeface="Monotype Sorts" pitchFamily="2" charset="2"/>
              <a:buNone/>
              <a:defRPr/>
            </a:pPr>
            <a:endParaRPr lang="en-US" altLang="zh-TW" sz="3600" b="1" dirty="0" smtClean="0">
              <a:solidFill>
                <a:srgbClr val="FFC000"/>
              </a:solidFill>
              <a:latin typeface="全真中黑體" pitchFamily="49" charset="-120"/>
              <a:ea typeface="全真中黑體"/>
            </a:endParaRPr>
          </a:p>
          <a:p>
            <a:pPr algn="ctr">
              <a:buFont typeface="Monotype Sorts" pitchFamily="2" charset="2"/>
              <a:buNone/>
              <a:defRPr/>
            </a:pPr>
            <a:r>
              <a:rPr lang="zh-TW" altLang="en-US" sz="3600" b="1" dirty="0" smtClean="0">
                <a:solidFill>
                  <a:srgbClr val="FFC000"/>
                </a:solidFill>
                <a:latin typeface="全真中黑體" pitchFamily="49" charset="-120"/>
                <a:ea typeface="全真中黑體"/>
              </a:rPr>
              <a:t>既有救主引導 我心永遠不受驚，</a:t>
            </a:r>
            <a:endParaRPr lang="en-US" altLang="zh-TW" sz="3600" b="1" dirty="0" smtClean="0">
              <a:solidFill>
                <a:srgbClr val="FFC000"/>
              </a:solidFill>
              <a:latin typeface="全真中黑體" pitchFamily="49" charset="-120"/>
              <a:ea typeface="全真中黑體"/>
            </a:endParaRPr>
          </a:p>
          <a:p>
            <a:pPr algn="ctr">
              <a:buFont typeface="Monotype Sorts" pitchFamily="2" charset="2"/>
              <a:buNone/>
              <a:defRPr/>
            </a:pPr>
            <a:r>
              <a:rPr lang="en-US" altLang="zh-TW" sz="4000" b="1" dirty="0" smtClean="0">
                <a:solidFill>
                  <a:srgbClr val="FFC000"/>
                </a:solidFill>
                <a:latin typeface="+mj-lt"/>
                <a:ea typeface="全真中黑體"/>
              </a:rPr>
              <a:t>With His hand to lead me I will never, never fear</a:t>
            </a:r>
            <a:r>
              <a:rPr lang="zh-TW" altLang="en-US" sz="3600" b="1" dirty="0" smtClean="0">
                <a:solidFill>
                  <a:srgbClr val="FFC000"/>
                </a:solidFill>
                <a:latin typeface="全真中黑體" pitchFamily="49" charset="-120"/>
                <a:ea typeface="全真中黑體"/>
              </a:rPr>
              <a:t/>
            </a:r>
            <a:br>
              <a:rPr lang="zh-TW" altLang="en-US" sz="3600" b="1" dirty="0" smtClean="0">
                <a:solidFill>
                  <a:srgbClr val="FFC000"/>
                </a:solidFill>
                <a:latin typeface="全真中黑體" pitchFamily="49" charset="-120"/>
                <a:ea typeface="全真中黑體"/>
              </a:rPr>
            </a:br>
            <a:r>
              <a:rPr lang="zh-TW" altLang="en-US" sz="3600" b="1" dirty="0" smtClean="0">
                <a:solidFill>
                  <a:srgbClr val="FFC000"/>
                </a:solidFill>
                <a:latin typeface="全真中黑體" pitchFamily="49" charset="-120"/>
                <a:ea typeface="全真中黑體"/>
              </a:rPr>
              <a:t>總不懼怕危險，因有主同行。</a:t>
            </a:r>
            <a:endParaRPr lang="en-US" altLang="zh-TW" sz="3600" b="1" dirty="0" smtClean="0">
              <a:solidFill>
                <a:srgbClr val="FFC000"/>
              </a:solidFill>
              <a:latin typeface="全真中黑體" pitchFamily="49" charset="-120"/>
              <a:ea typeface="全真中黑體"/>
            </a:endParaRPr>
          </a:p>
          <a:p>
            <a:pPr algn="ctr">
              <a:buFont typeface="Monotype Sorts" pitchFamily="2" charset="2"/>
              <a:buNone/>
              <a:defRPr/>
            </a:pPr>
            <a:r>
              <a:rPr lang="en-US" sz="3600" b="1" dirty="0" smtClean="0">
                <a:solidFill>
                  <a:srgbClr val="FFC000"/>
                </a:solidFill>
                <a:latin typeface="+mj-lt"/>
                <a:ea typeface="全真中黑體"/>
              </a:rPr>
              <a:t>Danger can not fright me if my Lord is near.</a:t>
            </a:r>
          </a:p>
          <a:p>
            <a:pPr>
              <a:buFont typeface="Monotype Sorts" pitchFamily="2" charset="2"/>
              <a:buNone/>
              <a:defRPr/>
            </a:pPr>
            <a:endParaRPr lang="en-US" b="1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42938" y="0"/>
            <a:ext cx="7772400" cy="46038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0" y="285750"/>
            <a:ext cx="8858250" cy="5429250"/>
          </a:xfrm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zh-TW" altLang="en-US" sz="36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跟隨跟隨！我願跟隨耶穌</a:t>
            </a:r>
            <a:r>
              <a:rPr lang="en-US" altLang="zh-TW" sz="36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,</a:t>
            </a:r>
          </a:p>
          <a:p>
            <a:pPr algn="ctr">
              <a:buFont typeface="Monotype Sorts" pitchFamily="2" charset="2"/>
              <a:buNone/>
            </a:pPr>
            <a:r>
              <a:rPr lang="en-US" altLang="zh-TW" sz="36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Follow! Follow! I would follow Jesus!</a:t>
            </a:r>
          </a:p>
          <a:p>
            <a:pPr algn="ctr">
              <a:buFont typeface="Monotype Sorts" pitchFamily="2" charset="2"/>
              <a:buNone/>
            </a:pPr>
            <a:r>
              <a:rPr lang="zh-TW" altLang="en-US" sz="36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不論往何地方，我要跟隨主 跟隨跟隨！</a:t>
            </a:r>
            <a:endParaRPr lang="en-US" altLang="zh-TW" sz="3600" b="1" smtClean="0">
              <a:solidFill>
                <a:srgbClr val="FFC000"/>
              </a:solidFill>
              <a:latin typeface="全真中黑體" pitchFamily="49" charset="-120"/>
              <a:ea typeface="全真中黑體" pitchFamily="49" charset="-120"/>
            </a:endParaRPr>
          </a:p>
          <a:p>
            <a:pPr algn="ctr">
              <a:buFont typeface="Monotype Sorts" pitchFamily="2" charset="2"/>
              <a:buNone/>
            </a:pPr>
            <a:r>
              <a:rPr lang="en-US" altLang="zh-TW" sz="36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Anywhere, everywhere, I would follow on! Follow! Follow! </a:t>
            </a:r>
          </a:p>
          <a:p>
            <a:pPr algn="ctr">
              <a:buFont typeface="Monotype Sorts" pitchFamily="2" charset="2"/>
              <a:buNone/>
            </a:pPr>
            <a:r>
              <a:rPr lang="zh-TW" altLang="en-US" sz="36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我願跟隨耶穌 只望耶穌引導我必跟隨主</a:t>
            </a:r>
            <a:endParaRPr lang="en-US" altLang="zh-TW" sz="3600" b="1" smtClean="0">
              <a:solidFill>
                <a:srgbClr val="FFC000"/>
              </a:solidFill>
              <a:latin typeface="全真中黑體" pitchFamily="49" charset="-120"/>
              <a:ea typeface="全真中黑體" pitchFamily="49" charset="-120"/>
            </a:endParaRPr>
          </a:p>
          <a:p>
            <a:pPr algn="ctr">
              <a:buFont typeface="Monotype Sorts" pitchFamily="2" charset="2"/>
              <a:buNone/>
            </a:pPr>
            <a:r>
              <a:rPr lang="en-US" altLang="zh-TW" sz="36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 I would follow Jesus!  Everywhere He leads me I would follow on!</a:t>
            </a:r>
          </a:p>
          <a:p>
            <a:pPr>
              <a:buFont typeface="Monotype Sort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57150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285750"/>
            <a:ext cx="7772400" cy="5143500"/>
          </a:xfrm>
        </p:spPr>
        <p:txBody>
          <a:bodyPr/>
          <a:lstStyle/>
          <a:p>
            <a:pPr algn="ctr">
              <a:buFont typeface="Monotype Sorts" pitchFamily="2" charset="2"/>
              <a:buNone/>
            </a:pPr>
            <a:endParaRPr lang="en-US" altLang="zh-TW" sz="4000" b="1" smtClean="0">
              <a:solidFill>
                <a:srgbClr val="FFC000"/>
              </a:solidFill>
              <a:latin typeface="全真中黑體" pitchFamily="49" charset="-120"/>
              <a:ea typeface="全真中黑體" pitchFamily="49" charset="-120"/>
            </a:endParaRPr>
          </a:p>
          <a:p>
            <a:pPr algn="ctr">
              <a:buFont typeface="Monotype Sorts" pitchFamily="2" charset="2"/>
              <a:buNone/>
            </a:pPr>
            <a:r>
              <a:rPr lang="zh-TW" altLang="en-US" sz="40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我願意跟隨主 不論高山平地，</a:t>
            </a:r>
            <a:endParaRPr lang="en-US" altLang="zh-TW" sz="4000" b="1" smtClean="0">
              <a:solidFill>
                <a:srgbClr val="FFC000"/>
              </a:solidFill>
              <a:latin typeface="全真中黑體" pitchFamily="49" charset="-120"/>
              <a:ea typeface="全真中黑體" pitchFamily="49" charset="-120"/>
            </a:endParaRPr>
          </a:p>
          <a:p>
            <a:pPr algn="ctr">
              <a:buFont typeface="Monotype Sorts" pitchFamily="2" charset="2"/>
              <a:buNone/>
            </a:pPr>
            <a:r>
              <a:rPr lang="en-US" altLang="zh-TW" sz="40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Down in the valley or upon the mountain steep,</a:t>
            </a:r>
            <a:r>
              <a:rPr lang="zh-TW" altLang="en-US" sz="40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/>
            </a:r>
            <a:br>
              <a:rPr lang="zh-TW" altLang="en-US" sz="40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</a:br>
            <a:r>
              <a:rPr lang="zh-TW" altLang="en-US" sz="40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我靈常願與主親近 永不分離</a:t>
            </a:r>
            <a:endParaRPr lang="en-US" altLang="zh-TW" sz="4000" b="1" smtClean="0">
              <a:solidFill>
                <a:srgbClr val="FFC000"/>
              </a:solidFill>
              <a:latin typeface="全真中黑體" pitchFamily="49" charset="-120"/>
              <a:ea typeface="全真中黑體" pitchFamily="49" charset="-120"/>
            </a:endParaRPr>
          </a:p>
          <a:p>
            <a:pPr algn="ctr">
              <a:buFont typeface="Monotype Sorts" pitchFamily="2" charset="2"/>
              <a:buNone/>
            </a:pPr>
            <a:r>
              <a:rPr lang="en-US" altLang="zh-TW" sz="40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Close beside my savior would my soul ever keep</a:t>
            </a:r>
          </a:p>
          <a:p>
            <a:endParaRPr lang="en-US" smtClean="0">
              <a:ea typeface="全真中黑體" pitchFamily="49" charset="-120"/>
            </a:endParaRPr>
          </a:p>
          <a:p>
            <a:endParaRPr 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57150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5750"/>
            <a:ext cx="7772400" cy="5143500"/>
          </a:xfrm>
        </p:spPr>
        <p:txBody>
          <a:bodyPr/>
          <a:lstStyle/>
          <a:p>
            <a:pPr algn="ctr">
              <a:buFont typeface="Monotype Sorts" pitchFamily="2" charset="2"/>
              <a:buNone/>
              <a:defRPr/>
            </a:pPr>
            <a:endParaRPr lang="en-US" altLang="zh-TW" sz="4000" b="1" dirty="0" smtClean="0">
              <a:solidFill>
                <a:srgbClr val="FFC000"/>
              </a:solidFill>
              <a:latin typeface="全真中黑體" pitchFamily="49" charset="-120"/>
              <a:ea typeface="全真中黑體" pitchFamily="49" charset="-120"/>
            </a:endParaRPr>
          </a:p>
          <a:p>
            <a:pPr algn="ctr">
              <a:buFont typeface="Monotype Sorts" pitchFamily="2" charset="2"/>
              <a:buNone/>
              <a:defRPr/>
            </a:pPr>
            <a:r>
              <a:rPr lang="zh-TW" altLang="en-US" sz="4000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他必安然領我 跟隨他的腳蹤行，</a:t>
            </a:r>
            <a:endParaRPr lang="en-US" altLang="zh-TW" sz="4000" b="1" dirty="0" smtClean="0">
              <a:solidFill>
                <a:srgbClr val="FFC000"/>
              </a:solidFill>
              <a:latin typeface="全真中黑體" pitchFamily="49" charset="-120"/>
              <a:ea typeface="全真中黑體" pitchFamily="49" charset="-120"/>
            </a:endParaRPr>
          </a:p>
          <a:p>
            <a:pPr algn="ctr">
              <a:buFont typeface="Monotype Sorts" pitchFamily="2" charset="2"/>
              <a:buNone/>
              <a:defRPr/>
            </a:pPr>
            <a:r>
              <a:rPr lang="en-US" altLang="zh-TW" sz="4000" b="1" dirty="0" smtClean="0">
                <a:solidFill>
                  <a:srgbClr val="FFC000"/>
                </a:solidFill>
                <a:latin typeface="+mj-lt"/>
                <a:ea typeface="全真中黑體" pitchFamily="49" charset="-120"/>
              </a:rPr>
              <a:t>He will lead me safely in the path that he has trod</a:t>
            </a:r>
            <a:r>
              <a:rPr lang="zh-TW" altLang="en-US" sz="4000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/>
            </a:r>
            <a:br>
              <a:rPr lang="zh-TW" altLang="en-US" sz="4000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</a:br>
            <a:r>
              <a:rPr lang="zh-TW" altLang="en-US" sz="4000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我願與主同行 一直到天庭</a:t>
            </a:r>
            <a:endParaRPr lang="en-US" altLang="zh-TW" sz="4000" b="1" dirty="0" smtClean="0">
              <a:solidFill>
                <a:srgbClr val="FFC000"/>
              </a:solidFill>
              <a:latin typeface="全真中黑體" pitchFamily="49" charset="-120"/>
              <a:ea typeface="全真中黑體" pitchFamily="49" charset="-120"/>
            </a:endParaRPr>
          </a:p>
          <a:p>
            <a:pPr algn="ctr">
              <a:buFont typeface="Monotype Sorts" pitchFamily="2" charset="2"/>
              <a:buNone/>
              <a:defRPr/>
            </a:pPr>
            <a:r>
              <a:rPr lang="en-US" sz="4000" b="1" dirty="0" smtClean="0">
                <a:solidFill>
                  <a:srgbClr val="FFC000"/>
                </a:solidFill>
                <a:latin typeface="+mj-lt"/>
                <a:ea typeface="全真中黑體"/>
              </a:rPr>
              <a:t>Up to where they gather on the hills of God</a:t>
            </a:r>
            <a:r>
              <a:rPr lang="en-US" sz="4000" b="1" dirty="0" smtClean="0">
                <a:solidFill>
                  <a:srgbClr val="FFC000"/>
                </a:solidFill>
                <a:ea typeface="全真中黑體" pitchFamily="49" charset="-120"/>
              </a:rPr>
              <a:t>.</a:t>
            </a:r>
            <a:endParaRPr lang="en-US" sz="4000" b="1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42938" y="0"/>
            <a:ext cx="7772400" cy="46038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0" y="285750"/>
            <a:ext cx="8858250" cy="5429250"/>
          </a:xfrm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zh-TW" altLang="en-US" sz="36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跟隨跟隨！我願跟隨耶穌</a:t>
            </a:r>
            <a:r>
              <a:rPr lang="en-US" altLang="zh-TW" sz="36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,</a:t>
            </a:r>
          </a:p>
          <a:p>
            <a:pPr algn="ctr">
              <a:buFont typeface="Monotype Sorts" pitchFamily="2" charset="2"/>
              <a:buNone/>
            </a:pPr>
            <a:r>
              <a:rPr lang="en-US" altLang="zh-TW" sz="36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Follow! Follow! I would follow Jesus!</a:t>
            </a:r>
          </a:p>
          <a:p>
            <a:pPr algn="ctr">
              <a:buFont typeface="Monotype Sorts" pitchFamily="2" charset="2"/>
              <a:buNone/>
            </a:pPr>
            <a:r>
              <a:rPr lang="zh-TW" altLang="en-US" sz="36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不論往何地方，我要跟隨主 跟隨跟隨！</a:t>
            </a:r>
            <a:endParaRPr lang="en-US" altLang="zh-TW" sz="3600" b="1" smtClean="0">
              <a:solidFill>
                <a:srgbClr val="FFC000"/>
              </a:solidFill>
              <a:latin typeface="全真中黑體" pitchFamily="49" charset="-120"/>
              <a:ea typeface="全真中黑體" pitchFamily="49" charset="-120"/>
            </a:endParaRPr>
          </a:p>
          <a:p>
            <a:pPr algn="ctr">
              <a:buFont typeface="Monotype Sorts" pitchFamily="2" charset="2"/>
              <a:buNone/>
            </a:pPr>
            <a:r>
              <a:rPr lang="en-US" altLang="zh-TW" sz="36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Anywhere, everywhere, I would follow on! Follow! Follow! </a:t>
            </a:r>
          </a:p>
          <a:p>
            <a:pPr algn="ctr">
              <a:buFont typeface="Monotype Sorts" pitchFamily="2" charset="2"/>
              <a:buNone/>
            </a:pPr>
            <a:r>
              <a:rPr lang="zh-TW" altLang="en-US" sz="36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我願跟隨耶穌 只望耶穌引導我必跟隨主</a:t>
            </a:r>
            <a:endParaRPr lang="en-US" altLang="zh-TW" sz="3600" b="1" smtClean="0">
              <a:solidFill>
                <a:srgbClr val="FFC000"/>
              </a:solidFill>
              <a:latin typeface="全真中黑體" pitchFamily="49" charset="-120"/>
              <a:ea typeface="全真中黑體" pitchFamily="49" charset="-120"/>
            </a:endParaRPr>
          </a:p>
          <a:p>
            <a:pPr algn="ctr">
              <a:buFont typeface="Monotype Sorts" pitchFamily="2" charset="2"/>
              <a:buNone/>
            </a:pPr>
            <a:r>
              <a:rPr lang="en-US" altLang="zh-TW" sz="3600" b="1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 I would follow Jesus!  Everywhere He leads me I would follow on!</a:t>
            </a:r>
          </a:p>
          <a:p>
            <a:pPr>
              <a:buFont typeface="Monotype Sort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insblus">
  <a:themeElements>
    <a:clrScheme name="">
      <a:dk1>
        <a:srgbClr val="00279F"/>
      </a:dk1>
      <a:lt1>
        <a:srgbClr val="FFFFFF"/>
      </a:lt1>
      <a:dk2>
        <a:srgbClr val="000000"/>
      </a:dk2>
      <a:lt2>
        <a:srgbClr val="FFFF00"/>
      </a:lt2>
      <a:accent1>
        <a:srgbClr val="EF9100"/>
      </a:accent1>
      <a:accent2>
        <a:srgbClr val="114FFB"/>
      </a:accent2>
      <a:accent3>
        <a:srgbClr val="AAAAAA"/>
      </a:accent3>
      <a:accent4>
        <a:srgbClr val="DADADA"/>
      </a:accent4>
      <a:accent5>
        <a:srgbClr val="F6C7AA"/>
      </a:accent5>
      <a:accent6>
        <a:srgbClr val="0E47E3"/>
      </a:accent6>
      <a:hlink>
        <a:srgbClr val="F95AB7"/>
      </a:hlink>
      <a:folHlink>
        <a:srgbClr val="919191"/>
      </a:folHlink>
    </a:clrScheme>
    <a:fontScheme name="linsblus.ppt">
      <a:majorFont>
        <a:latin typeface="Times New Roman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linsblus.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sblus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sblus.pp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sblus.pp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sblus.pp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sblus.pp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sblus.pp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c:\msoffice\powerpnt\template\sldshow\linsblus.ppt</Template>
  <TotalTime>46</TotalTime>
  <Pages>6</Pages>
  <Words>417</Words>
  <Application>Microsoft Office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新細明體</vt:lpstr>
      <vt:lpstr>Times New Roman</vt:lpstr>
      <vt:lpstr>Monotype Sorts</vt:lpstr>
      <vt:lpstr>全真楷書</vt:lpstr>
      <vt:lpstr>全真中黑體</vt:lpstr>
      <vt:lpstr>linsblus</vt:lpstr>
      <vt:lpstr>S431 跟 隨    Follow On                                我願意跟隨主，奔走平坦道路， Down in the valley with my Savior I would go,  或遇花木茂盛 清水常流之處；  where the flowers are blooming and the sweet waters flow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跟 隨   1  我願意跟隨主， 奔走平坦道路， 或遇花木茂盛 清水常流之處； 既有救主引導 我心歡然跟隨主， 一路走到天上， 我必跟從主。</dc:title>
  <dc:creator>Communication Systems</dc:creator>
  <cp:lastModifiedBy>Mingyong Huang</cp:lastModifiedBy>
  <cp:revision>20</cp:revision>
  <cp:lastPrinted>1601-01-01T00:00:00Z</cp:lastPrinted>
  <dcterms:created xsi:type="dcterms:W3CDTF">1997-02-18T11:56:02Z</dcterms:created>
  <dcterms:modified xsi:type="dcterms:W3CDTF">2018-03-10T01:16:30Z</dcterms:modified>
</cp:coreProperties>
</file>