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(X2)"/>
          <p:cNvSpPr txBox="1"/>
          <p:nvPr/>
        </p:nvSpPr>
        <p:spPr>
          <a:xfrm>
            <a:off x="10197324" y="3975822"/>
            <a:ext cx="684595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(X2)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