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75" r:id="rId1"/>
    <p:sldMasterId id="2147487231" r:id="rId2"/>
  </p:sldMasterIdLst>
  <p:notesMasterIdLst>
    <p:notesMasterId r:id="rId14"/>
  </p:notesMasterIdLst>
  <p:sldIdLst>
    <p:sldId id="1313" r:id="rId3"/>
    <p:sldId id="1314" r:id="rId4"/>
    <p:sldId id="1315" r:id="rId5"/>
    <p:sldId id="1316" r:id="rId6"/>
    <p:sldId id="1317" r:id="rId7"/>
    <p:sldId id="1318" r:id="rId8"/>
    <p:sldId id="1319" r:id="rId9"/>
    <p:sldId id="1320" r:id="rId10"/>
    <p:sldId id="1321" r:id="rId11"/>
    <p:sldId id="1322" r:id="rId12"/>
    <p:sldId id="132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4" autoAdjust="0"/>
    <p:restoredTop sz="86343" autoAdjust="0"/>
  </p:normalViewPr>
  <p:slideViewPr>
    <p:cSldViewPr>
      <p:cViewPr>
        <p:scale>
          <a:sx n="71" d="100"/>
          <a:sy n="71" d="100"/>
        </p:scale>
        <p:origin x="-55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22962"/>
            <a:ext cx="6858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3A3C-D2AA-A546-9072-66CFE226AC9B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1/9/2022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02213-9C6A-824A-B771-18913EEDDDAD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1/9/2022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3174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75380A-A4D3-A34A-AB58-4D2338910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EF2A3D6-85CC-D143-9D53-0FDE6E8C6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09C23D-B54F-9143-8633-FBFBCCD27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EE18AF-7D9E-734D-9A10-2493AB2B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E922F1-8DCF-224A-9E32-9F9D7AAF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69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C4802C-0D33-0A43-A2F9-BA185F375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3E7262-DDF1-C545-B2E8-2DC00DE4B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B199F5-E726-D043-B813-CC841EED2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E3C6D8-8E20-0E4F-90C0-9D4BE85EE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582888-379B-DA4D-9475-586A74003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490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239060-B793-AE46-ACF2-E837F6FE9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1E698E-BE2D-D145-9C1B-745B23C88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656439-762D-734F-B1AE-3DA8FC4AE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5397A7-BEF6-7041-A07C-5DCE0834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A19B09-23D4-444B-B817-E9656E4C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360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1FDBAF-25FE-7B41-8600-8230EEEAE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0544DD-396A-1B46-9DD6-9D48F438A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BA62E4D-064E-BC41-9823-CCE003165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7B8922-96B4-6144-B21A-C1D3BB14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63F5C4-C193-8D43-A79E-3D827F1C8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1ADF0F-6E22-C843-BB61-3723DE63D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377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55F069-9AD0-CF4A-803C-99AA2A05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F94EAFE-2463-CD4D-A62C-E354A0F67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44DEB2-7F92-944F-A6DA-86202D055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FF94E00-E6A8-6C4A-80CC-C714A4DF1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39FC1DF-630E-2045-88E4-CCAF051FD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D637C99-D5C6-8043-971A-03AA8F729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14DB9CB-8FDF-7547-8C81-D6ABE877F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B2546E1-C7F8-E842-A255-368E07841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971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F1A596-062C-8D44-A36D-0C5201704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5B18B86-D206-6948-B69E-91BBC6161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34F9169-8002-B348-976B-BAD0F9B81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E00EB4A-4F1A-A042-9580-EE791B747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902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59E3BAD-FBDB-1D4F-B9BD-D06FC0CF3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803B4FC-6363-A74B-B3FC-83AD6402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51DEC80-34FE-BD4D-89C4-DB7C9EF5D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9063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3E056-7874-0045-92FA-338F55C72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ABB226-52C5-1949-B311-F4E67F3D8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ED1677B-D389-274F-A9D0-56F53B1F5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066849-719B-3643-9E5C-C691BB91F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1B4B69-A79D-EF48-87C3-527F36EC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59AC88-6897-9B4B-8A4A-941334759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9093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CBA357-A313-C649-92B0-6BAE034F0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0640304-2BD2-E045-86E2-034F257965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74608D-F367-F945-AE18-6E9140DD6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B301BDB-8F95-B949-BBA7-E98093ED6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63F876-B395-0B45-A127-EEBC395AE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C5F1F4E-0453-DA4C-9D00-01EF59347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53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2DF4-75D2-E94F-A080-25DA24D864A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1/9/2022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6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EC4C25-67C7-DC43-8AA0-2B4056E66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9A0E416-03A7-754E-A4EA-741F923F4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26D6E3-B599-6A4E-B9B3-746F76BA4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E6F461-F282-0843-A0A5-9A7CC1BB8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A93E39-E27E-BA43-8BBA-4FB1201D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458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0600D2E-4084-DC44-909F-E61BEDE2C7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04328AC-EF05-4D42-8841-1E3C87976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98C432-D1C5-974B-A10A-6071F4EBC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D2BDA6-3ECC-3444-B0F9-2BCD726C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12C3C8-905F-2447-9759-5E325AF44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15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751117"/>
            <a:ext cx="5491163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610028"/>
            <a:ext cx="5491163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1D0-134A-2E4D-898F-8ADD058FD9C3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1/9/2022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57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862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37E6-4875-AF43-924A-719E1B500DFC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1/9/2022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4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5A0-0F37-0B41-9F5D-E9570F6AC60E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1/9/2022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11ED-A39C-9C48-A4C8-7B557292853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1/9/2022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53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DD58-97AB-0146-82CC-6C9C9D2428B9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1/9/2022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85060" y="127000"/>
            <a:ext cx="31239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766354"/>
            <a:ext cx="4363031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870" y="2057400"/>
            <a:ext cx="31239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91B7-E06A-8546-89D2-351C624262E1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1/9/2022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57213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38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197A-0AA5-C046-9995-AA72F36DD8F6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1/9/2022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32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5">
            <a:alphaModFix amt="3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6EA956E-010D-FF44-A74E-5046FEEAA601}" type="datetime1">
              <a:rPr lang="en-US" altLang="zh-CN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1/9/2022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7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76" r:id="rId1"/>
    <p:sldLayoutId id="2147486377" r:id="rId2"/>
    <p:sldLayoutId id="2147486378" r:id="rId3"/>
    <p:sldLayoutId id="2147486379" r:id="rId4"/>
    <p:sldLayoutId id="2147486380" r:id="rId5"/>
    <p:sldLayoutId id="2147486381" r:id="rId6"/>
    <p:sldLayoutId id="2147486382" r:id="rId7"/>
    <p:sldLayoutId id="2147486383" r:id="rId8"/>
    <p:sldLayoutId id="2147486384" r:id="rId9"/>
    <p:sldLayoutId id="2147486385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4AEC42D-A00E-CD4B-B950-3DC11DC02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E2BF529-4458-584E-BFD8-419EB595A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9A475B-03B8-2B43-B8B2-EF05B32605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5C47C5B-9041-6E44-830D-39242A2DDDC2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1/9/2022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D81235-F035-ED48-B863-DCCC29540D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A98181-9F13-1C41-AB72-2324F2617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6F588CF-A99B-A04C-8174-05EB3276CE0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4961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232" r:id="rId1"/>
    <p:sldLayoutId id="2147487233" r:id="rId2"/>
    <p:sldLayoutId id="2147487234" r:id="rId3"/>
    <p:sldLayoutId id="2147487235" r:id="rId4"/>
    <p:sldLayoutId id="2147487236" r:id="rId5"/>
    <p:sldLayoutId id="2147487237" r:id="rId6"/>
    <p:sldLayoutId id="2147487238" r:id="rId7"/>
    <p:sldLayoutId id="2147487239" r:id="rId8"/>
    <p:sldLayoutId id="2147487240" r:id="rId9"/>
    <p:sldLayoutId id="2147487241" r:id="rId10"/>
    <p:sldLayoutId id="21474872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E4FD21-E64F-F441-AF95-2005E8786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5214" y="4758928"/>
            <a:ext cx="6858000" cy="1241822"/>
          </a:xfrm>
        </p:spPr>
        <p:txBody>
          <a:bodyPr/>
          <a:lstStyle/>
          <a:p>
            <a:r>
              <a:rPr lang="en-US" dirty="0" err="1"/>
              <a:t>清晨读经团契</a:t>
            </a:r>
            <a:endParaRPr lang="en-US" dirty="0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xmlns="" id="{3B8A2F2C-B8D4-424F-B03C-F58421131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373" y="2561710"/>
            <a:ext cx="8239254" cy="173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22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9051D9-B25E-804E-A9E1-99B16A743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2468" y="1355316"/>
            <a:ext cx="5725812" cy="39786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4500" b="1" dirty="0"/>
              <a:t>甚至為了我犧牲生命</a:t>
            </a:r>
            <a:br>
              <a:rPr lang="ja-JP" altLang="en-US" sz="4500" b="1" dirty="0"/>
            </a:br>
            <a:r>
              <a:rPr lang="ja-JP" altLang="en-US" sz="4500" b="1" dirty="0"/>
              <a:t>祢愛我竟愛到底</a:t>
            </a:r>
            <a:br>
              <a:rPr lang="ja-JP" altLang="en-US" sz="4500" b="1" dirty="0"/>
            </a:br>
            <a:r>
              <a:rPr lang="ja-JP" altLang="en-US" sz="4500" b="1" dirty="0"/>
              <a:t>求祢接納這微小的我</a:t>
            </a:r>
            <a:br>
              <a:rPr lang="ja-JP" altLang="en-US" sz="4500" b="1" dirty="0"/>
            </a:br>
            <a:r>
              <a:rPr lang="ja-JP" altLang="en-US" sz="4500" b="1" dirty="0"/>
              <a:t>獻上我的愛</a:t>
            </a:r>
            <a:r>
              <a:rPr lang="ja-JP" altLang="en-US" sz="4500" b="1" dirty="0" smtClean="0"/>
              <a:t>情</a:t>
            </a:r>
            <a:endParaRPr lang="en-US" altLang="ja-JP" sz="4500" b="1" dirty="0" smtClean="0"/>
          </a:p>
          <a:p>
            <a:pPr marL="0" indent="0">
              <a:buNone/>
            </a:pPr>
            <a:r>
              <a:rPr lang="en-US" altLang="zh-CN" sz="4800" dirty="0"/>
              <a:t>You sacrificed your life for me</a:t>
            </a:r>
            <a:br>
              <a:rPr lang="en-US" altLang="zh-CN" sz="4800" dirty="0"/>
            </a:br>
            <a:r>
              <a:rPr lang="en-US" altLang="zh-CN" sz="4800" dirty="0"/>
              <a:t>You love me to the end</a:t>
            </a:r>
            <a:endParaRPr lang="en-US" sz="4500" b="1" dirty="0"/>
          </a:p>
        </p:txBody>
      </p:sp>
    </p:spTree>
    <p:extLst>
      <p:ext uri="{BB962C8B-B14F-4D97-AF65-F5344CB8AC3E}">
        <p14:creationId xmlns:p14="http://schemas.microsoft.com/office/powerpoint/2010/main" val="76954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9051D9-B25E-804E-A9E1-99B16A743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2468" y="1355316"/>
            <a:ext cx="5725812" cy="39786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4500" b="1" dirty="0"/>
              <a:t>求祢接納這微小的我</a:t>
            </a:r>
            <a:br>
              <a:rPr lang="ja-JP" altLang="en-US" sz="4500" b="1" dirty="0"/>
            </a:br>
            <a:r>
              <a:rPr lang="ja-JP" altLang="en-US" sz="4500" b="1" dirty="0"/>
              <a:t>獻上我的愛</a:t>
            </a:r>
            <a:r>
              <a:rPr lang="ja-JP" altLang="en-US" sz="4500" b="1" dirty="0" smtClean="0"/>
              <a:t>情</a:t>
            </a:r>
            <a:endParaRPr lang="en-US" altLang="ja-JP" sz="4500" b="1" dirty="0" smtClean="0"/>
          </a:p>
          <a:p>
            <a:pPr marL="0" indent="0">
              <a:buNone/>
            </a:pPr>
            <a:r>
              <a:rPr lang="en-US" altLang="zh-CN" sz="4400" dirty="0"/>
              <a:t>Please accept the insignificant me</a:t>
            </a:r>
            <a:br>
              <a:rPr lang="en-US" altLang="zh-CN" sz="4400" dirty="0"/>
            </a:br>
            <a:r>
              <a:rPr lang="en-US" altLang="zh-CN" sz="4400" dirty="0"/>
              <a:t>I offer You my allegiance</a:t>
            </a:r>
            <a:endParaRPr lang="en-US" altLang="ja-JP" sz="4500" b="1" dirty="0"/>
          </a:p>
          <a:p>
            <a:pPr marL="0" indent="0">
              <a:buNone/>
            </a:pPr>
            <a:endParaRPr lang="en-US" altLang="zh-CN" sz="4500" b="1" dirty="0"/>
          </a:p>
          <a:p>
            <a:pPr marL="0" indent="0">
              <a:buNone/>
            </a:pPr>
            <a:endParaRPr lang="en-US" altLang="zh-CN" sz="4500" b="1" dirty="0"/>
          </a:p>
          <a:p>
            <a:pPr marL="0" indent="0">
              <a:buNone/>
            </a:pPr>
            <a:r>
              <a:rPr lang="zh-CN" altLang="en-US" sz="4500" b="1" dirty="0"/>
              <a:t>（</a:t>
            </a:r>
            <a:r>
              <a:rPr lang="en-US" altLang="zh-CN" sz="4500" b="1" dirty="0"/>
              <a:t>End</a:t>
            </a:r>
            <a:r>
              <a:rPr lang="zh-CN" altLang="en-US" sz="4500" b="1" dirty="0"/>
              <a:t>）</a:t>
            </a:r>
            <a:endParaRPr lang="en-US" sz="4500" b="1" dirty="0"/>
          </a:p>
        </p:txBody>
      </p:sp>
    </p:spTree>
    <p:extLst>
      <p:ext uri="{BB962C8B-B14F-4D97-AF65-F5344CB8AC3E}">
        <p14:creationId xmlns:p14="http://schemas.microsoft.com/office/powerpoint/2010/main" val="145489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FDD4EB-03AC-D64D-9044-9951DD29E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0" y="990600"/>
            <a:ext cx="5867400" cy="4953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sz="4500" b="1" dirty="0">
                <a:latin typeface="+mn-ea"/>
                <a:cs typeface="LINGWAI TC MEDIUM" panose="03050602040302020204" pitchFamily="66" charset="-120"/>
              </a:rPr>
              <a:t>1.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主耶穌走過的十架路</a:t>
            </a:r>
            <a:br>
              <a:rPr lang="ja-JP" altLang="en-US" sz="4500" b="1" dirty="0">
                <a:latin typeface="+mn-ea"/>
                <a:cs typeface="LINGWAI TC MEDIUM" panose="03050602040302020204" pitchFamily="66" charset="-120"/>
              </a:rPr>
            </a:br>
            <a:r>
              <a:rPr lang="zh-CN" altLang="en-US" sz="4500" b="1" dirty="0">
                <a:latin typeface="+mn-ea"/>
                <a:cs typeface="LINGWAI TC MEDIUM" panose="03050602040302020204" pitchFamily="66" charset="-120"/>
              </a:rPr>
              <a:t>   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我也願跟隨</a:t>
            </a:r>
            <a:br>
              <a:rPr lang="ja-JP" altLang="en-US" sz="4500" b="1" dirty="0">
                <a:latin typeface="+mn-ea"/>
                <a:cs typeface="LINGWAI TC MEDIUM" panose="03050602040302020204" pitchFamily="66" charset="-120"/>
              </a:rPr>
            </a:br>
            <a:r>
              <a:rPr lang="zh-CN" altLang="en-US" sz="4500" b="1" dirty="0">
                <a:latin typeface="+mn-ea"/>
                <a:cs typeface="LINGWAI TC MEDIUM" panose="03050602040302020204" pitchFamily="66" charset="-120"/>
              </a:rPr>
              <a:t>   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流出寶血犧牲的道路</a:t>
            </a:r>
            <a:br>
              <a:rPr lang="ja-JP" altLang="en-US" sz="4500" b="1" dirty="0">
                <a:latin typeface="+mn-ea"/>
                <a:cs typeface="LINGWAI TC MEDIUM" panose="03050602040302020204" pitchFamily="66" charset="-120"/>
              </a:rPr>
            </a:br>
            <a:r>
              <a:rPr lang="zh-CN" altLang="en-US" sz="4500" b="1" dirty="0">
                <a:latin typeface="+mn-ea"/>
                <a:cs typeface="LINGWAI TC MEDIUM" panose="03050602040302020204" pitchFamily="66" charset="-120"/>
              </a:rPr>
              <a:t>   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我要跟隨到底</a:t>
            </a:r>
            <a:endParaRPr lang="en-US" sz="4500" b="1" dirty="0">
              <a:latin typeface="+mn-ea"/>
              <a:cs typeface="LINGWAI TC MEDIUM" panose="03050602040302020204" pitchFamily="66" charset="-120"/>
            </a:endParaRPr>
          </a:p>
          <a:p>
            <a:pPr marL="0" indent="0">
              <a:buNone/>
            </a:pPr>
            <a:endParaRPr lang="en-US" sz="4500" b="1" dirty="0" smtClean="0">
              <a:latin typeface="Nanum Pen Script" panose="03040600000000000000" pitchFamily="66" charset="-127"/>
              <a:ea typeface="Nanum Pen Script" panose="03040600000000000000" pitchFamily="66" charset="-127"/>
              <a:cs typeface="LINGWAI TC MEDIUM" panose="03050602040302020204" pitchFamily="66" charset="-120"/>
            </a:endParaRPr>
          </a:p>
          <a:p>
            <a:pPr marL="0" indent="0">
              <a:buNone/>
            </a:pPr>
            <a:r>
              <a:rPr lang="en-US" altLang="zh-CN" sz="4800" dirty="0"/>
              <a:t>1. Via Dolorosa that Lord </a:t>
            </a:r>
            <a:r>
              <a:rPr lang="en-US" altLang="zh-CN" sz="4800" dirty="0" smtClean="0"/>
              <a:t>         Jesus walked I </a:t>
            </a:r>
            <a:r>
              <a:rPr lang="en-US" altLang="zh-CN" sz="4800" dirty="0"/>
              <a:t>would follow too</a:t>
            </a:r>
            <a:br>
              <a:rPr lang="en-US" altLang="zh-CN" sz="4800" dirty="0"/>
            </a:br>
            <a:r>
              <a:rPr lang="en-US" altLang="zh-CN" sz="4800" dirty="0"/>
              <a:t>You shed the precious blood on </a:t>
            </a:r>
            <a:r>
              <a:rPr lang="en-US" altLang="zh-CN" sz="4800" dirty="0" smtClean="0"/>
              <a:t>it I </a:t>
            </a:r>
            <a:r>
              <a:rPr lang="en-US" altLang="zh-CN" sz="4800" dirty="0"/>
              <a:t>would follow You to the end</a:t>
            </a:r>
            <a:endParaRPr lang="en-US" sz="4500" b="1" dirty="0">
              <a:latin typeface="Nanum Pen Script" panose="03040600000000000000" pitchFamily="66" charset="-127"/>
              <a:ea typeface="Nanum Pen Script" panose="03040600000000000000" pitchFamily="66" charset="-127"/>
              <a:cs typeface="LINGWAI TC MEDIUM" panose="03050602040302020204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1725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36AEEB-7959-2F42-9FAE-C9CAFE66E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5063" y="1327514"/>
            <a:ext cx="6166537" cy="46922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ja-JP" altLang="en-US" sz="4500" b="1" dirty="0"/>
              <a:t>險峻的山嶺也無所謂</a:t>
            </a:r>
            <a:br>
              <a:rPr lang="ja-JP" altLang="en-US" sz="4500" b="1" dirty="0"/>
            </a:br>
            <a:r>
              <a:rPr lang="ja-JP" altLang="en-US" sz="4500" b="1" dirty="0"/>
              <a:t>天涯海角我也願跟隨</a:t>
            </a:r>
            <a:br>
              <a:rPr lang="ja-JP" altLang="en-US" sz="4500" b="1" dirty="0"/>
            </a:br>
            <a:r>
              <a:rPr lang="ja-JP" altLang="en-US" sz="4500" b="1" dirty="0"/>
              <a:t>為了拯救失喪的靈魂</a:t>
            </a:r>
            <a:br>
              <a:rPr lang="ja-JP" altLang="en-US" sz="4500" b="1" dirty="0"/>
            </a:br>
            <a:r>
              <a:rPr lang="ja-JP" altLang="en-US" sz="4500" b="1" dirty="0"/>
              <a:t>我願捨棄寶貴生</a:t>
            </a:r>
            <a:r>
              <a:rPr lang="ja-JP" altLang="en-US" sz="4500" b="1" dirty="0" smtClean="0"/>
              <a:t>命</a:t>
            </a:r>
            <a:endParaRPr lang="en-US" altLang="ja-JP" sz="4500" b="1" dirty="0" smtClean="0"/>
          </a:p>
          <a:p>
            <a:pPr marL="0" indent="0">
              <a:buNone/>
            </a:pPr>
            <a:r>
              <a:rPr lang="en-US" altLang="zh-CN" sz="4800" dirty="0"/>
              <a:t>It doesn’t matter mountains </a:t>
            </a:r>
            <a:r>
              <a:rPr lang="en-US" altLang="zh-CN" sz="4800" dirty="0" smtClean="0"/>
              <a:t>steep to </a:t>
            </a:r>
            <a:r>
              <a:rPr lang="en-US" altLang="zh-CN" sz="4800" dirty="0"/>
              <a:t>the end of the </a:t>
            </a:r>
            <a:r>
              <a:rPr lang="en-US" altLang="zh-CN" sz="4800" dirty="0" smtClean="0"/>
              <a:t>earth</a:t>
            </a:r>
          </a:p>
          <a:p>
            <a:pPr marL="0" indent="0">
              <a:buNone/>
            </a:pPr>
            <a:r>
              <a:rPr lang="en-US" altLang="zh-CN" sz="4800" dirty="0" smtClean="0"/>
              <a:t>I </a:t>
            </a:r>
            <a:r>
              <a:rPr lang="en-US" altLang="zh-CN" sz="4800" dirty="0"/>
              <a:t>follow </a:t>
            </a:r>
            <a:r>
              <a:rPr lang="en-US" altLang="zh-CN" sz="4800" dirty="0" smtClean="0"/>
              <a:t>You</a:t>
            </a:r>
          </a:p>
          <a:p>
            <a:pPr marL="0" indent="0">
              <a:buNone/>
            </a:pPr>
            <a:r>
              <a:rPr lang="en-US" altLang="zh-CN" sz="4800" dirty="0" smtClean="0"/>
              <a:t>In </a:t>
            </a:r>
            <a:r>
              <a:rPr lang="en-US" altLang="zh-CN" sz="4800" dirty="0"/>
              <a:t>order to save the lost souls</a:t>
            </a:r>
            <a:br>
              <a:rPr lang="en-US" altLang="zh-CN" sz="4800" dirty="0"/>
            </a:br>
            <a:r>
              <a:rPr lang="en-US" altLang="zh-CN" sz="4800" dirty="0"/>
              <a:t>I would give up my precious life</a:t>
            </a:r>
            <a:endParaRPr lang="en-US" sz="4500" b="1" dirty="0"/>
          </a:p>
        </p:txBody>
      </p:sp>
    </p:spTree>
    <p:extLst>
      <p:ext uri="{BB962C8B-B14F-4D97-AF65-F5344CB8AC3E}">
        <p14:creationId xmlns:p14="http://schemas.microsoft.com/office/powerpoint/2010/main" val="45471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3D6486-C934-C647-8BEA-637B4E6F7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9205" y="1383120"/>
            <a:ext cx="5863795" cy="45604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4500" b="1" dirty="0"/>
              <a:t>父啊求祢差遣我</a:t>
            </a:r>
            <a:br>
              <a:rPr lang="ja-JP" altLang="en-US" sz="4500" b="1" dirty="0"/>
            </a:br>
            <a:r>
              <a:rPr lang="ja-JP" altLang="en-US" sz="4500" b="1" dirty="0"/>
              <a:t>我要奔走十架路</a:t>
            </a:r>
            <a:br>
              <a:rPr lang="ja-JP" altLang="en-US" sz="4500" b="1" dirty="0"/>
            </a:br>
            <a:r>
              <a:rPr lang="ja-JP" altLang="en-US" sz="4500" b="1" dirty="0"/>
              <a:t>不惜犧牲寶貴生命</a:t>
            </a:r>
            <a:br>
              <a:rPr lang="ja-JP" altLang="en-US" sz="4500" b="1" dirty="0"/>
            </a:br>
            <a:r>
              <a:rPr lang="ja-JP" altLang="en-US" sz="4500" b="1" dirty="0"/>
              <a:t>求祢差遣</a:t>
            </a:r>
            <a:r>
              <a:rPr lang="ja-JP" altLang="en-US" sz="4500" b="1" dirty="0" smtClean="0"/>
              <a:t>我</a:t>
            </a:r>
            <a:endParaRPr lang="en-US" altLang="ja-JP" sz="4500" b="1" dirty="0" smtClean="0"/>
          </a:p>
          <a:p>
            <a:pPr marL="0" indent="0">
              <a:buNone/>
            </a:pPr>
            <a:endParaRPr lang="en-US" sz="4500" b="1" dirty="0"/>
          </a:p>
          <a:p>
            <a:pPr marL="0" indent="0">
              <a:buNone/>
            </a:pPr>
            <a:r>
              <a:rPr lang="en-US" altLang="zh-CN" sz="4800" dirty="0"/>
              <a:t>Father, please send me</a:t>
            </a:r>
            <a:br>
              <a:rPr lang="en-US" altLang="zh-CN" sz="4800" dirty="0"/>
            </a:br>
            <a:r>
              <a:rPr lang="en-US" altLang="zh-CN" sz="4800" dirty="0"/>
              <a:t>To run the race to carry the Cross</a:t>
            </a:r>
            <a:br>
              <a:rPr lang="en-US" altLang="zh-CN" sz="4800" dirty="0"/>
            </a:br>
            <a:r>
              <a:rPr lang="en-US" altLang="zh-CN" sz="4800" dirty="0"/>
              <a:t>I surrender my life</a:t>
            </a:r>
            <a:br>
              <a:rPr lang="en-US" altLang="zh-CN" sz="4800" dirty="0"/>
            </a:br>
            <a:r>
              <a:rPr lang="en-US" altLang="zh-CN" sz="4800" dirty="0"/>
              <a:t>Please send me</a:t>
            </a:r>
            <a:endParaRPr lang="en-US" sz="4500" b="1" dirty="0"/>
          </a:p>
        </p:txBody>
      </p:sp>
    </p:spTree>
    <p:extLst>
      <p:ext uri="{BB962C8B-B14F-4D97-AF65-F5344CB8AC3E}">
        <p14:creationId xmlns:p14="http://schemas.microsoft.com/office/powerpoint/2010/main" val="80293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FDD4EB-03AC-D64D-9044-9951DD29E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0" y="1327514"/>
            <a:ext cx="6400800" cy="453988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sz="4500" b="1" dirty="0">
                <a:latin typeface="+mn-ea"/>
                <a:cs typeface="LINGWAI TC MEDIUM" panose="03050602040302020204" pitchFamily="66" charset="-120"/>
              </a:rPr>
              <a:t>2.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主耶穌走過的十架路</a:t>
            </a:r>
            <a:br>
              <a:rPr lang="ja-JP" altLang="en-US" sz="4500" b="1" dirty="0">
                <a:latin typeface="+mn-ea"/>
                <a:cs typeface="LINGWAI TC MEDIUM" panose="03050602040302020204" pitchFamily="66" charset="-120"/>
              </a:rPr>
            </a:br>
            <a:r>
              <a:rPr lang="zh-CN" altLang="en-US" sz="4500" b="1" dirty="0">
                <a:latin typeface="+mn-ea"/>
                <a:cs typeface="LINGWAI TC MEDIUM" panose="03050602040302020204" pitchFamily="66" charset="-120"/>
              </a:rPr>
              <a:t>   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我也願跟隨</a:t>
            </a:r>
            <a:br>
              <a:rPr lang="ja-JP" altLang="en-US" sz="4500" b="1" dirty="0">
                <a:latin typeface="+mn-ea"/>
                <a:cs typeface="LINGWAI TC MEDIUM" panose="03050602040302020204" pitchFamily="66" charset="-120"/>
              </a:rPr>
            </a:br>
            <a:r>
              <a:rPr lang="zh-CN" altLang="en-US" sz="4500" b="1" dirty="0">
                <a:latin typeface="+mn-ea"/>
                <a:cs typeface="LINGWAI TC MEDIUM" panose="03050602040302020204" pitchFamily="66" charset="-120"/>
              </a:rPr>
              <a:t>   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流出寶血犧牲的道路</a:t>
            </a:r>
            <a:br>
              <a:rPr lang="ja-JP" altLang="en-US" sz="4500" b="1" dirty="0">
                <a:latin typeface="+mn-ea"/>
                <a:cs typeface="LINGWAI TC MEDIUM" panose="03050602040302020204" pitchFamily="66" charset="-120"/>
              </a:rPr>
            </a:br>
            <a:r>
              <a:rPr lang="zh-CN" altLang="en-US" sz="4500" b="1" dirty="0">
                <a:latin typeface="+mn-ea"/>
                <a:cs typeface="LINGWAI TC MEDIUM" panose="03050602040302020204" pitchFamily="66" charset="-120"/>
              </a:rPr>
              <a:t>   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我要跟隨到</a:t>
            </a:r>
            <a:r>
              <a:rPr lang="ja-JP" altLang="en-US" sz="4500" b="1" dirty="0" smtClean="0">
                <a:latin typeface="+mn-ea"/>
                <a:cs typeface="LINGWAI TC MEDIUM" panose="03050602040302020204" pitchFamily="66" charset="-120"/>
              </a:rPr>
              <a:t>底</a:t>
            </a:r>
            <a:endParaRPr lang="en-US" altLang="ja-JP" sz="4500" b="1" dirty="0" smtClean="0">
              <a:latin typeface="+mn-ea"/>
              <a:cs typeface="LINGWAI TC MEDIUM" panose="03050602040302020204" pitchFamily="66" charset="-120"/>
            </a:endParaRPr>
          </a:p>
          <a:p>
            <a:pPr marL="0" indent="0">
              <a:buNone/>
            </a:pPr>
            <a:r>
              <a:rPr lang="en-US" altLang="zh-CN" sz="4800" dirty="0"/>
              <a:t>2. Via Dolorosa that Lord Jesus walked</a:t>
            </a:r>
            <a:br>
              <a:rPr lang="en-US" altLang="zh-CN" sz="4800" dirty="0"/>
            </a:br>
            <a:r>
              <a:rPr lang="en-US" altLang="zh-CN" sz="4800" dirty="0"/>
              <a:t>I would follow too</a:t>
            </a:r>
            <a:br>
              <a:rPr lang="en-US" altLang="zh-CN" sz="4800" dirty="0"/>
            </a:br>
            <a:r>
              <a:rPr lang="en-US" altLang="zh-CN" sz="4800" dirty="0"/>
              <a:t>You shed the precious blood on it</a:t>
            </a:r>
            <a:br>
              <a:rPr lang="en-US" altLang="zh-CN" sz="4800" dirty="0"/>
            </a:br>
            <a:r>
              <a:rPr lang="en-US" altLang="zh-CN" sz="4800" dirty="0"/>
              <a:t>I would follow You to the end</a:t>
            </a:r>
            <a:endParaRPr lang="en-US" sz="4500" b="1" dirty="0">
              <a:latin typeface="+mn-ea"/>
              <a:cs typeface="LINGWAI TC MEDIUM" panose="03050602040302020204" pitchFamily="66" charset="-120"/>
            </a:endParaRPr>
          </a:p>
          <a:p>
            <a:pPr marL="0" indent="0">
              <a:buNone/>
            </a:pPr>
            <a:endParaRPr lang="en-US" sz="4500" b="1" dirty="0">
              <a:latin typeface="Nanum Pen Script" panose="03040600000000000000" pitchFamily="66" charset="-127"/>
              <a:ea typeface="Nanum Pen Script" panose="03040600000000000000" pitchFamily="66" charset="-127"/>
              <a:cs typeface="LINGWAI TC MEDIUM" panose="03050602040302020204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991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36AEEB-7959-2F42-9FAE-C9CAFE66E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5063" y="1327514"/>
            <a:ext cx="6090337" cy="461608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4500" b="1" dirty="0"/>
              <a:t>險峻的山嶺也無所謂</a:t>
            </a:r>
            <a:br>
              <a:rPr lang="ja-JP" altLang="en-US" sz="4500" b="1" dirty="0"/>
            </a:br>
            <a:r>
              <a:rPr lang="ja-JP" altLang="en-US" sz="4500" b="1" dirty="0"/>
              <a:t>天涯海角我也願跟隨</a:t>
            </a:r>
            <a:br>
              <a:rPr lang="ja-JP" altLang="en-US" sz="4500" b="1" dirty="0"/>
            </a:br>
            <a:r>
              <a:rPr lang="ja-JP" altLang="en-US" sz="4500" b="1" dirty="0"/>
              <a:t>為了拯救失喪的靈魂</a:t>
            </a:r>
            <a:br>
              <a:rPr lang="ja-JP" altLang="en-US" sz="4500" b="1" dirty="0"/>
            </a:br>
            <a:r>
              <a:rPr lang="ja-JP" altLang="en-US" sz="4500" b="1" dirty="0"/>
              <a:t>我願捨棄寶貴生</a:t>
            </a:r>
            <a:r>
              <a:rPr lang="ja-JP" altLang="en-US" sz="4500" b="1" dirty="0" smtClean="0"/>
              <a:t>命</a:t>
            </a:r>
            <a:endParaRPr lang="en-US" altLang="ja-JP" sz="4500" b="1" dirty="0" smtClean="0"/>
          </a:p>
          <a:p>
            <a:pPr marL="0" indent="0">
              <a:buNone/>
            </a:pPr>
            <a:r>
              <a:rPr lang="en-US" altLang="zh-CN" sz="4800" dirty="0"/>
              <a:t>It doesn’t matter mountains </a:t>
            </a:r>
            <a:r>
              <a:rPr lang="en-US" altLang="zh-CN" sz="4800" dirty="0" smtClean="0"/>
              <a:t>steep to </a:t>
            </a:r>
            <a:r>
              <a:rPr lang="en-US" altLang="zh-CN" sz="4800" dirty="0"/>
              <a:t>the end of the earth I follow You</a:t>
            </a:r>
            <a:br>
              <a:rPr lang="en-US" altLang="zh-CN" sz="4800" dirty="0"/>
            </a:br>
            <a:r>
              <a:rPr lang="en-US" altLang="zh-CN" sz="4800" dirty="0"/>
              <a:t>In order to save the lost </a:t>
            </a:r>
            <a:r>
              <a:rPr lang="en-US" altLang="zh-CN" sz="4800" dirty="0" smtClean="0"/>
              <a:t>souls </a:t>
            </a:r>
            <a:r>
              <a:rPr lang="en-US" altLang="zh-CN" sz="4800" dirty="0"/>
              <a:t>I would give up my precious life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65416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EAF7D5-471B-894B-AEC2-87517E743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838200"/>
            <a:ext cx="60960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4500" b="1" dirty="0"/>
              <a:t>世界雖無理的仇恨我</a:t>
            </a:r>
            <a:br>
              <a:rPr lang="ja-JP" altLang="en-US" sz="4500" b="1" dirty="0"/>
            </a:br>
            <a:r>
              <a:rPr lang="ja-JP" altLang="en-US" sz="4500" b="1" dirty="0"/>
              <a:t>我仍然以愛相對</a:t>
            </a:r>
            <a:br>
              <a:rPr lang="ja-JP" altLang="en-US" sz="4500" b="1" dirty="0"/>
            </a:br>
            <a:r>
              <a:rPr lang="ja-JP" altLang="en-US" sz="4500" b="1" dirty="0"/>
              <a:t>拯救世界靈魂的十架</a:t>
            </a:r>
            <a:br>
              <a:rPr lang="ja-JP" altLang="en-US" sz="4500" b="1" dirty="0"/>
            </a:br>
            <a:r>
              <a:rPr lang="ja-JP" altLang="en-US" sz="4500" b="1" dirty="0"/>
              <a:t>甘願走上這</a:t>
            </a:r>
            <a:r>
              <a:rPr lang="ja-JP" altLang="en-US" sz="4500" b="1" dirty="0" smtClean="0"/>
              <a:t>路</a:t>
            </a:r>
            <a:r>
              <a:rPr lang="en-US" altLang="ja-JP" sz="4500" b="1" dirty="0" smtClean="0"/>
              <a:t/>
            </a:r>
            <a:br>
              <a:rPr lang="en-US" altLang="ja-JP" sz="4500" b="1" dirty="0" smtClean="0"/>
            </a:br>
            <a:r>
              <a:rPr lang="en-US" altLang="zh-CN" sz="4800" dirty="0" smtClean="0"/>
              <a:t>The world hates me without reason</a:t>
            </a:r>
          </a:p>
          <a:p>
            <a:pPr marL="0" indent="0">
              <a:buNone/>
            </a:pPr>
            <a:r>
              <a:rPr lang="en-US" sz="4800" dirty="0" smtClean="0"/>
              <a:t>I choose love in return</a:t>
            </a:r>
          </a:p>
          <a:p>
            <a:pPr marL="0" indent="0">
              <a:buNone/>
            </a:pPr>
            <a:r>
              <a:rPr lang="en-US" sz="4800" dirty="0" smtClean="0"/>
              <a:t>The way of the cross, the only route of salvation</a:t>
            </a:r>
          </a:p>
          <a:p>
            <a:pPr marL="0" indent="0">
              <a:buNone/>
            </a:pPr>
            <a:r>
              <a:rPr lang="en-US" sz="4800" dirty="0" smtClean="0"/>
              <a:t>I would go down this path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351077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FDD4EB-03AC-D64D-9044-9951DD29E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7625" y="1327514"/>
            <a:ext cx="6198458" cy="431128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sz="4500" b="1" dirty="0">
                <a:latin typeface="+mn-ea"/>
                <a:cs typeface="LINGWAI TC MEDIUM" panose="03050602040302020204" pitchFamily="66" charset="-120"/>
              </a:rPr>
              <a:t>3.</a:t>
            </a:r>
            <a:r>
              <a:rPr lang="zh-CN" altLang="en-US" sz="4500" b="1" dirty="0">
                <a:latin typeface="+mn-ea"/>
                <a:cs typeface="LINGWAI TC MEDIUM" panose="03050602040302020204" pitchFamily="66" charset="-120"/>
              </a:rPr>
              <a:t> 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主耶穌走過的十架路</a:t>
            </a:r>
            <a:br>
              <a:rPr lang="ja-JP" altLang="en-US" sz="4500" b="1" dirty="0">
                <a:latin typeface="+mn-ea"/>
                <a:cs typeface="LINGWAI TC MEDIUM" panose="03050602040302020204" pitchFamily="66" charset="-120"/>
              </a:rPr>
            </a:br>
            <a:r>
              <a:rPr lang="zh-CN" altLang="en-US" sz="4500" b="1" dirty="0">
                <a:latin typeface="+mn-ea"/>
                <a:cs typeface="LINGWAI TC MEDIUM" panose="03050602040302020204" pitchFamily="66" charset="-120"/>
              </a:rPr>
              <a:t>    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我也願跟隨</a:t>
            </a:r>
            <a:br>
              <a:rPr lang="ja-JP" altLang="en-US" sz="4500" b="1" dirty="0">
                <a:latin typeface="+mn-ea"/>
                <a:cs typeface="LINGWAI TC MEDIUM" panose="03050602040302020204" pitchFamily="66" charset="-120"/>
              </a:rPr>
            </a:br>
            <a:r>
              <a:rPr lang="zh-CN" altLang="en-US" sz="4500" b="1" dirty="0">
                <a:latin typeface="+mn-ea"/>
                <a:cs typeface="LINGWAI TC MEDIUM" panose="03050602040302020204" pitchFamily="66" charset="-120"/>
              </a:rPr>
              <a:t>    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流出寶血犧牲的道路</a:t>
            </a:r>
            <a:br>
              <a:rPr lang="ja-JP" altLang="en-US" sz="4500" b="1" dirty="0">
                <a:latin typeface="+mn-ea"/>
                <a:cs typeface="LINGWAI TC MEDIUM" panose="03050602040302020204" pitchFamily="66" charset="-120"/>
              </a:rPr>
            </a:br>
            <a:r>
              <a:rPr lang="zh-CN" altLang="en-US" sz="4500" b="1" dirty="0">
                <a:latin typeface="+mn-ea"/>
                <a:cs typeface="LINGWAI TC MEDIUM" panose="03050602040302020204" pitchFamily="66" charset="-120"/>
              </a:rPr>
              <a:t>    </a:t>
            </a:r>
            <a:r>
              <a:rPr lang="ja-JP" altLang="en-US" sz="4500" b="1" dirty="0">
                <a:latin typeface="+mn-ea"/>
                <a:cs typeface="LINGWAI TC MEDIUM" panose="03050602040302020204" pitchFamily="66" charset="-120"/>
              </a:rPr>
              <a:t>我要跟隨到</a:t>
            </a:r>
            <a:r>
              <a:rPr lang="ja-JP" altLang="en-US" sz="4500" b="1" dirty="0" smtClean="0">
                <a:latin typeface="+mn-ea"/>
                <a:cs typeface="LINGWAI TC MEDIUM" panose="03050602040302020204" pitchFamily="66" charset="-120"/>
              </a:rPr>
              <a:t>底</a:t>
            </a:r>
            <a:endParaRPr lang="en-US" altLang="ja-JP" sz="4500" b="1" dirty="0" smtClean="0">
              <a:latin typeface="+mn-ea"/>
              <a:cs typeface="LINGWAI TC MEDIUM" panose="03050602040302020204" pitchFamily="66" charset="-120"/>
            </a:endParaRPr>
          </a:p>
          <a:p>
            <a:pPr marL="0" indent="0">
              <a:buNone/>
            </a:pPr>
            <a:r>
              <a:rPr lang="en-US" altLang="zh-CN" sz="4800" dirty="0"/>
              <a:t>3.Via Dolorosa that Lord Jesus </a:t>
            </a:r>
            <a:r>
              <a:rPr lang="en-US" altLang="zh-CN" sz="4800" dirty="0" smtClean="0"/>
              <a:t>walked I </a:t>
            </a:r>
            <a:r>
              <a:rPr lang="en-US" altLang="zh-CN" sz="4800" dirty="0"/>
              <a:t>would follow too</a:t>
            </a:r>
            <a:br>
              <a:rPr lang="en-US" altLang="zh-CN" sz="4800" dirty="0"/>
            </a:br>
            <a:r>
              <a:rPr lang="en-US" altLang="zh-CN" sz="4800" dirty="0"/>
              <a:t>You shed the precious blood on it</a:t>
            </a:r>
            <a:br>
              <a:rPr lang="en-US" altLang="zh-CN" sz="4800" dirty="0"/>
            </a:br>
            <a:r>
              <a:rPr lang="en-US" altLang="zh-CN" sz="4800" dirty="0"/>
              <a:t>I would follow You to the end</a:t>
            </a:r>
            <a:endParaRPr lang="en-US" sz="4500" b="1" dirty="0">
              <a:latin typeface="+mn-ea"/>
              <a:cs typeface="LINGWAI TC MEDIUM" panose="03050602040302020204" pitchFamily="66" charset="-120"/>
            </a:endParaRPr>
          </a:p>
          <a:p>
            <a:pPr marL="0" indent="0">
              <a:buNone/>
            </a:pPr>
            <a:endParaRPr lang="en-US" sz="4500" b="1" dirty="0">
              <a:latin typeface="Nanum Pen Script" panose="03040600000000000000" pitchFamily="66" charset="-127"/>
              <a:ea typeface="Nanum Pen Script" panose="03040600000000000000" pitchFamily="66" charset="-127"/>
              <a:cs typeface="LINGWAI TC MEDIUM" panose="03050602040302020204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4799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36AEEB-7959-2F42-9FAE-C9CAFE66E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5063" y="1327514"/>
            <a:ext cx="6090337" cy="48446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4500" b="1" dirty="0"/>
              <a:t>險峻的山嶺也無所謂</a:t>
            </a:r>
            <a:br>
              <a:rPr lang="ja-JP" altLang="en-US" sz="4500" b="1" dirty="0"/>
            </a:br>
            <a:r>
              <a:rPr lang="ja-JP" altLang="en-US" sz="4500" b="1" dirty="0"/>
              <a:t>天涯海角我也願跟隨</a:t>
            </a:r>
            <a:br>
              <a:rPr lang="ja-JP" altLang="en-US" sz="4500" b="1" dirty="0"/>
            </a:br>
            <a:r>
              <a:rPr lang="ja-JP" altLang="en-US" sz="4500" b="1" dirty="0"/>
              <a:t>為了拯救失喪的靈魂</a:t>
            </a:r>
            <a:br>
              <a:rPr lang="ja-JP" altLang="en-US" sz="4500" b="1" dirty="0"/>
            </a:br>
            <a:r>
              <a:rPr lang="ja-JP" altLang="en-US" sz="4500" b="1" dirty="0"/>
              <a:t>我願捨棄寶貴生</a:t>
            </a:r>
            <a:r>
              <a:rPr lang="ja-JP" altLang="en-US" sz="4500" b="1" dirty="0" smtClean="0"/>
              <a:t>命</a:t>
            </a:r>
            <a:r>
              <a:rPr lang="en-US" altLang="ja-JP" sz="4500" b="1" dirty="0" smtClean="0"/>
              <a:t/>
            </a:r>
            <a:br>
              <a:rPr lang="en-US" altLang="ja-JP" sz="4500" b="1" dirty="0" smtClean="0"/>
            </a:br>
            <a:r>
              <a:rPr lang="en-US" altLang="zh-CN" sz="4800" dirty="0"/>
              <a:t>It doesn’t matter mountains </a:t>
            </a:r>
            <a:r>
              <a:rPr lang="en-US" altLang="zh-CN" sz="4800" dirty="0" smtClean="0"/>
              <a:t>steep to </a:t>
            </a:r>
            <a:r>
              <a:rPr lang="en-US" altLang="zh-CN" sz="4800" dirty="0"/>
              <a:t>the end of the earth I follow You</a:t>
            </a:r>
            <a:br>
              <a:rPr lang="en-US" altLang="zh-CN" sz="4800" dirty="0"/>
            </a:br>
            <a:r>
              <a:rPr lang="en-US" altLang="zh-CN" sz="4800" dirty="0"/>
              <a:t>In order to save the lost souls</a:t>
            </a:r>
            <a:br>
              <a:rPr lang="en-US" altLang="zh-CN" sz="4800" dirty="0"/>
            </a:br>
            <a:r>
              <a:rPr lang="en-US" altLang="zh-CN" sz="4800" dirty="0"/>
              <a:t>I would give up my precious life</a:t>
            </a:r>
            <a:endParaRPr lang="en-US" sz="4500" b="1" dirty="0"/>
          </a:p>
        </p:txBody>
      </p:sp>
    </p:spTree>
    <p:extLst>
      <p:ext uri="{BB962C8B-B14F-4D97-AF65-F5344CB8AC3E}">
        <p14:creationId xmlns:p14="http://schemas.microsoft.com/office/powerpoint/2010/main" val="9001624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</TotalTime>
  <Words>95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主题​​</vt:lpstr>
      <vt:lpstr>9_Office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719</cp:revision>
  <cp:lastPrinted>1601-01-01T00:00:00Z</cp:lastPrinted>
  <dcterms:created xsi:type="dcterms:W3CDTF">1601-01-01T00:00:00Z</dcterms:created>
  <dcterms:modified xsi:type="dcterms:W3CDTF">2022-01-09T17:58:48Z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