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49" r:id="rId1"/>
  </p:sldMasterIdLst>
  <p:notesMasterIdLst>
    <p:notesMasterId r:id="rId10"/>
  </p:notesMasterIdLst>
  <p:sldIdLst>
    <p:sldId id="826" r:id="rId2"/>
    <p:sldId id="819" r:id="rId3"/>
    <p:sldId id="820" r:id="rId4"/>
    <p:sldId id="850" r:id="rId5"/>
    <p:sldId id="851" r:id="rId6"/>
    <p:sldId id="823" r:id="rId7"/>
    <p:sldId id="824" r:id="rId8"/>
    <p:sldId id="82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1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25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3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51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5649" algn="l" defTabSz="914259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2780" algn="l" defTabSz="914259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199908" algn="l" defTabSz="914259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039" algn="l" defTabSz="914259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66"/>
    <a:srgbClr val="FFFFCC"/>
    <a:srgbClr val="FFCCFF"/>
    <a:srgbClr val="FFCCCC"/>
    <a:srgbClr val="CC00CC"/>
    <a:srgbClr val="66FFFF"/>
    <a:srgbClr val="660066"/>
    <a:srgbClr val="FF99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250" autoAdjust="0"/>
    <p:restoredTop sz="82166" autoAdjust="0"/>
  </p:normalViewPr>
  <p:slideViewPr>
    <p:cSldViewPr>
      <p:cViewPr varScale="1">
        <p:scale>
          <a:sx n="65" d="100"/>
          <a:sy n="65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01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0A0A158-4C20-46AF-90C3-9BD5795D0D3F}" type="datetimeFigureOut">
              <a:rPr lang="en-US"/>
              <a:pPr>
                <a:defRPr/>
              </a:pPr>
              <a:t>4/30/2017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4F38757-D270-47A5-8052-EE0AB3BCB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36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8B881-6878-4883-9912-DE0769B5C0E3}" type="slidenum">
              <a: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8096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8B881-6878-4883-9912-DE0769B5C0E3}" type="slidenum">
              <a: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469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8B881-6878-4883-9912-DE0769B5C0E3}" type="slidenum">
              <a: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2311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8B881-6878-4883-9912-DE0769B5C0E3}" type="slidenum">
              <a: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8196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8B881-6878-4883-9912-DE0769B5C0E3}" type="slidenum">
              <a: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8B881-6878-4883-9912-DE0769B5C0E3}" type="slidenum">
              <a: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827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8B881-6878-4883-9912-DE0769B5C0E3}" type="slidenum">
              <a: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83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8B881-6878-4883-9912-DE0769B5C0E3}" type="slidenum">
              <a: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36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A7ED0-5FD7-4D3B-BD43-063D90CE5234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E5EB-6F66-4242-BDF3-89BCBC979FC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31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2317D7-00E3-48ED-BD0B-2E52FA63C9A4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2D91-CEA6-48F1-8A92-49270B2672B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25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2FE2A7-DE5B-4DFD-ABF2-5E13ED29CE80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0ED3-FD4E-4D82-A836-A49D250A7D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64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EAAA6-5CBF-413B-BC53-B308C9774990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3221-CF4D-4760-A0FA-9A58412F3C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24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36385-37FB-4554-AC5B-245AFE4F35EC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3867-2013-45F0-AADE-13A17DC5745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64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1803D-6046-42C4-B707-2F7D032BDF00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1909-2729-4265-981D-117BBC9B385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88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A4EEC9-0CDE-4AF3-84CF-FE7409F21E2D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F39F-712A-4C74-B07C-EEDA9EDAC4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FD523D-BC61-4028-9ADB-FDB9FD96DC7C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1A52-B723-4EE5-B208-30308C8C54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92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EDC9A6-884A-466A-9E05-7F61D3D61850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E323-1AAE-4A1F-A913-33A9816C1C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28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89691-B4D3-42CF-B047-9BD524E22F03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887B-D86A-4380-8201-8396A7F0D9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91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A17966-C071-4487-BA88-077F7EF79BC0}" type="datetimeFigureOut">
              <a:rPr lang="en-US" smtClean="0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BA56-FC4A-425C-A32C-550323E451B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70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ED24DF-3AA1-4343-B9C7-AFF3028551F6}" type="datetimeFigureOut">
              <a:rPr lang="en-US" smtClean="0"/>
              <a:pPr>
                <a:defRPr/>
              </a:pPr>
              <a:t>4/30/2017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360D31-89D9-4241-BA11-6A2AE3CA52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17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50" r:id="rId1"/>
    <p:sldLayoutId id="2147484951" r:id="rId2"/>
    <p:sldLayoutId id="2147484952" r:id="rId3"/>
    <p:sldLayoutId id="2147484953" r:id="rId4"/>
    <p:sldLayoutId id="2147484954" r:id="rId5"/>
    <p:sldLayoutId id="2147484955" r:id="rId6"/>
    <p:sldLayoutId id="2147484956" r:id="rId7"/>
    <p:sldLayoutId id="2147484957" r:id="rId8"/>
    <p:sldLayoutId id="2147484958" r:id="rId9"/>
    <p:sldLayoutId id="2147484959" r:id="rId10"/>
    <p:sldLayoutId id="21474849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590800"/>
            <a:ext cx="7620000" cy="788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謙 卑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13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2209800"/>
            <a:ext cx="7620000" cy="247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44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我需要謙卑，需要謙卑</a:t>
            </a:r>
            <a:endParaRPr lang="en-US" sz="4400" b="1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44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求使我謙卑，才能到主面前</a:t>
            </a:r>
            <a:endParaRPr lang="en-US" altLang="zh-CN" sz="4400" b="1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endParaRPr lang="en-US" sz="4400" b="1" dirty="0">
              <a:effectLst/>
              <a:latin typeface="FangSong" panose="02010609060101010101" pitchFamily="49" charset="-122"/>
              <a:ea typeface="FangSong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6263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0"/>
          </a:xfrm>
        </p:spPr>
        <p:txBody>
          <a:bodyPr>
            <a:normAutofit/>
          </a:bodyPr>
          <a:lstStyle/>
          <a:p>
            <a:pPr lvl="0" algn="ctr" fontAlgn="base">
              <a:lnSpc>
                <a:spcPts val="6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b="1" dirty="0">
                <a:solidFill>
                  <a:prstClr val="white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b="1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主使我謙卑，求主使我謙卑</a:t>
            </a:r>
            <a:br>
              <a:rPr lang="en-US" b="1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b="1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我需要謙卑，才能到祢面前</a:t>
            </a:r>
            <a:r>
              <a:rPr lang="en-US" b="1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br>
              <a:rPr lang="en-US" b="1" dirty="0">
                <a:solidFill>
                  <a:prstClr val="white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434343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br>
              <a:rPr lang="en-US" b="1" dirty="0">
                <a:solidFill>
                  <a:prstClr val="black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795811"/>
            <a:ext cx="4572000" cy="150919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4400" b="1" dirty="0">
                <a:solidFill>
                  <a:prstClr val="white"/>
                </a:solidFill>
                <a:latin typeface="Calibri Light" panose="020F0302020204030204"/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lang="en-US" sz="4400" b="1" dirty="0">
              <a:solidFill>
                <a:prstClr val="black"/>
              </a:solidFill>
              <a:latin typeface="Calibri Light" panose="020F0302020204030204"/>
              <a:ea typeface="FangSong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7699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2209800"/>
            <a:ext cx="7620000" cy="247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我需要謙卑，需要謙卑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求使我謙卑，才能到主面前</a:t>
            </a: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2113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6629400"/>
          </a:xfrm>
        </p:spPr>
        <p:txBody>
          <a:bodyPr>
            <a:normAutofit/>
          </a:bodyPr>
          <a:lstStyle/>
          <a:p>
            <a:pPr lvl="0" algn="ctr" fontAlgn="base">
              <a:lnSpc>
                <a:spcPts val="6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b="1" dirty="0">
                <a:solidFill>
                  <a:prstClr val="white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b="1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主使我謙卑，求主使我謙卑</a:t>
            </a:r>
            <a:br>
              <a:rPr lang="en-US" b="1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b="1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我需要謙卑，才能到祢面前</a:t>
            </a:r>
            <a:r>
              <a:rPr lang="en-US" b="1" dirty="0">
                <a:solidFill>
                  <a:prstClr val="white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br>
              <a:rPr lang="en-US" b="1" dirty="0">
                <a:solidFill>
                  <a:prstClr val="white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434343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br>
              <a:rPr lang="en-US" b="1" dirty="0">
                <a:solidFill>
                  <a:prstClr val="black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795811"/>
            <a:ext cx="4572000" cy="15091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FangSong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1754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286750" cy="3962400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ts val="6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喔主！求祢來破碎我的驕傲</a:t>
            </a:r>
            <a:br>
              <a:rPr lang="en-US" altLang="zh-CN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讓我重新想起祢的憐憫</a:t>
            </a:r>
            <a:r>
              <a:rPr lang="en-US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br>
              <a:rPr lang="en-US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求除去我心中自大的痕跡</a:t>
            </a:r>
            <a:br>
              <a:rPr lang="en-US" altLang="zh-CN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使我清醒，謙卑跟隨祢</a:t>
            </a:r>
            <a:r>
              <a:rPr lang="en-US" sz="4900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br>
              <a:rPr lang="en-US" sz="60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br>
              <a:rPr lang="en-US" b="1" dirty="0">
                <a:solidFill>
                  <a:prstClr val="white"/>
                </a:solidFill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795811"/>
            <a:ext cx="4572000" cy="15091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FangSong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1858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371600"/>
            <a:ext cx="8286750" cy="3962400"/>
          </a:xfrm>
        </p:spPr>
        <p:txBody>
          <a:bodyPr>
            <a:normAutofit/>
          </a:bodyPr>
          <a:lstStyle/>
          <a:p>
            <a:pPr lvl="0" algn="ctr" fontAlgn="base">
              <a:lnSpc>
                <a:spcPts val="6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謙卑我心，進入我生命</a:t>
            </a:r>
            <a:br>
              <a:rPr lang="en-US" altLang="zh-CN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拿去我面具，真實與祢相遇</a:t>
            </a:r>
            <a: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b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求煉淨我心，使我更像祢</a:t>
            </a:r>
            <a:br>
              <a:rPr lang="en-US" altLang="zh-CN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求悅納我心，我謙卑呼求祢</a:t>
            </a:r>
            <a: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  <a:t> </a:t>
            </a:r>
            <a:b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lang="en-US" b="1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795811"/>
            <a:ext cx="4572000" cy="15091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FangSong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22151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6629400"/>
          </a:xfrm>
        </p:spPr>
        <p:txBody>
          <a:bodyPr>
            <a:normAutofit/>
          </a:bodyPr>
          <a:lstStyle/>
          <a:p>
            <a:pPr algn="ctr">
              <a:lnSpc>
                <a:spcPts val="6000"/>
              </a:lnSpc>
            </a:pPr>
            <a:r>
              <a:rPr lang="zh-CN" alt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我需要謙卑，需要謙卑</a:t>
            </a:r>
            <a:b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CN" alt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求使我謙卑，才能到主面前</a:t>
            </a:r>
            <a: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 </a:t>
            </a:r>
            <a:b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CN" alt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主使我謙卑，求主使我謙卑</a:t>
            </a:r>
            <a:b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CN" alt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我需要謙卑，我謙卑呼求祢</a:t>
            </a:r>
            <a: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 </a:t>
            </a:r>
            <a:br>
              <a:rPr lang="en-US" b="1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</a:br>
            <a:endParaRPr lang="en-US" b="1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795811"/>
            <a:ext cx="4572000" cy="15091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FangSong" panose="02010609060101010101" pitchFamily="49" charset="-122"/>
                <a:cs typeface="Times New Roman" panose="02020603050405020304" pitchFamily="18" charset="0"/>
              </a:rPr>
            </a:b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FangSong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6908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86</Words>
  <Application>Microsoft Office PowerPoint</Application>
  <PresentationFormat>On-screen Show (4:3)</PresentationFormat>
  <Paragraphs>25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DengXian</vt:lpstr>
      <vt:lpstr>FangSong</vt:lpstr>
      <vt:lpstr>新細明體</vt:lpstr>
      <vt:lpstr>Arial</vt:lpstr>
      <vt:lpstr>Calibri</vt:lpstr>
      <vt:lpstr>Calibri Light</vt:lpstr>
      <vt:lpstr>Times New Roman</vt:lpstr>
      <vt:lpstr>2_Office Theme</vt:lpstr>
      <vt:lpstr>PowerPoint Presentation</vt:lpstr>
      <vt:lpstr>PowerPoint Presentation</vt:lpstr>
      <vt:lpstr> 主使我謙卑，求主使我謙卑 我需要謙卑，才能到祢面前    </vt:lpstr>
      <vt:lpstr>PowerPoint Presentation</vt:lpstr>
      <vt:lpstr> 主使我謙卑，求主使我謙卑 我需要謙卑，才能到祢面前    </vt:lpstr>
      <vt:lpstr>喔主！求祢來破碎我的驕傲 讓我重新想起祢的憐憫  求除去我心中自大的痕跡 使我清醒，謙卑跟隨祢   </vt:lpstr>
      <vt:lpstr>謙卑我心，進入我生命 拿去我面具，真實與祢相遇  求煉淨我心，使我更像祢 求悅納我心，我謙卑呼求祢  </vt:lpstr>
      <vt:lpstr>我需要謙卑，需要謙卑 求使我謙卑，才能到主面前  主使我謙卑，求主使我謙卑 我需要謙卑，我謙卑呼求祢  </vt:lpstr>
    </vt:vector>
  </TitlesOfParts>
  <Company>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xiulong Song</cp:lastModifiedBy>
  <cp:revision>897</cp:revision>
  <dcterms:created xsi:type="dcterms:W3CDTF">2010-04-09T18:41:45Z</dcterms:created>
  <dcterms:modified xsi:type="dcterms:W3CDTF">2017-04-30T04:47:39Z</dcterms:modified>
</cp:coreProperties>
</file>