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426" r:id="rId1"/>
  </p:sldMasterIdLst>
  <p:notesMasterIdLst>
    <p:notesMasterId r:id="rId13"/>
  </p:notesMasterIdLst>
  <p:sldIdLst>
    <p:sldId id="305" r:id="rId2"/>
    <p:sldId id="304" r:id="rId3"/>
    <p:sldId id="306" r:id="rId4"/>
    <p:sldId id="307" r:id="rId5"/>
    <p:sldId id="308" r:id="rId6"/>
    <p:sldId id="5051" r:id="rId7"/>
    <p:sldId id="310" r:id="rId8"/>
    <p:sldId id="311" r:id="rId9"/>
    <p:sldId id="312" r:id="rId10"/>
    <p:sldId id="313" r:id="rId11"/>
    <p:sldId id="31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1" autoAdjust="0"/>
    <p:restoredTop sz="94227" autoAdjust="0"/>
  </p:normalViewPr>
  <p:slideViewPr>
    <p:cSldViewPr>
      <p:cViewPr>
        <p:scale>
          <a:sx n="64" d="100"/>
          <a:sy n="64" d="100"/>
        </p:scale>
        <p:origin x="-155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6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8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1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4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1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0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9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2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8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7011F-D6ED-8548-A5F1-D97695F30FF9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CE58-9C5C-A84A-BB4F-2BD996185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7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  <p:sldLayoutId id="2147486431" r:id="rId5"/>
    <p:sldLayoutId id="2147486432" r:id="rId6"/>
    <p:sldLayoutId id="2147486433" r:id="rId7"/>
    <p:sldLayoutId id="2147486434" r:id="rId8"/>
    <p:sldLayoutId id="2147486435" r:id="rId9"/>
    <p:sldLayoutId id="2147486436" r:id="rId10"/>
    <p:sldLayoutId id="21474864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0" y="-1"/>
            <a:ext cx="912644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0212" y="1024843"/>
            <a:ext cx="434263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拣选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Chosen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CN" sz="3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CN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Music</a:t>
            </a:r>
            <a:r>
              <a:rPr kumimoji="0" lang="zh-CN" alt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 </a:t>
            </a:r>
            <a:r>
              <a:rPr kumimoji="0" lang="en-US" altLang="zh-CN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: </a:t>
            </a:r>
            <a:r>
              <a:rPr kumimoji="0" lang="en-US" altLang="zh-CN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Mavid</a:t>
            </a:r>
            <a:r>
              <a:rPr kumimoji="0" lang="en-US" altLang="zh-CN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 Ford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3205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935" y="1726802"/>
            <a:ext cx="8910131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我在此筑起奉献的祭坛，求赐炭火将我锻炼，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主，你拣选我是因恩怜，我拣选你是为偿愿。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Upon this altar of consecration, supply the flame; refine me, I pray;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Lord, You chose me, ’twas mercy and grace; Gladly I choose Thee, to repay.</a:t>
            </a:r>
          </a:p>
        </p:txBody>
      </p:sp>
    </p:spTree>
    <p:extLst>
      <p:ext uri="{BB962C8B-B14F-4D97-AF65-F5344CB8AC3E}">
        <p14:creationId xmlns:p14="http://schemas.microsoft.com/office/powerpoint/2010/main" val="218064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935" y="1686438"/>
            <a:ext cx="8910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这一生岁月看似无希奇，竟是把地联结与天，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主你的笑容是我欢喜，定睛奔向永世冠冕。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The days of this life don’t seem that special, but the earth to heaven they join;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In Your smile’s delight, I fix my sight, running towards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th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’ eternal crown.</a:t>
            </a:r>
          </a:p>
        </p:txBody>
      </p:sp>
      <p:pic>
        <p:nvPicPr>
          <p:cNvPr id="5" name="Graphic 2" descr="Heart">
            <a:extLst>
              <a:ext uri="{FF2B5EF4-FFF2-40B4-BE49-F238E27FC236}">
                <a16:creationId xmlns:a16="http://schemas.microsoft.com/office/drawing/2014/main" xmlns="" id="{5F041E84-CD2F-4C7D-908E-745BE128A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765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869" y="1664073"/>
            <a:ext cx="8956298" cy="14080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当我正为世务忙碌，主对我说：来跟从我！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疲乏之中我仍踌躇，祂又呼召不肯放过；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Worldly affairs encumbered me; till the Lord said, “Come, follow Me!”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I was exhausted, faltering; still He called and would not leave me be;</a:t>
            </a:r>
          </a:p>
        </p:txBody>
      </p:sp>
    </p:spTree>
    <p:extLst>
      <p:ext uri="{BB962C8B-B14F-4D97-AF65-F5344CB8AC3E}">
        <p14:creationId xmlns:p14="http://schemas.microsoft.com/office/powerpoint/2010/main" val="344799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869" y="1664073"/>
            <a:ext cx="8494633" cy="14080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喜乐光明立即涌出，在我答应之时，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荣耀安息加上欢呼，在我一路跟随日子。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At once, when I responded: “Yes!”, He shined His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glad’ning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 ray!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Glory, rest, shouts of praise fill all my days as I follow on His way.</a:t>
            </a:r>
          </a:p>
        </p:txBody>
      </p:sp>
    </p:spTree>
    <p:extLst>
      <p:ext uri="{BB962C8B-B14F-4D97-AF65-F5344CB8AC3E}">
        <p14:creationId xmlns:p14="http://schemas.microsoft.com/office/powerpoint/2010/main" val="90233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935" y="1726802"/>
            <a:ext cx="8910131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我在此筑起奉献的祭坛，求赐炭火将我锻炼，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主，你拣选我是因恩怜，我拣选你是为偿愿。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Upon this altar of consecration, supply the flame; refine me, I pray;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Lord, You chose me, ’twas mercy and grace; Gladly I choose Thee, to repay.</a:t>
            </a:r>
          </a:p>
        </p:txBody>
      </p:sp>
    </p:spTree>
    <p:extLst>
      <p:ext uri="{BB962C8B-B14F-4D97-AF65-F5344CB8AC3E}">
        <p14:creationId xmlns:p14="http://schemas.microsoft.com/office/powerpoint/2010/main" val="1196093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869" y="1664073"/>
            <a:ext cx="8956298" cy="14080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世间虽有亨通大路，众人蜂拥，汲汲营求，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只是我心早有所属，让他们去尽力占有；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Though in this world a way exists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Filled with crowds with greatness obsessed;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My heart already is possessed, let those who would take it try their best;</a:t>
            </a:r>
          </a:p>
        </p:txBody>
      </p:sp>
    </p:spTree>
    <p:extLst>
      <p:ext uri="{BB962C8B-B14F-4D97-AF65-F5344CB8AC3E}">
        <p14:creationId xmlns:p14="http://schemas.microsoft.com/office/powerpoint/2010/main" val="2733012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869" y="1664073"/>
            <a:ext cx="8494633" cy="14080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主，我已经蒙你圣别，专一为神用途，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你手掌管我的一切，使他全部用在新路。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Lord, I’ve been sanctified by Thee, For God alone I’m meant,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My all is in Your sovereign hand, all for the new way to be spent.</a:t>
            </a:r>
          </a:p>
        </p:txBody>
      </p:sp>
    </p:spTree>
    <p:extLst>
      <p:ext uri="{BB962C8B-B14F-4D97-AF65-F5344CB8AC3E}">
        <p14:creationId xmlns:p14="http://schemas.microsoft.com/office/powerpoint/2010/main" val="85003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935" y="1726802"/>
            <a:ext cx="8910131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我在此筑起奉献的祭坛，求赐炭火将我锻炼，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主，你拣选我是因恩怜，我拣选你是为偿愿。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Upon this altar of consecration, supply the flame; refine me, I pray;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Lord, You chose me, ’twas mercy and grace; Gladly I choose Thee, to repay.</a:t>
            </a:r>
          </a:p>
        </p:txBody>
      </p:sp>
    </p:spTree>
    <p:extLst>
      <p:ext uri="{BB962C8B-B14F-4D97-AF65-F5344CB8AC3E}">
        <p14:creationId xmlns:p14="http://schemas.microsoft.com/office/powerpoint/2010/main" val="216929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869" y="1664073"/>
            <a:ext cx="89562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一人不能事两个主，要神又要世界赏赐，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不是保留，就是倾注，香膏只能枉费一次；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No man can serve two masters, from God and the world seek reward,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Whether ’tis spent or whether reserved, ointment can but once be outpoured;</a:t>
            </a:r>
          </a:p>
        </p:txBody>
      </p:sp>
    </p:spTree>
    <p:extLst>
      <p:ext uri="{BB962C8B-B14F-4D97-AF65-F5344CB8AC3E}">
        <p14:creationId xmlns:p14="http://schemas.microsoft.com/office/powerpoint/2010/main" val="1265185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wallpapersafari.com/89/28/2sohM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869" y="1664073"/>
            <a:ext cx="8494633" cy="14080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主，你对我乃是真爱，无悔爱你不改，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Arial"/>
                <a:sym typeface="Arial"/>
              </a:rPr>
              <a:t>让我天天向你表白：惟你配得我命我爱。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118" y="3690652"/>
            <a:ext cx="786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Lord, You’re my only one true love, I’d ne’er repent nor swerve.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Lord, You alone are worthy of all my life and all my love.</a:t>
            </a:r>
          </a:p>
        </p:txBody>
      </p:sp>
    </p:spTree>
    <p:extLst>
      <p:ext uri="{BB962C8B-B14F-4D97-AF65-F5344CB8AC3E}">
        <p14:creationId xmlns:p14="http://schemas.microsoft.com/office/powerpoint/2010/main" val="2370539842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530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451</cp:revision>
  <dcterms:created xsi:type="dcterms:W3CDTF">2012-02-03T13:37:34Z</dcterms:created>
  <dcterms:modified xsi:type="dcterms:W3CDTF">2021-05-02T17:28:30Z</dcterms:modified>
</cp:coreProperties>
</file>