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35" d="100"/>
          <a:sy n="35" d="100"/>
        </p:scale>
        <p:origin x="38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E122-7C4A-CC49-A519-140FF97A3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7E35-FAB8-244E-912B-4803729E7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56BBE-D9B9-A94D-934C-9FF5A228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43A31-2F1F-B94B-800F-64577495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FFC0B-5B3D-DF4B-97C1-B1AAF226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3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6475-D364-1146-B1A7-8B1A92F2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755BC-B42A-9843-93B3-2EB3CC215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F92BD-5675-C544-B009-5D2EDF64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9C4B-709B-C44B-89B6-EDD40E98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C4337-3360-7641-B513-F388F609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8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87571-081E-AA47-8342-AE29E4AD4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2F00-62E1-E449-9D4E-B53A5D0F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5D082-2EB0-9645-8CF2-FA75C5B8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C6CE7-71BA-BD4D-8F5A-3D06F287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E45B3-4FB0-3E4A-B8DE-5173D4A2F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1896-B780-EB4C-95E9-477CFB74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0DC9-C4E9-EB4F-AA11-0A642E180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7B77B-53E3-1A47-93AE-E643FB99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216DB-ADC8-1F42-9B9F-A57B96989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B362-FF7A-144C-9F0F-DFA6321F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1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3EE8-D5F8-4944-9923-50937202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56C6-8013-B948-AE02-CEC6FBCAE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E70FF-F3F1-D74F-9F87-97CCE57A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6794A-8323-6745-A736-D0E11D0D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F8A9B-0C47-9142-9071-4F87F28B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1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B5B1-387F-BD44-BDA6-0E9F0EE7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FCE4C-C574-1743-9743-C1CB5B492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F81FB-019B-0F4A-921D-439129A50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5E67B-6DC2-E34A-AFFE-25237E9C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B1C89-9BB2-D24D-B73D-B5D9E59C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027FB-0B13-ED45-A7F9-A0DC1FDA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6E20-5270-1540-860F-4E11E87D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D3D1C-2BB1-5F41-BE62-88D75344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82CEE-6BE1-F24E-8D0B-DF42492AB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33C4D-0B36-4843-BF78-2A9FACB4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CE7FA-4702-F842-AC11-4FC3EED44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7E660-1933-324A-8C47-44B5F2C8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078747-87C4-164D-9E2D-BC46A4E2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6410F-4BE6-5745-842D-C9F8A6AA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FF011-9CD4-E347-A4EE-C1224B39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995FF-44D6-1646-AA3D-01183334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F9B3D-78CC-2B4A-BEE2-02B4CA33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1BF0E-EA6C-B448-A96A-56D91ED5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2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E6E6D-F9BA-1B40-841C-3423D2F1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2DB91-5082-D943-BF82-07471809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59084-A0BA-0D4E-8D19-7AB8A570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B4DF-528E-2148-89F4-FA6B9ACB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98005-6721-0B4D-A336-4A67D8987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62945-AFEC-834B-A7EC-D56046D70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3D09C-81C3-1148-979A-15C1A0A2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14296-CF42-F74E-93AE-F8E2CCEF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FD5E-D283-D449-9319-98F8F290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DF00-4963-E348-8BF5-E32D8078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FD9B6-77DC-644A-A134-2DF358F5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4E8E8-00B8-EA44-B67B-76380944A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DB0E6-3BCB-264C-B016-F101D2073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DCCB6-798D-2D40-BB3C-D9242286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50C9C-D582-EF45-A605-519730F44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3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1C273-6A53-0D48-8725-40BED89A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ED7E9-4F36-1742-9036-BB0EB863C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9C08F-BFEC-B044-9D1F-01860964F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90DEA-2030-0145-A0D7-77956BBF0919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F2CCC-9FC1-A447-B5FE-B446817F5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D9639-A6E2-524A-9B7C-9E066BF2D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85AD7-480D-B843-B76C-14E1A52B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5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A2315-7CEA-7E4A-867F-930B194A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9C942E-1169-FD4B-8964-FE7CE673C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3D6F2-AB02-4840-956A-2288B9DE0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E3A94-7C41-8D40-8AFE-6901134A7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27912-6448-184E-B343-823EC055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12DDF3-8BE9-F14A-8266-81BE45C2C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6E370-7CDC-AB48-95F8-340578DE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9F8BC-0134-0341-B887-35949E19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55A50-5B1B-7445-B776-B9752C6C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57FAEA-CC62-5E45-86D8-03B9A3E7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2005F-E06C-DC41-93E5-59AA3C392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8AF882-ACC2-0B4E-8014-F02B0972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4</cp:revision>
  <dcterms:created xsi:type="dcterms:W3CDTF">2020-05-29T09:08:11Z</dcterms:created>
  <dcterms:modified xsi:type="dcterms:W3CDTF">2020-08-05T18:39:15Z</dcterms:modified>
</cp:coreProperties>
</file>