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66" r:id="rId1"/>
    <p:sldMasterId id="2147485378" r:id="rId2"/>
  </p:sldMasterIdLst>
  <p:notesMasterIdLst>
    <p:notesMasterId r:id="rId14"/>
  </p:notesMasterIdLst>
  <p:sldIdLst>
    <p:sldId id="6071" r:id="rId3"/>
    <p:sldId id="259" r:id="rId4"/>
    <p:sldId id="261" r:id="rId5"/>
    <p:sldId id="262" r:id="rId6"/>
    <p:sldId id="263" r:id="rId7"/>
    <p:sldId id="270" r:id="rId8"/>
    <p:sldId id="271" r:id="rId9"/>
    <p:sldId id="272" r:id="rId10"/>
    <p:sldId id="6072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4660"/>
  </p:normalViewPr>
  <p:slideViewPr>
    <p:cSldViewPr snapToGrid="0">
      <p:cViewPr>
        <p:scale>
          <a:sx n="75" d="100"/>
          <a:sy n="75" d="100"/>
        </p:scale>
        <p:origin x="-672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133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3586180576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2735076479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  <pc:spChg chg="mod">
          <ac:chgData name="Wei Li" userId="fae33518c2e5a771" providerId="LiveId" clId="{0F871CF8-2E81-435A-B20D-8982C8558FC0}" dt="2024-06-09T04:50:23.354" v="56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  <pc:spChg chg="mod">
          <ac:chgData name="Wei Li" userId="fae33518c2e5a771" providerId="LiveId" clId="{0F871CF8-2E81-435A-B20D-8982C8558FC0}" dt="2024-06-09T05:02:12.576" v="108"/>
          <ac:spMkLst>
            <pc:docMk/>
            <pc:sldMk cId="854789590" sldId="3843"/>
            <ac:spMk id="4" creationId="{E41E523D-0120-203F-D92C-228BE2F9425B}"/>
          </ac:spMkLst>
        </pc:spChg>
        <pc:spChg chg="mod">
          <ac:chgData name="Wei Li" userId="fae33518c2e5a771" providerId="LiveId" clId="{0F871CF8-2E81-435A-B20D-8982C8558FC0}" dt="2024-06-09T05:02:16.070" v="109"/>
          <ac:spMkLst>
            <pc:docMk/>
            <pc:sldMk cId="854789590" sldId="3843"/>
            <ac:spMk id="9" creationId="{468907E6-2025-1D86-F9DE-3BCFCAADDB58}"/>
          </ac:spMkLst>
        </pc:spChg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  <pc:spChg chg="mod">
          <ac:chgData name="Wei Li" userId="fae33518c2e5a771" providerId="LiveId" clId="{0F871CF8-2E81-435A-B20D-8982C8558FC0}" dt="2024-06-09T04:52:01.036" v="66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  <pc:spChg chg="mod">
          <ac:chgData name="Wei Li" userId="fae33518c2e5a771" providerId="LiveId" clId="{0F871CF8-2E81-435A-B20D-8982C8558FC0}" dt="2024-06-09T04:41:03.869" v="4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F871CF8-2E81-435A-B20D-8982C8558FC0}" dt="2024-06-09T04:40:30.813" v="10" actId="1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  <pc:spChg chg="mod">
          <ac:chgData name="Wei Li" userId="fae33518c2e5a771" providerId="LiveId" clId="{0F871CF8-2E81-435A-B20D-8982C8558FC0}" dt="2024-06-09T04:46:54.374" v="52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  <pc:spChg chg="mod">
          <ac:chgData name="Wei Li" userId="fae33518c2e5a771" providerId="LiveId" clId="{0F871CF8-2E81-435A-B20D-8982C8558FC0}" dt="2024-06-09T04:55:59.506" v="104" actId="20577"/>
          <ac:spMkLst>
            <pc:docMk/>
            <pc:sldMk cId="1020159893" sldId="5732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  <pc:spChg chg="mod">
          <ac:chgData name="Wei Li" userId="fae33518c2e5a771" providerId="LiveId" clId="{0F871CF8-2E81-435A-B20D-8982C8558FC0}" dt="2024-06-09T04:55:33.534" v="100" actId="20577"/>
          <ac:spMkLst>
            <pc:docMk/>
            <pc:sldMk cId="2445843814" sldId="5733"/>
            <ac:spMk id="4" creationId="{AB928B3A-8B07-440E-6532-329534C650BA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  <pc:spChg chg="mod">
          <ac:chgData name="Wei Li" userId="fae33518c2e5a771" providerId="LiveId" clId="{0F871CF8-2E81-435A-B20D-8982C8558FC0}" dt="2024-06-09T04:55:11.313" v="96" actId="20577"/>
          <ac:spMkLst>
            <pc:docMk/>
            <pc:sldMk cId="2457818126" sldId="5742"/>
            <ac:spMk id="4" creationId="{AB928B3A-8B07-440E-6532-329534C650BA}"/>
          </ac:spMkLst>
        </pc:spChg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  <pc:spChg chg="del">
          <ac:chgData name="Wei Li" userId="fae33518c2e5a771" providerId="LiveId" clId="{0F871CF8-2E81-435A-B20D-8982C8558FC0}" dt="2024-06-09T04:42:52.329" v="45" actId="478"/>
          <ac:spMkLst>
            <pc:docMk/>
            <pc:sldMk cId="2483010979" sldId="5745"/>
            <ac:spMk id="2" creationId="{6027248A-06A5-51F3-FFB9-3CA699E53FDB}"/>
          </ac:spMkLst>
        </pc:spChg>
        <pc:spChg chg="mod">
          <ac:chgData name="Wei Li" userId="fae33518c2e5a771" providerId="LiveId" clId="{0F871CF8-2E81-435A-B20D-8982C8558FC0}" dt="2024-06-09T04:42:56.301" v="46" actId="1076"/>
          <ac:spMkLst>
            <pc:docMk/>
            <pc:sldMk cId="2483010979" sldId="5745"/>
            <ac:spMk id="3" creationId="{08AAB5D5-D118-F904-B121-0C2FF297DB14}"/>
          </ac:spMkLst>
        </pc:spChg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  <pc:spChg chg="mod">
          <ac:chgData name="Wei Li" userId="fae33518c2e5a771" providerId="LiveId" clId="{0F871CF8-2E81-435A-B20D-8982C8558FC0}" dt="2024-06-09T04:54:48.287" v="91" actId="6549"/>
          <ac:spMkLst>
            <pc:docMk/>
            <pc:sldMk cId="3051508905" sldId="5749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  <pc:spChg chg="mod">
          <ac:chgData name="Wei Li" userId="fae33518c2e5a771" providerId="LiveId" clId="{0F871CF8-2E81-435A-B20D-8982C8558FC0}" dt="2024-06-09T04:54:32.523" v="87" actId="20577"/>
          <ac:spMkLst>
            <pc:docMk/>
            <pc:sldMk cId="1885962111" sldId="5750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  <pc:spChg chg="mod">
          <ac:chgData name="Wei Li" userId="fae33518c2e5a771" providerId="LiveId" clId="{0F871CF8-2E81-435A-B20D-8982C8558FC0}" dt="2024-06-09T04:56:20.917" v="106" actId="20577"/>
          <ac:spMkLst>
            <pc:docMk/>
            <pc:sldMk cId="1987632193" sldId="5751"/>
            <ac:spMk id="4" creationId="{AB928B3A-8B07-440E-6532-329534C650BA}"/>
          </ac:spMkLst>
        </pc:spChg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  <pc:spChg chg="del">
          <ac:chgData name="Wei Li" userId="fae33518c2e5a771" providerId="LiveId" clId="{0F871CF8-2E81-435A-B20D-8982C8558FC0}" dt="2024-06-09T05:08:09.851" v="112" actId="478"/>
          <ac:spMkLst>
            <pc:docMk/>
            <pc:sldMk cId="290097001" sldId="5752"/>
            <ac:spMk id="2" creationId="{F8188BA4-D87D-F026-D17F-4557B3FFAB03}"/>
          </ac:spMkLst>
        </pc:spChg>
        <pc:spChg chg="del">
          <ac:chgData name="Wei Li" userId="fae33518c2e5a771" providerId="LiveId" clId="{0F871CF8-2E81-435A-B20D-8982C8558FC0}" dt="2024-06-09T05:08:05.436" v="111"/>
          <ac:spMkLst>
            <pc:docMk/>
            <pc:sldMk cId="290097001" sldId="5752"/>
            <ac:spMk id="3" creationId="{88711FF8-B402-5298-5F49-4BD505EA6789}"/>
          </ac:spMkLst>
        </pc:spChg>
        <pc:picChg chg="add mod">
          <ac:chgData name="Wei Li" userId="fae33518c2e5a771" providerId="LiveId" clId="{0F871CF8-2E81-435A-B20D-8982C8558FC0}" dt="2024-06-09T05:08:30.923" v="118" actId="1076"/>
          <ac:picMkLst>
            <pc:docMk/>
            <pc:sldMk cId="290097001" sldId="5752"/>
            <ac:picMk id="4" creationId="{EABDE6FE-DC36-26C4-6EFB-D42A6E679CE2}"/>
          </ac:picMkLst>
        </pc:picChg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  <pc:spChg chg="mod">
          <ac:chgData name="Wei Li" userId="fae33518c2e5a771" providerId="LiveId" clId="{DF69532B-460A-4831-9EC4-402CEA25902C}" dt="2024-07-14T02:01:11.659" v="210" actId="27636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3561314539" sldId="257"/>
        </pc:sldMkLst>
        <pc:spChg chg="mod">
          <ac:chgData name="Wei Li" userId="fae33518c2e5a771" providerId="LiveId" clId="{DF69532B-460A-4831-9EC4-402CEA25902C}" dt="2024-07-14T01:35:46.731" v="2" actId="27636"/>
          <ac:spMkLst>
            <pc:docMk/>
            <pc:sldMk cId="3561314539" sldId="257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3790701380" sldId="258"/>
        </pc:sldMkLst>
        <pc:spChg chg="mod">
          <ac:chgData name="Wei Li" userId="fae33518c2e5a771" providerId="LiveId" clId="{DF69532B-460A-4831-9EC4-402CEA25902C}" dt="2024-07-14T01:35:46.740" v="3" actId="27636"/>
          <ac:spMkLst>
            <pc:docMk/>
            <pc:sldMk cId="3790701380" sldId="258"/>
            <ac:spMk id="10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2670934604" sldId="259"/>
        </pc:sldMkLst>
        <pc:spChg chg="mod">
          <ac:chgData name="Wei Li" userId="fae33518c2e5a771" providerId="LiveId" clId="{DF69532B-460A-4831-9EC4-402CEA25902C}" dt="2024-07-14T01:35:46.745" v="4" actId="27636"/>
          <ac:spMkLst>
            <pc:docMk/>
            <pc:sldMk cId="2670934604" sldId="259"/>
            <ac:spMk id="104" creationId="{00000000-0000-0000-0000-000000000000}"/>
          </ac:spMkLst>
        </pc:spChg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2201836758" sldId="260"/>
        </pc:sldMkLst>
        <pc:spChg chg="mod">
          <ac:chgData name="Wei Li" userId="fae33518c2e5a771" providerId="LiveId" clId="{DF69532B-460A-4831-9EC4-402CEA25902C}" dt="2024-07-14T01:35:46.754" v="5" actId="27636"/>
          <ac:spMkLst>
            <pc:docMk/>
            <pc:sldMk cId="2201836758" sldId="260"/>
            <ac:spMk id="10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1643321112" sldId="261"/>
        </pc:sldMkLst>
        <pc:spChg chg="mod">
          <ac:chgData name="Wei Li" userId="fae33518c2e5a771" providerId="LiveId" clId="{DF69532B-460A-4831-9EC4-402CEA25902C}" dt="2024-07-14T01:35:46.758" v="6" actId="27636"/>
          <ac:spMkLst>
            <pc:docMk/>
            <pc:sldMk cId="1643321112" sldId="261"/>
            <ac:spMk id="11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3065023629" sldId="262"/>
        </pc:sldMkLst>
        <pc:spChg chg="mod">
          <ac:chgData name="Wei Li" userId="fae33518c2e5a771" providerId="LiveId" clId="{DF69532B-460A-4831-9EC4-402CEA25902C}" dt="2024-07-14T01:35:46.763" v="7" actId="27636"/>
          <ac:spMkLst>
            <pc:docMk/>
            <pc:sldMk cId="3065023629" sldId="262"/>
            <ac:spMk id="11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  <pc:spChg chg="mod">
          <ac:chgData name="Wei Li" userId="fae33518c2e5a771" providerId="LiveId" clId="{DF69532B-460A-4831-9EC4-402CEA25902C}" dt="2024-07-14T01:35:46.769" v="8" actId="27636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1751642235" sldId="264"/>
        </pc:sldMkLst>
        <pc:spChg chg="mod">
          <ac:chgData name="Wei Li" userId="fae33518c2e5a771" providerId="LiveId" clId="{DF69532B-460A-4831-9EC4-402CEA25902C}" dt="2024-07-14T01:35:46.775" v="9" actId="27636"/>
          <ac:spMkLst>
            <pc:docMk/>
            <pc:sldMk cId="1751642235" sldId="264"/>
            <ac:spMk id="12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2929603304" sldId="265"/>
        </pc:sldMkLst>
        <pc:spChg chg="mod">
          <ac:chgData name="Wei Li" userId="fae33518c2e5a771" providerId="LiveId" clId="{DF69532B-460A-4831-9EC4-402CEA25902C}" dt="2024-07-14T01:35:46.781" v="10" actId="27636"/>
          <ac:spMkLst>
            <pc:docMk/>
            <pc:sldMk cId="2929603304" sldId="265"/>
            <ac:spMk id="12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224843889" sldId="266"/>
        </pc:sldMkLst>
        <pc:spChg chg="mod">
          <ac:chgData name="Wei Li" userId="fae33518c2e5a771" providerId="LiveId" clId="{DF69532B-460A-4831-9EC4-402CEA25902C}" dt="2024-07-14T01:35:46.785" v="11" actId="27636"/>
          <ac:spMkLst>
            <pc:docMk/>
            <pc:sldMk cId="224843889" sldId="266"/>
            <ac:spMk id="13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3151729850" sldId="267"/>
        </pc:sldMkLst>
        <pc:spChg chg="mod">
          <ac:chgData name="Wei Li" userId="fae33518c2e5a771" providerId="LiveId" clId="{DF69532B-460A-4831-9EC4-402CEA25902C}" dt="2024-07-14T01:35:46.789" v="12" actId="27636"/>
          <ac:spMkLst>
            <pc:docMk/>
            <pc:sldMk cId="3151729850" sldId="267"/>
            <ac:spMk id="13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3813360279" sldId="268"/>
        </pc:sldMkLst>
        <pc:spChg chg="mod">
          <ac:chgData name="Wei Li" userId="fae33518c2e5a771" providerId="LiveId" clId="{DF69532B-460A-4831-9EC4-402CEA25902C}" dt="2024-07-14T01:35:46.793" v="13" actId="27636"/>
          <ac:spMkLst>
            <pc:docMk/>
            <pc:sldMk cId="3813360279" sldId="268"/>
            <ac:spMk id="140" creationId="{00000000-0000-0000-0000-000000000000}"/>
          </ac:spMkLst>
        </pc:sp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  <pc:spChg chg="mod">
          <ac:chgData name="Wei Li" userId="fae33518c2e5a771" providerId="LiveId" clId="{DF69532B-460A-4831-9EC4-402CEA25902C}" dt="2024-07-14T01:46:06.137" v="98" actId="6549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DF69532B-460A-4831-9EC4-402CEA25902C}" dt="2024-07-14T01:46:47.801" v="100" actId="6549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  <pc:spChg chg="mod">
          <ac:chgData name="Wei Li" userId="fae33518c2e5a771" providerId="LiveId" clId="{DF69532B-460A-4831-9EC4-402CEA25902C}" dt="2024-07-14T02:09:24.587" v="217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  <pc:picChg chg="add del mod">
          <ac:chgData name="Wei Li" userId="fae33518c2e5a771" providerId="LiveId" clId="{DF69532B-460A-4831-9EC4-402CEA25902C}" dt="2024-07-14T02:15:37.624" v="227" actId="478"/>
          <ac:picMkLst>
            <pc:docMk/>
            <pc:sldMk cId="473790587" sldId="5350"/>
            <ac:picMk id="4" creationId="{FF787988-3336-53AA-D765-FB4C4FA87436}"/>
          </ac:picMkLst>
        </pc:picChg>
        <pc:picChg chg="del">
          <ac:chgData name="Wei Li" userId="fae33518c2e5a771" providerId="LiveId" clId="{DF69532B-460A-4831-9EC4-402CEA25902C}" dt="2024-07-14T02:14:26.504" v="219" actId="478"/>
          <ac:picMkLst>
            <pc:docMk/>
            <pc:sldMk cId="473790587" sldId="5350"/>
            <ac:picMk id="5" creationId="{E4AFE04C-2E52-435C-454A-06E07D3EB7CB}"/>
          </ac:picMkLst>
        </pc:picChg>
        <pc:picChg chg="add mod">
          <ac:chgData name="Wei Li" userId="fae33518c2e5a771" providerId="LiveId" clId="{DF69532B-460A-4831-9EC4-402CEA25902C}" dt="2024-07-14T02:15:48.699" v="230" actId="14100"/>
          <ac:picMkLst>
            <pc:docMk/>
            <pc:sldMk cId="473790587" sldId="5350"/>
            <ac:picMk id="8" creationId="{63DC11CD-1339-D9C0-4487-9E21BE2CC70D}"/>
          </ac:picMkLst>
        </pc:picChg>
        <pc:picChg chg="mod">
          <ac:chgData name="Wei Li" userId="fae33518c2e5a771" providerId="LiveId" clId="{DF69532B-460A-4831-9EC4-402CEA25902C}" dt="2024-07-14T02:15:56.404" v="231" actId="1076"/>
          <ac:picMkLst>
            <pc:docMk/>
            <pc:sldMk cId="473790587" sldId="5350"/>
            <ac:picMk id="9" creationId="{AC688E64-D4AA-7F03-52F3-A595418783E7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  <pc:spChg chg="del">
          <ac:chgData name="Wei Li" userId="fae33518c2e5a771" providerId="LiveId" clId="{DF69532B-460A-4831-9EC4-402CEA25902C}" dt="2024-07-14T02:17:23.048" v="238" actId="478"/>
          <ac:spMkLst>
            <pc:docMk/>
            <pc:sldMk cId="4012147817" sldId="5748"/>
            <ac:spMk id="3" creationId="{005701AA-5663-5201-437A-C56B939E56F7}"/>
          </ac:spMkLst>
        </pc:spChg>
        <pc:spChg chg="mod">
          <ac:chgData name="Wei Li" userId="fae33518c2e5a771" providerId="LiveId" clId="{DF69532B-460A-4831-9EC4-402CEA25902C}" dt="2024-07-14T02:18:03.747" v="246" actId="1076"/>
          <ac:spMkLst>
            <pc:docMk/>
            <pc:sldMk cId="4012147817" sldId="5748"/>
            <ac:spMk id="6" creationId="{BA9E2203-D61E-30C5-6B6B-FC2FBE30F1D8}"/>
          </ac:spMkLst>
        </pc:spChg>
        <pc:spChg chg="mod">
          <ac:chgData name="Wei Li" userId="fae33518c2e5a771" providerId="LiveId" clId="{DF69532B-460A-4831-9EC4-402CEA25902C}" dt="2024-07-14T02:19:08.035" v="254" actId="113"/>
          <ac:spMkLst>
            <pc:docMk/>
            <pc:sldMk cId="4012147817" sldId="5748"/>
            <ac:spMk id="9" creationId="{A9F61778-6808-3EC7-C2B6-5E59282F6AA2}"/>
          </ac:spMkLst>
        </pc:sp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2" creationId="{90C2B2A1-4467-7483-3338-0A852DABAA41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4" creationId="{998D217C-0278-DD90-C605-E99B0E5F86EA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1026" creationId="{EDBE096B-5D29-F926-5454-22DE17506C7D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  <pc:spChg chg="mod">
          <ac:chgData name="Wei Li" userId="fae33518c2e5a771" providerId="LiveId" clId="{DF69532B-460A-4831-9EC4-402CEA25902C}" dt="2024-07-14T01:37:23.620" v="32" actId="27636"/>
          <ac:spMkLst>
            <pc:docMk/>
            <pc:sldMk cId="0" sldId="5753"/>
            <ac:spMk id="159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  <pc:spChg chg="mod">
          <ac:chgData name="Wei Li" userId="fae33518c2e5a771" providerId="LiveId" clId="{DF69532B-460A-4831-9EC4-402CEA25902C}" dt="2024-07-14T01:37:15.175" v="30" actId="255"/>
          <ac:spMkLst>
            <pc:docMk/>
            <pc:sldMk cId="0" sldId="5754"/>
            <ac:spMk id="16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  <pc:spChg chg="mod">
          <ac:chgData name="Wei Li" userId="fae33518c2e5a771" providerId="LiveId" clId="{DF69532B-460A-4831-9EC4-402CEA25902C}" dt="2024-07-14T01:37:30.596" v="34" actId="27636"/>
          <ac:spMkLst>
            <pc:docMk/>
            <pc:sldMk cId="0" sldId="5755"/>
            <ac:spMk id="16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  <pc:spChg chg="mod">
          <ac:chgData name="Wei Li" userId="fae33518c2e5a771" providerId="LiveId" clId="{DF69532B-460A-4831-9EC4-402CEA25902C}" dt="2024-07-14T01:37:37.017" v="36" actId="27636"/>
          <ac:spMkLst>
            <pc:docMk/>
            <pc:sldMk cId="0" sldId="5756"/>
            <ac:spMk id="17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  <pc:spChg chg="mod">
          <ac:chgData name="Wei Li" userId="fae33518c2e5a771" providerId="LiveId" clId="{DF69532B-460A-4831-9EC4-402CEA25902C}" dt="2024-07-14T01:37:45.136" v="38" actId="27636"/>
          <ac:spMkLst>
            <pc:docMk/>
            <pc:sldMk cId="0" sldId="5757"/>
            <ac:spMk id="17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  <pc:spChg chg="mod">
          <ac:chgData name="Wei Li" userId="fae33518c2e5a771" providerId="LiveId" clId="{DF69532B-460A-4831-9EC4-402CEA25902C}" dt="2024-07-14T01:37:51.525" v="40" actId="27636"/>
          <ac:spMkLst>
            <pc:docMk/>
            <pc:sldMk cId="0" sldId="5758"/>
            <ac:spMk id="18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  <pc:spChg chg="mod">
          <ac:chgData name="Wei Li" userId="fae33518c2e5a771" providerId="LiveId" clId="{DF69532B-460A-4831-9EC4-402CEA25902C}" dt="2024-07-14T01:37:58.638" v="42" actId="27636"/>
          <ac:spMkLst>
            <pc:docMk/>
            <pc:sldMk cId="0" sldId="5759"/>
            <ac:spMk id="18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  <pc:spChg chg="mod">
          <ac:chgData name="Wei Li" userId="fae33518c2e5a771" providerId="LiveId" clId="{DF69532B-460A-4831-9EC4-402CEA25902C}" dt="2024-07-14T01:38:03.394" v="44" actId="27636"/>
          <ac:spMkLst>
            <pc:docMk/>
            <pc:sldMk cId="0" sldId="5760"/>
            <ac:spMk id="19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  <pc:spChg chg="mod">
          <ac:chgData name="Wei Li" userId="fae33518c2e5a771" providerId="LiveId" clId="{DF69532B-460A-4831-9EC4-402CEA25902C}" dt="2024-07-14T01:38:09.179" v="46" actId="27636"/>
          <ac:spMkLst>
            <pc:docMk/>
            <pc:sldMk cId="0" sldId="5761"/>
            <ac:spMk id="19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  <pc:spChg chg="mod">
          <ac:chgData name="Wei Li" userId="fae33518c2e5a771" providerId="LiveId" clId="{DF69532B-460A-4831-9EC4-402CEA25902C}" dt="2024-07-14T01:39:09.024" v="47" actId="27636"/>
          <ac:spMkLst>
            <pc:docMk/>
            <pc:sldMk cId="0" sldId="5775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  <pc:spChg chg="mod">
          <ac:chgData name="Wei Li" userId="fae33518c2e5a771" providerId="LiveId" clId="{DF69532B-460A-4831-9EC4-402CEA25902C}" dt="2024-07-14T01:39:33.466" v="52" actId="255"/>
          <ac:spMkLst>
            <pc:docMk/>
            <pc:sldMk cId="0" sldId="5776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  <pc:spChg chg="mod">
          <ac:chgData name="Wei Li" userId="fae33518c2e5a771" providerId="LiveId" clId="{DF69532B-460A-4831-9EC4-402CEA25902C}" dt="2024-07-14T01:39:48.369" v="54" actId="255"/>
          <ac:spMkLst>
            <pc:docMk/>
            <pc:sldMk cId="0" sldId="5777"/>
            <ac:spMk id="9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  <pc:spChg chg="mod">
          <ac:chgData name="Wei Li" userId="fae33518c2e5a771" providerId="LiveId" clId="{DF69532B-460A-4831-9EC4-402CEA25902C}" dt="2024-07-14T01:40:00.906" v="56" actId="255"/>
          <ac:spMkLst>
            <pc:docMk/>
            <pc:sldMk cId="0" sldId="5778"/>
            <ac:spMk id="100" creationId="{00000000-0000-0000-0000-000000000000}"/>
          </ac:spMkLst>
        </pc:spChg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  <pc:spChg chg="mod">
          <ac:chgData name="Wei Li" userId="fae33518c2e5a771" providerId="LiveId" clId="{DF69532B-460A-4831-9EC4-402CEA25902C}" dt="2024-07-14T02:18:34.227" v="253" actId="255"/>
          <ac:spMkLst>
            <pc:docMk/>
            <pc:sldMk cId="3631104944" sldId="5791"/>
            <ac:spMk id="9" creationId="{A9F61778-6808-3EC7-C2B6-5E59282F6AA2}"/>
          </ac:spMkLst>
        </pc:spChg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  <pc:spChg chg="mod">
          <ac:chgData name="Wei Li" userId="fae33518c2e5a771" providerId="LiveId" clId="{9F90E46A-48FF-4D7C-962C-6CAEB56ED217}" dt="2024-09-22T03:54:26.780" v="4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  <pc:spChg chg="mod">
          <ac:chgData name="Wei Li" userId="fae33518c2e5a771" providerId="LiveId" clId="{9F90E46A-48FF-4D7C-962C-6CAEB56ED217}" dt="2024-09-22T03:57:28.523" v="80" actId="6549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5:36.428" v="48" actId="1076"/>
          <ac:spMkLst>
            <pc:docMk/>
            <pc:sldMk cId="252876147" sldId="960"/>
            <ac:spMk id="4" creationId="{70AFC8D4-F998-6E7E-4EDD-18BDFC7B6874}"/>
          </ac:spMkLst>
        </pc:spChg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  <pc:spChg chg="mod">
          <ac:chgData name="Wei Li" userId="fae33518c2e5a771" providerId="LiveId" clId="{9F90E46A-48FF-4D7C-962C-6CAEB56ED217}" dt="2024-09-22T03:25:53.927" v="3" actId="1076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  <pc:spChg chg="mod">
          <ac:chgData name="Wei Li" userId="fae33518c2e5a771" providerId="LiveId" clId="{9F90E46A-48FF-4D7C-962C-6CAEB56ED217}" dt="2024-09-22T03:47:25.481" v="31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  <pc:spChg chg="mod">
          <ac:chgData name="Wei Li" userId="fae33518c2e5a771" providerId="LiveId" clId="{9F90E46A-48FF-4D7C-962C-6CAEB56ED217}" dt="2024-09-22T03:56:49.886" v="72" actId="20577"/>
          <ac:spMkLst>
            <pc:docMk/>
            <pc:sldMk cId="977971804" sldId="5801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6:42.657" v="67"/>
          <ac:spMkLst>
            <pc:docMk/>
            <pc:sldMk cId="977971804" sldId="5801"/>
            <ac:spMk id="4" creationId="{70AFC8D4-F998-6E7E-4EDD-18BDFC7B6874}"/>
          </ac:spMkLst>
        </pc:spChg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  <pc:spChg chg="mod">
          <ac:chgData name="Wei Li" userId="fae33518c2e5a771" providerId="LiveId" clId="{9F90E46A-48FF-4D7C-962C-6CAEB56ED217}" dt="2024-09-22T03:57:07.319" v="77" actId="20577"/>
          <ac:spMkLst>
            <pc:docMk/>
            <pc:sldMk cId="2251180482" sldId="5802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7:01.956" v="73"/>
          <ac:spMkLst>
            <pc:docMk/>
            <pc:sldMk cId="2251180482" sldId="5802"/>
            <ac:spMk id="4" creationId="{70AFC8D4-F998-6E7E-4EDD-18BDFC7B6874}"/>
          </ac:spMkLst>
        </pc:spChg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  <pc:spChg chg="mod">
          <ac:chgData name="Wei Li" userId="fae33518c2e5a771" providerId="LiveId" clId="{02F478B9-D74A-4C94-B4F5-05113938DE46}" dt="2024-01-07T03:10:37.552" v="33" actId="122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  <pc:spChg chg="mod">
          <ac:chgData name="Wei Li" userId="fae33518c2e5a771" providerId="LiveId" clId="{02F478B9-D74A-4C94-B4F5-05113938DE46}" dt="2024-01-07T03:11:41.030" v="43" actId="255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  <pc:spChg chg="mod">
          <ac:chgData name="Wei Li" userId="fae33518c2e5a771" providerId="LiveId" clId="{02F478B9-D74A-4C94-B4F5-05113938DE46}" dt="2024-01-07T03:12:38.014" v="56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2F478B9-D74A-4C94-B4F5-05113938DE46}" dt="2024-01-07T03:14:00.045" v="96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  <pc:spChg chg="mod">
          <ac:chgData name="Wei Li" userId="fae33518c2e5a771" providerId="LiveId" clId="{02F478B9-D74A-4C94-B4F5-05113938DE46}" dt="2024-01-07T02:37:14.239" v="11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  <pc:spChg chg="mod">
          <ac:chgData name="Wei Li" userId="fae33518c2e5a771" providerId="LiveId" clId="{02F478B9-D74A-4C94-B4F5-05113938DE46}" dt="2024-01-07T03:12:00.256" v="44"/>
          <ac:spMkLst>
            <pc:docMk/>
            <pc:sldMk cId="1355953003" sldId="5616"/>
            <ac:spMk id="4" creationId="{AB928B3A-8B07-440E-6532-329534C650BA}"/>
          </ac:spMkLst>
        </pc:spChg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  <pc:picChg chg="mod">
          <ac:chgData name="Wei Li" userId="fae33518c2e5a771" providerId="LiveId" clId="{02F478B9-D74A-4C94-B4F5-05113938DE46}" dt="2024-01-07T02:47:45.656" v="21" actId="14100"/>
          <ac:picMkLst>
            <pc:docMk/>
            <pc:sldMk cId="0" sldId="5628"/>
            <ac:picMk id="4" creationId="{00000000-0000-0000-0000-000000000000}"/>
          </ac:picMkLst>
        </pc:picChg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  <pc:picChg chg="mod">
          <ac:chgData name="Wei Li" userId="fae33518c2e5a771" providerId="LiveId" clId="{02F478B9-D74A-4C94-B4F5-05113938DE46}" dt="2024-01-07T02:51:34.097" v="24" actId="14100"/>
          <ac:picMkLst>
            <pc:docMk/>
            <pc:sldMk cId="1833093367" sldId="5629"/>
            <ac:picMk id="7" creationId="{00000000-0000-0000-0000-000000000000}"/>
          </ac:picMkLst>
        </pc:picChg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  <pc:spChg chg="del">
          <ac:chgData name="Wei Li" userId="fae33518c2e5a771" providerId="LiveId" clId="{9FD37FFB-7B56-4B72-892B-04314B687B23}" dt="2023-12-17T00:56:44.993" v="14" actId="478"/>
          <ac:spMkLst>
            <pc:docMk/>
            <pc:sldMk cId="3185611366" sldId="271"/>
            <ac:spMk id="2" creationId="{913CD706-9501-6C2E-383E-66A21742C0B3}"/>
          </ac:spMkLst>
        </pc:spChg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  <pc:spChg chg="mod">
          <ac:chgData name="Wei Li" userId="fae33518c2e5a771" providerId="LiveId" clId="{9FD37FFB-7B56-4B72-892B-04314B687B23}" dt="2023-12-17T01:31:46.800" v="58" actId="14100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  <pc:spChg chg="mod">
          <ac:chgData name="Wei Li" userId="fae33518c2e5a771" providerId="LiveId" clId="{9FD37FFB-7B56-4B72-892B-04314B687B23}" dt="2023-12-17T01:33:23.880" v="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  <pc:spChg chg="mod">
          <ac:chgData name="Wei Li" userId="fae33518c2e5a771" providerId="LiveId" clId="{9FD37FFB-7B56-4B72-892B-04314B687B23}" dt="2023-12-17T00:54:21.338" v="1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FD37FFB-7B56-4B72-892B-04314B687B23}" dt="2023-12-17T00:53:36.700" v="3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  <pc:spChg chg="mod">
          <ac:chgData name="Wei Li" userId="fae33518c2e5a771" providerId="LiveId" clId="{9FD37FFB-7B56-4B72-892B-04314B687B23}" dt="2023-12-17T01:03:51.835" v="35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  <pc:spChg chg="mod">
          <ac:chgData name="Wei Li" userId="fae33518c2e5a771" providerId="LiveId" clId="{9FD37FFB-7B56-4B72-892B-04314B687B23}" dt="2023-12-17T01:04:04.508" v="38" actId="6549"/>
          <ac:spMkLst>
            <pc:docMk/>
            <pc:sldMk cId="1441545845" sldId="4045"/>
            <ac:spMk id="3" creationId="{89253642-C0DE-7C83-A7A1-3E35788E3CB5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  <pc:spChg chg="mod">
          <ac:chgData name="Wei Li" userId="fae33518c2e5a771" providerId="LiveId" clId="{9FD37FFB-7B56-4B72-892B-04314B687B23}" dt="2023-12-17T01:33:40.283" v="77" actId="6549"/>
          <ac:spMkLst>
            <pc:docMk/>
            <pc:sldMk cId="1355953003" sldId="5616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  <pc:spChg chg="mod">
          <ac:chgData name="Wei Li" userId="fae33518c2e5a771" providerId="LiveId" clId="{9FD37FFB-7B56-4B72-892B-04314B687B23}" dt="2023-12-17T01:33:57.485" v="80" actId="20577"/>
          <ac:spMkLst>
            <pc:docMk/>
            <pc:sldMk cId="4185961323" sldId="5617"/>
            <ac:spMk id="4" creationId="{AB928B3A-8B07-440E-6532-329534C650BA}"/>
          </ac:spMkLst>
        </pc:spChg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  <pc:spChg chg="mod">
          <ac:chgData name="Wei Li" userId="fae33518c2e5a771" providerId="LiveId" clId="{9FD37FFB-7B56-4B72-892B-04314B687B23}" dt="2023-12-17T01:34:10.665" v="82" actId="6549"/>
          <ac:spMkLst>
            <pc:docMk/>
            <pc:sldMk cId="3066494377" sldId="5624"/>
            <ac:spMk id="4" creationId="{AB928B3A-8B07-440E-6532-329534C650BA}"/>
          </ac:spMkLst>
        </pc:spChg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561314539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79070138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670934604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01836758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643321112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065023629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751642235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929603304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4843889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15172985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813360279" sldId="268"/>
        </pc:sldMkLst>
      </pc:sldChg>
      <pc:sldChg chg="modSp mod">
        <pc:chgData name="Wei Li" userId="fae33518c2e5a771" providerId="LiveId" clId="{3E629A0F-73EA-4B1D-AB7E-4D2F9E877A3B}" dt="2024-08-18T03:37:48.751" v="55" actId="20577"/>
        <pc:sldMkLst>
          <pc:docMk/>
          <pc:sldMk cId="1095009189" sldId="273"/>
        </pc:sldMkLst>
        <pc:spChg chg="mod">
          <ac:chgData name="Wei Li" userId="fae33518c2e5a771" providerId="LiveId" clId="{3E629A0F-73EA-4B1D-AB7E-4D2F9E877A3B}" dt="2024-08-18T03:37:48.751" v="5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  <pc:spChg chg="mod">
          <ac:chgData name="Wei Li" userId="fae33518c2e5a771" providerId="LiveId" clId="{3E629A0F-73EA-4B1D-AB7E-4D2F9E877A3B}" dt="2024-08-18T03:38:24.495" v="69" actId="14100"/>
          <ac:spMkLst>
            <pc:docMk/>
            <pc:sldMk cId="778212391" sldId="959"/>
            <ac:spMk id="3" creationId="{DB83FFE9-6A5B-D7BF-4B2C-57C50BDA8CD0}"/>
          </ac:spMkLst>
        </pc:spChg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  <pc:spChg chg="mod">
          <ac:chgData name="Wei Li" userId="fae33518c2e5a771" providerId="LiveId" clId="{3E629A0F-73EA-4B1D-AB7E-4D2F9E877A3B}" dt="2024-08-18T03:39:38.089" v="88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20.084" v="85" actId="20577"/>
          <ac:spMkLst>
            <pc:docMk/>
            <pc:sldMk cId="252876147" sldId="96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modSp mod">
        <pc:chgData name="Wei Li" userId="fae33518c2e5a771" providerId="LiveId" clId="{3E629A0F-73EA-4B1D-AB7E-4D2F9E877A3B}" dt="2024-08-18T03:29:05.779" v="38" actId="20577"/>
        <pc:sldMkLst>
          <pc:docMk/>
          <pc:sldMk cId="1187257088" sldId="3973"/>
        </pc:sldMkLst>
        <pc:spChg chg="mod">
          <ac:chgData name="Wei Li" userId="fae33518c2e5a771" providerId="LiveId" clId="{3E629A0F-73EA-4B1D-AB7E-4D2F9E877A3B}" dt="2024-08-18T03:29:05.779" v="38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3E629A0F-73EA-4B1D-AB7E-4D2F9E877A3B}" dt="2024-08-18T03:28:44.030" v="9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E629A0F-73EA-4B1D-AB7E-4D2F9E877A3B}" dt="2024-08-18T03:33:09.057" v="49" actId="20577"/>
        <pc:sldMkLst>
          <pc:docMk/>
          <pc:sldMk cId="939554979" sldId="3976"/>
        </pc:sldMkLst>
        <pc:spChg chg="mod">
          <ac:chgData name="Wei Li" userId="fae33518c2e5a771" providerId="LiveId" clId="{3E629A0F-73EA-4B1D-AB7E-4D2F9E877A3B}" dt="2024-08-18T03:33:09.057" v="49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  <pc:spChg chg="mod">
          <ac:chgData name="Wei Li" userId="fae33518c2e5a771" providerId="LiveId" clId="{3E629A0F-73EA-4B1D-AB7E-4D2F9E877A3B}" dt="2024-08-18T03:39:43.370" v="90" actId="20577"/>
          <ac:spMkLst>
            <pc:docMk/>
            <pc:sldMk cId="161782080" sldId="5789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01.611" v="81"/>
          <ac:spMkLst>
            <pc:docMk/>
            <pc:sldMk cId="161782080" sldId="5789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  <pc:spChg chg="mod">
          <ac:chgData name="Wei Li" userId="fae33518c2e5a771" providerId="LiveId" clId="{3E629A0F-73EA-4B1D-AB7E-4D2F9E877A3B}" dt="2024-08-18T03:39:46.811" v="91" actId="20577"/>
          <ac:spMkLst>
            <pc:docMk/>
            <pc:sldMk cId="1732025059" sldId="579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16.373" v="83"/>
          <ac:spMkLst>
            <pc:docMk/>
            <pc:sldMk cId="1732025059" sldId="579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7767A2-C7AC-959B-F570-A2E52848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E206-49AC-4429-BF94-761729CE7054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FF17C-F4A8-1E32-B151-CA213087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9AF57-D370-C967-282F-CC579C40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5A29-113C-450F-A025-58FFE1E5E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05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DABBA7-8871-44EE-4CC6-FCEB5F04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BBC5-4713-48C3-ACA0-C7C82018893D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1E9F60-18DD-BD73-0A1A-2F6143E0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6E20F9-4693-D630-F047-739953F4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4D35-3018-4784-9DE5-AC9912B86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761F9E-FF8E-226C-91AE-974CA9ED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E895-78AC-4025-98EB-D7B1AEACD63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66775-7903-9666-334B-C9071FF1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16335-1270-9CC3-88BB-31EFA067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3727-888A-485A-A9A5-FD978021A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5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510A0-5D90-C91D-A3B2-90B334F8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5F18-314B-4DCC-85D8-2DD748B4BF04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4DF3C-A8DD-4EFF-4213-3F8C058C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9EAA34-2813-467F-E536-776FB556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2183-F7FB-43F3-8170-06B8E822A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44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4440-466C-6132-1BDA-1178B33F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173B-DAED-4776-9C9F-3FBB670ED246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F1908-260C-5BB7-AC2E-56D3255E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378AD-0EC6-15AD-EB97-4D7FDDB6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7373-CC09-4085-9978-3746A082A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5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9E511-66F4-51EC-BE96-A7AD432D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200F-2EC3-4E3E-A736-70FB6079BD9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271127-578A-C5AB-039E-04D5F898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9E0D5-5964-F718-1767-63FF331D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970F-37A9-4A1A-A11A-DF18D10CA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8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615C58A-AA3A-EF80-AE68-0619360D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1B97-8C5A-48C3-8EF8-AE801F3E8BD1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6CB6E90-638A-AAE0-EEBD-3837A37B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7F4C19-E987-D713-A1CA-858825EB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0952-6727-4475-B048-A1A59BE99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3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3116C4B-8CD9-5A54-4EE9-9DB06022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837-1F03-40D5-9C9E-B09481245C5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DACBFE1-BF01-9992-EB9C-8AD30ECF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595E110-41BD-952D-3C37-6AC92506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20AD-0BAE-4502-A2BB-E921ABE8C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7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62FF9A3-AAF3-3E92-F4FE-6782373F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0C0C-212C-42A9-B443-A170728CDF5B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A0421DE-00E9-B52D-CEA0-19AC5A89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EF017A4-8995-9836-AF10-D1F96ACE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921B-C20A-4ED6-BE52-0348BC812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82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DF8EABF-A892-F757-3FFC-F80D698C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D7A2-5FAA-450E-ABC4-4B1D17FA9591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0810DDC-5D29-BC97-9BF0-7218FD61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BB3E7E5-753F-040C-1F07-D6E6D5ED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6315-F23F-4095-B61F-4C8067D4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1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CC7636C-823D-7DF7-5206-563AC1AA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53BE-F33D-4A43-9671-C80678F4871B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CD8980-996D-73B7-6905-924CE1C7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83C8F2-7294-5049-8E8A-002574B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7824-EE60-4369-8763-7D3BAEF9C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05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81D7A-66F3-0B47-0763-F19F1C31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4E79-494C-4378-B843-FF839175AC37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7B5BDA-0D30-CEEF-19C3-C12CF288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369784-0502-70F7-0255-17C9601E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5DAE-6B94-46E0-8EE6-9E00ABB03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78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D7388FC-0207-7C64-09E1-0F7DBD26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2077-3E9A-471A-9917-C600BE801B4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74F4A0F-CF88-1481-B4D5-73849723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FF40778-C1E4-C5B2-A23F-C141244E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055C-6929-4C96-AFEA-D7553749A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9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756A3-0CBC-74FB-D974-9D851E6D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DB53-F46C-47F3-ABB4-233096F79B6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E9600-AD5E-0229-EEF2-02670033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F4FA1D-C5C7-1E0A-24BA-87983308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B6C-25D8-458C-A4EF-86D9D8B1D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61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036A5A-AA11-0995-1830-0833E27E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87D9-26E5-42F6-96FD-E349CBD4BFE4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FCFF5-C4F1-9829-EF1D-4B3CB77A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29E341-356F-EEB7-147E-6BF1D68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ECFD-0A34-40FC-B390-8B6407954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4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6E1DCF-7C9B-40A9-82F7-313C709C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4FE8-47CC-4BC4-9B64-073B072B7EA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4FA16-CE38-583D-6AD2-876FBE69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B5801B-0573-BADE-9783-F5AE8C82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7D67-17A4-42E3-8D6B-0405E25D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0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D055486-15BC-AB55-4FEB-83D397B7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6704-1E5E-4A42-8B5B-ABF8EB2A14F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B389D4-3CC1-B539-F8FE-BC421A98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28B8F0A-D68F-8C21-255B-903ED5E7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8E37-7BB9-4C0E-8EE4-AD0322E7F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FC601CF-179E-C758-71C0-64EB70F5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0F51-3C31-44A6-9002-AD799D86CCF6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041CECD-4517-D1D5-AD8A-368A7EBB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08A30C-DB87-5DFC-941B-14CD508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8C1A-A49C-4A35-ACCD-61E094103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2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ACD4055-0006-F354-E011-AF1E3D79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4D94-5077-439F-92BF-9572FAF969FA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3D9FDC-53BA-AF41-89FC-D1EAB6EC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5DFEEC2-52A8-ED18-5D04-16F5EED6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C1FD-B45B-4417-BAD2-243E6BC3F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4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CA21E6C-48C0-3A4F-38A2-C56E69C3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BCC8-453F-4830-8632-546EE3DE4F72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88CFCA1-A528-08F2-BCB9-B8460146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36BBAA-4DCD-B3A3-9B69-16EBD862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3403-991A-40EA-AE2B-B88A748A9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4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4F396E8-D38C-0727-D172-7105D73C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5BA5-6DC7-43E5-B1DD-FBD0B77F5D1F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D44048C-9BCD-25ED-0661-04C11B35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42D3835-4C2B-254B-56C0-91FBAB82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2C15-BD8C-4B61-AECB-6F8FC399E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64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518BEF5-D0E3-9E35-41FD-5AA4FD1A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2724-4E02-4E1E-AEA7-5F090129C82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E8F591-3A84-CF07-49CB-FC2CAC1A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0FEC1CC-E747-5BF2-2842-747ADAAF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52F4-35DB-486E-A7BC-627EBEFB6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2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14BF3EE-287B-DFA4-07E0-941D149E3F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36C384C-EDB1-6D08-3DE8-6AAAECA047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0B70D-3560-345A-17F8-5A234BE55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F6D8FC-9D38-41DA-82D3-89CB3C8074B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5ADB22-5390-349B-18B7-1DBADBD32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942D7-F33A-E72B-A997-285D228B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918B24-60CB-487C-A179-6D5C2AE09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9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52AD4DDC-EF70-B46D-36D5-E3A6D95851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0B135A6-B2CD-4344-DBCF-DCD731863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DA1EF-8424-2407-36D9-ED0F26D7B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D137D-8E66-4F13-8129-E618FC835A9F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861260-282A-8B2C-E147-A7F993DC3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6D75B-4963-0BD1-20D5-A6B44C1B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25756A-7931-4C5E-9E9F-9BC330E5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2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B8BB1F3-A9CC-F142-72FE-AC719C51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3CA8C-5653-F8BB-E1CE-9A656F83B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914401"/>
            <a:ext cx="1828800" cy="14700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ea"/>
              </a:rPr>
              <a:t>福</a:t>
            </a:r>
            <a:endParaRPr lang="en-US" sz="96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FEEC1-AEE8-79D3-5A27-BCB3357C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38100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n>
                  <a:solidFill>
                    <a:srgbClr val="007434"/>
                  </a:solidFill>
                </a:ln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Blessings</a:t>
            </a:r>
            <a:endParaRPr lang="en-US" sz="6000" dirty="0">
              <a:ln>
                <a:solidFill>
                  <a:srgbClr val="007434"/>
                </a:solidFill>
              </a:ln>
              <a:solidFill>
                <a:srgbClr val="00B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A6841205-77A9-749F-2365-C8E59A3D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906463"/>
            <a:ext cx="24622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>
            <a:extLst>
              <a:ext uri="{FF2B5EF4-FFF2-40B4-BE49-F238E27FC236}">
                <a16:creationId xmlns:a16="http://schemas.microsoft.com/office/drawing/2014/main" xmlns="" id="{1BAC806D-82D9-FB0B-DFBC-BADBD004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92563"/>
            <a:ext cx="24558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>
            <a:extLst>
              <a:ext uri="{FF2B5EF4-FFF2-40B4-BE49-F238E27FC236}">
                <a16:creationId xmlns:a16="http://schemas.microsoft.com/office/drawing/2014/main" xmlns="" id="{D1FC890B-2C0C-214E-FE91-191DDA9CD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406900"/>
            <a:ext cx="2616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>
            <a:extLst>
              <a:ext uri="{FF2B5EF4-FFF2-40B4-BE49-F238E27FC236}">
                <a16:creationId xmlns:a16="http://schemas.microsoft.com/office/drawing/2014/main" xmlns="" id="{1A3DBBBF-A707-504C-3BC1-91B8AD2B8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2813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BC9F355C-6CA4-5F1E-221B-674DD4FDC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552E413-D708-ED00-9349-09D5CB4C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FE63-4C6B-7371-B886-96F7257D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1219200" cy="1447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80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福</a:t>
            </a:r>
            <a:endParaRPr lang="en-US" sz="800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1711DC-1F38-D68C-9131-DADD353B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38100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Blessings</a:t>
            </a:r>
            <a:endParaRPr lang="en-US" sz="6000" dirty="0">
              <a:ln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8427650-3C78-355D-F57A-7224CC76B9E6}"/>
              </a:ext>
            </a:extLst>
          </p:cNvPr>
          <p:cNvSpPr txBox="1">
            <a:spLocks/>
          </p:cNvSpPr>
          <p:nvPr/>
        </p:nvSpPr>
        <p:spPr>
          <a:xfrm>
            <a:off x="3505200" y="6096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10EE4EE-06F2-966F-5836-FE7C0E28665C}"/>
              </a:ext>
            </a:extLst>
          </p:cNvPr>
          <p:cNvSpPr txBox="1">
            <a:spLocks/>
          </p:cNvSpPr>
          <p:nvPr/>
        </p:nvSpPr>
        <p:spPr>
          <a:xfrm>
            <a:off x="4800600" y="6096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BB5894D-EC0F-EB96-5F8A-31BD4245B3A7}"/>
              </a:ext>
            </a:extLst>
          </p:cNvPr>
          <p:cNvSpPr txBox="1">
            <a:spLocks/>
          </p:cNvSpPr>
          <p:nvPr/>
        </p:nvSpPr>
        <p:spPr>
          <a:xfrm>
            <a:off x="5943600" y="6096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3B30841-78D0-5D86-6816-F17E0B884287}"/>
              </a:ext>
            </a:extLst>
          </p:cNvPr>
          <p:cNvSpPr txBox="1">
            <a:spLocks/>
          </p:cNvSpPr>
          <p:nvPr/>
        </p:nvSpPr>
        <p:spPr>
          <a:xfrm>
            <a:off x="4913312" y="18288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8D38B1C-79DF-6611-CDA7-82791B5F6D85}"/>
              </a:ext>
            </a:extLst>
          </p:cNvPr>
          <p:cNvSpPr txBox="1">
            <a:spLocks/>
          </p:cNvSpPr>
          <p:nvPr/>
        </p:nvSpPr>
        <p:spPr>
          <a:xfrm>
            <a:off x="6132512" y="18288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1515038-F05E-10B6-3868-DCB15E240E08}"/>
              </a:ext>
            </a:extLst>
          </p:cNvPr>
          <p:cNvSpPr txBox="1">
            <a:spLocks/>
          </p:cNvSpPr>
          <p:nvPr/>
        </p:nvSpPr>
        <p:spPr>
          <a:xfrm>
            <a:off x="7351712" y="18288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BFCD9D0-EB0F-0D19-AFB0-4D207C051086}"/>
              </a:ext>
            </a:extLst>
          </p:cNvPr>
          <p:cNvSpPr txBox="1">
            <a:spLocks/>
          </p:cNvSpPr>
          <p:nvPr/>
        </p:nvSpPr>
        <p:spPr>
          <a:xfrm>
            <a:off x="8606081" y="1828800"/>
            <a:ext cx="12192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福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3D4114-29AE-3BEB-CC13-123EDE99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2450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057E8-EE1F-E416-72E7-6736FC2F0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581400"/>
            <a:ext cx="21399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xmlns="" id="{45EF0111-0C4A-FE44-324C-F5E50E81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A3321-7AC9-60DB-9DCE-15320754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862014"/>
            <a:ext cx="123444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（男）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虚心的人有福了</a:t>
            </a:r>
            <a:r>
              <a:rPr lang="en-US" altLang="zh-CN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 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天国是他们的 </a:t>
            </a: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哀恸的人有福了</a:t>
            </a:r>
            <a:r>
              <a:rPr lang="en-US" altLang="zh-CN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他们必得安慰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6FB15C51-4D0D-E6A0-8D1E-95EA9BA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416675"/>
            <a:ext cx="3276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Blessings 2/6</a:t>
            </a: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xmlns="" id="{C34C2662-41A5-F0FD-B293-223CF8FA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95663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the poor in spirit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theirs is the kingdom of heaven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those who mourn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they will be comforted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xmlns="" id="{B4D8317F-2957-EBC1-812C-A62F303F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7AAED-CFA1-013D-57F0-40EB576A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31838"/>
            <a:ext cx="123444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（女）</a:t>
            </a:r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温柔的人有福了 他们必承受地土 </a:t>
            </a:r>
            <a:r>
              <a:rPr lang="en-U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饥渴慕义的人有福了 他们必得饱足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8" name="Footer Placeholder 5">
            <a:extLst>
              <a:ext uri="{FF2B5EF4-FFF2-40B4-BE49-F238E27FC236}">
                <a16:creationId xmlns:a16="http://schemas.microsoft.com/office/drawing/2014/main" xmlns="" id="{2D988AEB-8B63-CB7E-226C-F9CE8CAF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3/6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88CD5A95-5DE5-021E-AEBD-86E1AC99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33775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the meek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they will inherit the 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those who hunger and thirst for righteousness,  for they will be filled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2CF74D25-E564-C4C4-631D-5021028A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E44D7-8613-8952-BA46-D539EB38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8"/>
            <a:ext cx="106680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（男女）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内心清洁的 看见上帝</a:t>
            </a:r>
            <a: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使人和睦的 他的儿女 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2" name="Footer Placeholder 5">
            <a:extLst>
              <a:ext uri="{FF2B5EF4-FFF2-40B4-BE49-F238E27FC236}">
                <a16:creationId xmlns:a16="http://schemas.microsoft.com/office/drawing/2014/main" xmlns="" id="{D81ABFE8-EF52-59B2-1DD6-14A93799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4/6</a:t>
            </a: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xmlns="" id="{F4F5C6A1-D2FA-D63B-DA38-454EDC75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21125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 are the pure in heart 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see God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Peacemakers will be called 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 of God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xmlns="" id="{7147E8EB-AB92-FF5E-88FD-84482B8F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66B73-995A-2D1F-A8D3-D123D389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1838"/>
            <a:ext cx="105918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（男女）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为义受苦的 应当欢喜</a:t>
            </a: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他们的赏赐 大的无比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6" name="Footer Placeholder 5">
            <a:extLst>
              <a:ext uri="{FF2B5EF4-FFF2-40B4-BE49-F238E27FC236}">
                <a16:creationId xmlns:a16="http://schemas.microsoft.com/office/drawing/2014/main" xmlns="" id="{468FCDF2-B184-C5F0-1D4F-A2D94C84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5/6</a:t>
            </a: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xmlns="" id="{9FABBC0C-EB02-9CFB-B877-BB0F5651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 are persecuted for righteousness should  be joyful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they will be greatly rewarded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B83C9B80-99D4-B05B-3EE8-CD3056B8F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549A3-7C49-3C56-5C95-10191368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003302"/>
            <a:ext cx="12344400" cy="2239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（男）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虚心的人有福了</a:t>
            </a:r>
            <a:r>
              <a:rPr lang="en-US" altLang="zh-CN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 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天国是他们的 </a:t>
            </a: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哀恸的人有福了</a:t>
            </a:r>
            <a:r>
              <a:rPr lang="en-US" altLang="zh-CN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他们必得安慰 </a:t>
            </a:r>
            <a: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（女）</a:t>
            </a:r>
            <a:r>
              <a:rPr lang="zh-CN" altLang="en-US" sz="4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呜</a:t>
            </a:r>
            <a:r>
              <a:rPr lang="en-US" altLang="zh-CN" sz="4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…</a:t>
            </a:r>
            <a:endParaRPr lang="en-US" sz="48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EDCEBF73-19F2-DBEB-20B6-5083A2EB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416675"/>
            <a:ext cx="3276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Blessings 2/6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xmlns="" id="{E9BE8D8D-6B90-396D-6735-7FEE816D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95663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the poor in spirit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theirs is the kingdom of heaven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those who mourn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they will be comforted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CA1CECCB-A5E7-50DB-4A44-6A7CF52E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8F709-74D3-1636-25AB-8D76C89B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059168"/>
            <a:ext cx="12344400" cy="2239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（女）</a:t>
            </a:r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温柔的人有福了 他们必承受地土 </a:t>
            </a:r>
            <a:r>
              <a:rPr lang="en-U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饥渴慕义的人有福了 他们必得饱足</a:t>
            </a:r>
            <a:r>
              <a:rPr lang="en-US" altLang="zh-CN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CN" sz="5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CN" altLang="en-US" sz="4000" b="1" dirty="0">
                <a:solidFill>
                  <a:srgbClr val="1F497D">
                    <a:lumMod val="75000"/>
                  </a:srgbClr>
                </a:solidFill>
                <a:latin typeface="宋体" panose="02010600030101010101" pitchFamily="2" charset="-122"/>
              </a:rPr>
              <a:t>（男）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呜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…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endParaRPr lang="en-US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Footer Placeholder 5">
            <a:extLst>
              <a:ext uri="{FF2B5EF4-FFF2-40B4-BE49-F238E27FC236}">
                <a16:creationId xmlns:a16="http://schemas.microsoft.com/office/drawing/2014/main" xmlns="" id="{D9D5ED26-DD50-AF1F-E6DF-45D44D4D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3/6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xmlns="" id="{36B939C0-D5E4-FACA-F314-53FDB328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81388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the meek</a:t>
            </a: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for they will inherit the 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are those who hunger and thirst for righteousness,  for they will be filled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xmlns="" id="{C1A3AEC9-1B61-30F2-53A8-31C44BC0D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E0AAB-1692-A7F8-7A88-40F2691F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8"/>
            <a:ext cx="106680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（男女）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内心清洁的 看见上帝</a:t>
            </a:r>
            <a: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CN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使人和睦的 他的儿女 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8" name="Footer Placeholder 5">
            <a:extLst>
              <a:ext uri="{FF2B5EF4-FFF2-40B4-BE49-F238E27FC236}">
                <a16:creationId xmlns:a16="http://schemas.microsoft.com/office/drawing/2014/main" xmlns="" id="{2E756EBB-6922-A0C9-CE4D-C8A2DB06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4/6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xmlns="" id="{A5CB854C-FFDA-EA5A-EAD2-CAC6F537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21125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 are the pure in heart 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see God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Peacemakers will be called 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 of God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A13F0D54-B38F-4195-13BE-28E356FB3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15E3F-6382-0DE5-FD78-3A4C4328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1838"/>
            <a:ext cx="10591800" cy="2239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（男女）</a:t>
            </a: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为义受苦的 应当欢喜</a:t>
            </a: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他们的赏赐 大的无比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endParaRPr lang="en-US" sz="6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2" name="Footer Placeholder 5">
            <a:extLst>
              <a:ext uri="{FF2B5EF4-FFF2-40B4-BE49-F238E27FC236}">
                <a16:creationId xmlns:a16="http://schemas.microsoft.com/office/drawing/2014/main" xmlns="" id="{A33C085C-925E-D9E0-8ED3-17FA13E3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5800" y="6416675"/>
            <a:ext cx="3276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7E4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Blessings 5/6</a:t>
            </a: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xmlns="" id="{AAD0DC99-6BE4-37C0-FF5A-3B5E1AE4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 are persecuted for righteousness should  be joyful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they will be greatly rewarded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29936</TotalTime>
  <Words>217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5_Office Theme</vt:lpstr>
      <vt:lpstr>6_Office Theme</vt:lpstr>
      <vt:lpstr>福</vt:lpstr>
      <vt:lpstr>（男）虚心的人有福了 天国是他们的  哀恸的人有福了 他们必得安慰 </vt:lpstr>
      <vt:lpstr>（女）温柔的人有福了 他们必承受地土  饥渴慕义的人有福了 他们必得饱足 </vt:lpstr>
      <vt:lpstr>（男女）内心清洁的 看见上帝 使人和睦的 他的儿女  </vt:lpstr>
      <vt:lpstr>（男女）为义受苦的 应当欢喜 他们的赏赐 大的无比 </vt:lpstr>
      <vt:lpstr>（男）虚心的人有福了 天国是他们的        哀恸的人有福了 他们必得安慰  （女）呜…</vt:lpstr>
      <vt:lpstr>（女）温柔的人有福了 他们必承受地土      饥渴慕义的人有福了 他们必得饱足 （男）呜… </vt:lpstr>
      <vt:lpstr>（男女）内心清洁的 看见上帝 使人和睦的 他的儿女  </vt:lpstr>
      <vt:lpstr>（男女）为义受苦的 应当欢喜 他们的赏赐 大的无比 </vt:lpstr>
      <vt:lpstr>PowerPoint Presentation</vt:lpstr>
      <vt:lpstr>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457</cp:revision>
  <dcterms:created xsi:type="dcterms:W3CDTF">2018-06-05T19:05:47Z</dcterms:created>
  <dcterms:modified xsi:type="dcterms:W3CDTF">2026-05-16T02:00:30Z</dcterms:modified>
</cp:coreProperties>
</file>