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5E6"/>
          </a:solidFill>
        </a:fill>
      </a:tcStyle>
    </a:wholeTbl>
    <a:band2H>
      <a:tcTxStyle b="def" i="def"/>
      <a:tcStyle>
        <a:tcBdr/>
        <a:fill>
          <a:solidFill>
            <a:srgbClr val="E6EBF3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E4CA"/>
          </a:solidFill>
        </a:fill>
      </a:tcStyle>
    </a:wholeTbl>
    <a:band2H>
      <a:tcTxStyle b="def" i="def"/>
      <a:tcStyle>
        <a:tcBdr/>
        <a:fill>
          <a:solidFill>
            <a:srgbClr val="E7F2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CCBD6"/>
          </a:solidFill>
        </a:fill>
      </a:tcStyle>
    </a:wholeTbl>
    <a:band2H>
      <a:tcTxStyle b="def" i="def"/>
      <a:tcStyle>
        <a:tcBdr/>
        <a:fill>
          <a:solidFill>
            <a:srgbClr val="F6E7EC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58" name="Shape 15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/>
          <p:cNvSpPr txBox="1"/>
          <p:nvPr>
            <p:ph type="body" sz="quarter" idx="1" hasCustomPrompt="1"/>
          </p:nvPr>
        </p:nvSpPr>
        <p:spPr>
          <a:xfrm>
            <a:off x="1206497" y="11839047"/>
            <a:ext cx="21971005" cy="636980"/>
          </a:xfrm>
          <a:prstGeom prst="rect">
            <a:avLst/>
          </a:prstGeom>
        </p:spPr>
        <p:txBody>
          <a:bodyPr lIns="45718" tIns="45718" rIns="45718" bIns="45718" anchor="b"/>
          <a:lstStyle>
            <a:lvl1pPr marL="0" indent="0" defTabSz="825500">
              <a:lnSpc>
                <a:spcPct val="100000"/>
              </a:lnSpc>
              <a:buClrTx/>
              <a:buSzTx/>
              <a:buFontTx/>
              <a:buNone/>
              <a:defRPr b="1"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  <a:lvl2pPr marL="1066800" indent="-457200" defTabSz="825500">
              <a:lnSpc>
                <a:spcPct val="100000"/>
              </a:lnSpc>
              <a:buClrTx/>
              <a:buSzPct val="123000"/>
              <a:buFontTx/>
              <a:buChar char="•"/>
              <a:defRPr b="1"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2pPr>
            <a:lvl3pPr marL="1676400" indent="-457200" defTabSz="825500">
              <a:lnSpc>
                <a:spcPct val="100000"/>
              </a:lnSpc>
              <a:buClrTx/>
              <a:buSzPct val="123000"/>
              <a:buFontTx/>
              <a:buChar char="•"/>
              <a:defRPr b="1"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3pPr>
            <a:lvl4pPr marL="2286000" indent="-457200" defTabSz="825500">
              <a:lnSpc>
                <a:spcPct val="100000"/>
              </a:lnSpc>
              <a:buClrTx/>
              <a:buSzPct val="123000"/>
              <a:buFontTx/>
              <a:buChar char="•"/>
              <a:defRPr b="1"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4pPr>
            <a:lvl5pPr marL="2895600" indent="-457200" defTabSz="825500">
              <a:lnSpc>
                <a:spcPct val="100000"/>
              </a:lnSpc>
              <a:buClrTx/>
              <a:buSzPct val="123000"/>
              <a:buFontTx/>
              <a:buChar char="•"/>
              <a:defRPr b="1"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5" cy="4648202"/>
          </a:xfrm>
          <a:prstGeom prst="rect">
            <a:avLst/>
          </a:prstGeom>
        </p:spPr>
        <p:txBody>
          <a:bodyPr lIns="50800" tIns="50800" rIns="50800" bIns="50800" anchor="b"/>
          <a:lstStyle>
            <a:lvl1pPr defTabSz="2438337">
              <a:lnSpc>
                <a:spcPct val="80000"/>
              </a:lnSpc>
              <a:defRPr b="1" spc="-232" sz="11600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21" hasCustomPrompt="1"/>
          </p:nvPr>
        </p:nvSpPr>
        <p:spPr>
          <a:xfrm>
            <a:off x="1206500" y="7196865"/>
            <a:ext cx="21971000" cy="1905002"/>
          </a:xfrm>
          <a:prstGeom prst="rect">
            <a:avLst/>
          </a:prstGeom>
        </p:spPr>
        <p:txBody>
          <a:bodyPr lIns="50800" tIns="50800" rIns="50800" bIns="50800"/>
          <a:lstStyle>
            <a:lvl1pPr marL="0" indent="0" defTabSz="825500">
              <a:lnSpc>
                <a:spcPct val="100000"/>
              </a:lnSpc>
              <a:buClrTx/>
              <a:buSzTx/>
              <a:buFontTx/>
              <a:buNone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Presentation Subtitle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2007748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584200">
              <a:defRPr sz="1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lIns="50800" tIns="50800" rIns="50800" bIns="50800" anchor="ctr"/>
          <a:lstStyle>
            <a:lvl1pPr marL="0" indent="0" algn="ctr" defTabSz="2438337">
              <a:lnSpc>
                <a:spcPct val="80000"/>
              </a:lnSpc>
              <a:buClrTx/>
              <a:buSzTx/>
              <a:buFontTx/>
              <a:buNone/>
              <a:defRPr spc="-232" sz="11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 defTabSz="2438337">
              <a:lnSpc>
                <a:spcPct val="80000"/>
              </a:lnSpc>
              <a:buClrTx/>
              <a:buSzTx/>
              <a:buFontTx/>
              <a:buNone/>
              <a:defRPr spc="-232" sz="11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 defTabSz="2438337">
              <a:lnSpc>
                <a:spcPct val="80000"/>
              </a:lnSpc>
              <a:buClrTx/>
              <a:buSzTx/>
              <a:buFontTx/>
              <a:buNone/>
              <a:defRPr spc="-232" sz="11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 defTabSz="2438337">
              <a:lnSpc>
                <a:spcPct val="80000"/>
              </a:lnSpc>
              <a:buClrTx/>
              <a:buSzTx/>
              <a:buFontTx/>
              <a:buNone/>
              <a:defRPr spc="-232" sz="11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 defTabSz="2438337">
              <a:lnSpc>
                <a:spcPct val="80000"/>
              </a:lnSpc>
              <a:buClrTx/>
              <a:buSzTx/>
              <a:buFontTx/>
              <a:buNone/>
              <a:defRPr spc="-232" sz="11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584200">
              <a:defRPr sz="1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sz="quarter" idx="1" hasCustomPrompt="1"/>
          </p:nvPr>
        </p:nvSpPr>
        <p:spPr>
          <a:xfrm>
            <a:off x="1206500" y="8262180"/>
            <a:ext cx="21971000" cy="934781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algn="ctr" defTabSz="825500">
              <a:lnSpc>
                <a:spcPct val="100000"/>
              </a:lnSpc>
              <a:buClrTx/>
              <a:buSzTx/>
              <a:buFontTx/>
              <a:buNone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  <a:lvl2pPr marL="1308100" indent="-698500" algn="ctr" defTabSz="825500">
              <a:lnSpc>
                <a:spcPct val="100000"/>
              </a:lnSpc>
              <a:buClrTx/>
              <a:buSzPct val="123000"/>
              <a:buFontTx/>
              <a:buChar char="•"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2pPr>
            <a:lvl3pPr marL="1917700" indent="-698500" algn="ctr" defTabSz="825500">
              <a:lnSpc>
                <a:spcPct val="100000"/>
              </a:lnSpc>
              <a:buClrTx/>
              <a:buSzPct val="123000"/>
              <a:buFontTx/>
              <a:buChar char="•"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3pPr>
            <a:lvl4pPr marL="2527300" indent="-698500" algn="ctr" defTabSz="825500">
              <a:lnSpc>
                <a:spcPct val="100000"/>
              </a:lnSpc>
              <a:buClrTx/>
              <a:buSzPct val="123000"/>
              <a:buFontTx/>
              <a:buChar char="•"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4pPr>
            <a:lvl5pPr marL="3136900" indent="-698500" algn="ctr" defTabSz="825500">
              <a:lnSpc>
                <a:spcPct val="100000"/>
              </a:lnSpc>
              <a:buClrTx/>
              <a:buSzPct val="123000"/>
              <a:buFontTx/>
              <a:buChar char="•"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pPr/>
            <a:r>
              <a:t>Fact information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Body Level One…"/>
          <p:cNvSpPr txBox="1"/>
          <p:nvPr>
            <p:ph type="body" idx="21" hasCustomPrompt="1"/>
          </p:nvPr>
        </p:nvSpPr>
        <p:spPr>
          <a:xfrm>
            <a:off x="1206500" y="935257"/>
            <a:ext cx="21971000" cy="7359065"/>
          </a:xfrm>
          <a:prstGeom prst="rect">
            <a:avLst/>
          </a:prstGeom>
        </p:spPr>
        <p:txBody>
          <a:bodyPr lIns="50800" tIns="50800" rIns="50800" bIns="50800" anchor="b"/>
          <a:lstStyle/>
          <a:p>
            <a:pPr lvl="4" marL="0" indent="1207008" algn="ctr" defTabSz="1072868">
              <a:lnSpc>
                <a:spcPct val="80000"/>
              </a:lnSpc>
              <a:buClrTx/>
              <a:buSzTx/>
              <a:buFontTx/>
              <a:buNone/>
              <a:defRPr b="1" spc="-132" sz="110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100%
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584200">
              <a:defRPr sz="1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Body Level One…"/>
          <p:cNvSpPr txBox="1"/>
          <p:nvPr>
            <p:ph type="body" sz="quarter" idx="1" hasCustomPrompt="1"/>
          </p:nvPr>
        </p:nvSpPr>
        <p:spPr>
          <a:xfrm>
            <a:off x="2480824" y="10675453"/>
            <a:ext cx="20149254" cy="63698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buClrTx/>
              <a:buSzTx/>
              <a:buFontTx/>
              <a:buNone/>
              <a:defRPr b="1"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  <a:lvl2pPr marL="1066800" indent="-457200" defTabSz="825500">
              <a:lnSpc>
                <a:spcPct val="100000"/>
              </a:lnSpc>
              <a:buClrTx/>
              <a:buSzPct val="123000"/>
              <a:buFontTx/>
              <a:buChar char="•"/>
              <a:defRPr b="1"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2pPr>
            <a:lvl3pPr marL="1676400" indent="-457200" defTabSz="825500">
              <a:lnSpc>
                <a:spcPct val="100000"/>
              </a:lnSpc>
              <a:buClrTx/>
              <a:buSzPct val="123000"/>
              <a:buFontTx/>
              <a:buChar char="•"/>
              <a:defRPr b="1"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3pPr>
            <a:lvl4pPr marL="2286000" indent="-457200" defTabSz="825500">
              <a:lnSpc>
                <a:spcPct val="100000"/>
              </a:lnSpc>
              <a:buClrTx/>
              <a:buSzPct val="123000"/>
              <a:buFontTx/>
              <a:buChar char="•"/>
              <a:defRPr b="1"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4pPr>
            <a:lvl5pPr marL="2895600" indent="-457200" defTabSz="825500">
              <a:lnSpc>
                <a:spcPct val="100000"/>
              </a:lnSpc>
              <a:buClrTx/>
              <a:buSzPct val="123000"/>
              <a:buFontTx/>
              <a:buChar char="•"/>
              <a:defRPr b="1"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pPr/>
            <a:r>
              <a:t>Attribution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Body Level One…"/>
          <p:cNvSpPr txBox="1"/>
          <p:nvPr>
            <p:ph type="body" sz="half" idx="21" hasCustomPrompt="1"/>
          </p:nvPr>
        </p:nvSpPr>
        <p:spPr>
          <a:xfrm>
            <a:off x="1753923" y="4939860"/>
            <a:ext cx="20876154" cy="3836281"/>
          </a:xfrm>
          <a:prstGeom prst="rect">
            <a:avLst/>
          </a:prstGeom>
        </p:spPr>
        <p:txBody>
          <a:bodyPr lIns="50800" tIns="50800" rIns="50800" bIns="50800" anchor="ctr"/>
          <a:lstStyle/>
          <a:p>
            <a:pPr lvl="4" marL="0" indent="1409446" defTabSz="1511769">
              <a:lnSpc>
                <a:spcPct val="90000"/>
              </a:lnSpc>
              <a:buClrTx/>
              <a:buSzTx/>
              <a:buFontTx/>
              <a:buNone/>
              <a:defRPr spc="-124" sz="527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“Notable Quote”
</a:t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584200">
              <a:defRPr sz="1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862804876_960x639.jpg"/>
          <p:cNvSpPr/>
          <p:nvPr>
            <p:ph type="pic" sz="quarter" idx="21"/>
          </p:nvPr>
        </p:nvSpPr>
        <p:spPr>
          <a:xfrm>
            <a:off x="15430500" y="7085409"/>
            <a:ext cx="8128000" cy="54102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824910546_2681x1332.jpg"/>
          <p:cNvSpPr/>
          <p:nvPr>
            <p:ph type="pic" idx="22"/>
          </p:nvPr>
        </p:nvSpPr>
        <p:spPr>
          <a:xfrm>
            <a:off x="-2933700" y="1270000"/>
            <a:ext cx="22699133" cy="11277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575395635_960x639.jpg"/>
          <p:cNvSpPr/>
          <p:nvPr>
            <p:ph type="pic" sz="quarter" idx="23"/>
          </p:nvPr>
        </p:nvSpPr>
        <p:spPr>
          <a:xfrm>
            <a:off x="15430500" y="1270000"/>
            <a:ext cx="8128000" cy="54102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584200">
              <a:defRPr sz="1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"/>
          <p:cNvSpPr/>
          <p:nvPr>
            <p:ph type="pic" idx="21"/>
          </p:nvPr>
        </p:nvSpPr>
        <p:spPr>
          <a:xfrm>
            <a:off x="-1511300" y="-3721100"/>
            <a:ext cx="28511500" cy="1903024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584200">
              <a:defRPr sz="1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584200">
              <a:defRPr sz="1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50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Image"/>
          <p:cNvSpPr/>
          <p:nvPr>
            <p:ph type="pic" idx="21"/>
          </p:nvPr>
        </p:nvSpPr>
        <p:spPr>
          <a:xfrm>
            <a:off x="-431800" y="-4038600"/>
            <a:ext cx="29464000" cy="18034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lIns="50800" tIns="50800" rIns="50800" bIns="50800" anchor="b"/>
          <a:lstStyle>
            <a:lvl1pPr defTabSz="2438337">
              <a:lnSpc>
                <a:spcPct val="80000"/>
              </a:lnSpc>
              <a:defRPr b="1" spc="-232" sz="11600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1207690" y="1106137"/>
            <a:ext cx="21968621" cy="63698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buClrTx/>
              <a:buSzTx/>
              <a:buFontTx/>
              <a:buNone/>
              <a:defRPr b="1"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  <a:lvl2pPr marL="1066800" indent="-457200" defTabSz="825500">
              <a:lnSpc>
                <a:spcPct val="100000"/>
              </a:lnSpc>
              <a:buClrTx/>
              <a:buSzPct val="123000"/>
              <a:buFontTx/>
              <a:buChar char="•"/>
              <a:defRPr b="1"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2pPr>
            <a:lvl3pPr marL="1676400" indent="-457200" defTabSz="825500">
              <a:lnSpc>
                <a:spcPct val="100000"/>
              </a:lnSpc>
              <a:buClrTx/>
              <a:buSzPct val="123000"/>
              <a:buFontTx/>
              <a:buChar char="•"/>
              <a:defRPr b="1"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3pPr>
            <a:lvl4pPr marL="2286000" indent="-457200" defTabSz="825500">
              <a:lnSpc>
                <a:spcPct val="100000"/>
              </a:lnSpc>
              <a:buClrTx/>
              <a:buSzPct val="123000"/>
              <a:buFontTx/>
              <a:buChar char="•"/>
              <a:defRPr b="1"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4pPr>
            <a:lvl5pPr marL="2895600" indent="-457200" defTabSz="825500">
              <a:lnSpc>
                <a:spcPct val="100000"/>
              </a:lnSpc>
              <a:buClrTx/>
              <a:buSzPct val="123000"/>
              <a:buFontTx/>
              <a:buChar char="•"/>
              <a:defRPr b="1"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Body Level One…"/>
          <p:cNvSpPr txBox="1"/>
          <p:nvPr>
            <p:ph type="body" sz="quarter" idx="22" hasCustomPrompt="1"/>
          </p:nvPr>
        </p:nvSpPr>
        <p:spPr>
          <a:xfrm>
            <a:off x="1206500" y="11609909"/>
            <a:ext cx="21971000" cy="1144689"/>
          </a:xfrm>
          <a:prstGeom prst="rect">
            <a:avLst/>
          </a:prstGeom>
        </p:spPr>
        <p:txBody>
          <a:bodyPr lIns="50800" tIns="50800" rIns="50800" bIns="50800"/>
          <a:lstStyle>
            <a:lvl1pPr marL="0" indent="0" defTabSz="825500">
              <a:lnSpc>
                <a:spcPct val="100000"/>
              </a:lnSpc>
              <a:buClrTx/>
              <a:buSzTx/>
              <a:buFontTx/>
              <a:buNone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Presentation Subtitle 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584200">
              <a:defRPr sz="1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</p:spPr>
        <p:txBody>
          <a:bodyPr lIns="50800" tIns="50800" rIns="50800" bIns="50800" anchor="b"/>
          <a:lstStyle>
            <a:lvl1pPr defTabSz="2438337">
              <a:lnSpc>
                <a:spcPct val="80000"/>
              </a:lnSpc>
              <a:defRPr b="1" spc="-170" sz="8500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Slide Title</a:t>
            </a:r>
          </a:p>
        </p:txBody>
      </p:sp>
      <p:sp>
        <p:nvSpPr>
          <p:cNvPr id="33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2403"/>
          </a:xfrm>
          <a:prstGeom prst="rect">
            <a:avLst/>
          </a:prstGeom>
        </p:spPr>
        <p:txBody>
          <a:bodyPr lIns="50800" tIns="50800" rIns="50800" bIns="50800"/>
          <a:lstStyle>
            <a:lvl1pPr marL="0" indent="0" defTabSz="825500">
              <a:lnSpc>
                <a:spcPct val="100000"/>
              </a:lnSpc>
              <a:buClrTx/>
              <a:buSzTx/>
              <a:buFontTx/>
              <a:buNone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  <a:lvl2pPr marL="0" indent="0" defTabSz="825500">
              <a:lnSpc>
                <a:spcPct val="100000"/>
              </a:lnSpc>
              <a:buClrTx/>
              <a:buSzTx/>
              <a:buFontTx/>
              <a:buNone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2pPr>
            <a:lvl3pPr marL="0" indent="0" defTabSz="825500">
              <a:lnSpc>
                <a:spcPct val="100000"/>
              </a:lnSpc>
              <a:buClrTx/>
              <a:buSzTx/>
              <a:buFontTx/>
              <a:buNone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3pPr>
            <a:lvl4pPr marL="0" indent="0" defTabSz="825500">
              <a:lnSpc>
                <a:spcPct val="100000"/>
              </a:lnSpc>
              <a:buClrTx/>
              <a:buSzTx/>
              <a:buFontTx/>
              <a:buNone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4pPr>
            <a:lvl5pPr marL="0" indent="0" defTabSz="825500">
              <a:lnSpc>
                <a:spcPct val="100000"/>
              </a:lnSpc>
              <a:buClrTx/>
              <a:buSzTx/>
              <a:buFontTx/>
              <a:buNone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4" name="92709243_1322x1323.jpeg"/>
          <p:cNvSpPr/>
          <p:nvPr>
            <p:ph type="pic" sz="half" idx="21"/>
          </p:nvPr>
        </p:nvSpPr>
        <p:spPr>
          <a:xfrm>
            <a:off x="12052303" y="1270000"/>
            <a:ext cx="11188407" cy="112098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584200">
              <a:defRPr sz="1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3164"/>
          </a:xfrm>
          <a:prstGeom prst="rect">
            <a:avLst/>
          </a:prstGeom>
        </p:spPr>
        <p:txBody>
          <a:bodyPr lIns="50800" tIns="50800" rIns="50800" bIns="50800"/>
          <a:lstStyle>
            <a:lvl1pPr defTabSz="2438337">
              <a:lnSpc>
                <a:spcPct val="80000"/>
              </a:lnSpc>
              <a:defRPr b="1" spc="-170" sz="8500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Slide Title</a:t>
            </a:r>
          </a:p>
        </p:txBody>
      </p:sp>
      <p:sp>
        <p:nvSpPr>
          <p:cNvPr id="43" name="Body Level One…"/>
          <p:cNvSpPr txBox="1"/>
          <p:nvPr>
            <p:ph type="body" sz="quarter" idx="1" hasCustomPrompt="1"/>
          </p:nvPr>
        </p:nvSpPr>
        <p:spPr>
          <a:xfrm>
            <a:off x="1206500" y="2245961"/>
            <a:ext cx="21971000" cy="934781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buClrTx/>
              <a:buSzTx/>
              <a:buFontTx/>
              <a:buNone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  <a:lvl2pPr marL="1308100" indent="-698500" defTabSz="825500">
              <a:lnSpc>
                <a:spcPct val="100000"/>
              </a:lnSpc>
              <a:buClrTx/>
              <a:buSzPct val="123000"/>
              <a:buFontTx/>
              <a:buChar char="•"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2pPr>
            <a:lvl3pPr marL="1917700" indent="-698500" defTabSz="825500">
              <a:lnSpc>
                <a:spcPct val="100000"/>
              </a:lnSpc>
              <a:buClrTx/>
              <a:buSzPct val="123000"/>
              <a:buFontTx/>
              <a:buChar char="•"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3pPr>
            <a:lvl4pPr marL="2527300" indent="-698500" defTabSz="825500">
              <a:lnSpc>
                <a:spcPct val="100000"/>
              </a:lnSpc>
              <a:buClrTx/>
              <a:buSzPct val="123000"/>
              <a:buFontTx/>
              <a:buChar char="•"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4pPr>
            <a:lvl5pPr marL="3136900" indent="-698500" defTabSz="825500">
              <a:lnSpc>
                <a:spcPct val="100000"/>
              </a:lnSpc>
              <a:buClrTx/>
              <a:buSzPct val="123000"/>
              <a:buFontTx/>
              <a:buChar char="•"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Body Level One…"/>
          <p:cNvSpPr txBox="1"/>
          <p:nvPr>
            <p:ph type="body" idx="2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</p:spPr>
        <p:txBody>
          <a:bodyPr lIns="50800" tIns="50800" rIns="50800" bIns="50800"/>
          <a:lstStyle>
            <a:lvl1pPr marL="609600" indent="-609600" defTabSz="2438337">
              <a:lnSpc>
                <a:spcPct val="90000"/>
              </a:lnSpc>
              <a:spcBef>
                <a:spcPts val="4500"/>
              </a:spcBef>
              <a:buClrTx/>
              <a:buSzPct val="123000"/>
              <a:buFontTx/>
              <a:buChar char="•"/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Slide bullet text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584200">
              <a:defRPr sz="1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</p:spPr>
        <p:txBody>
          <a:bodyPr lIns="50800" tIns="50800" rIns="50800" bIns="50800" numCol="2" spcCol="1098550"/>
          <a:lstStyle>
            <a:lvl1pPr marL="609600" indent="-609600" defTabSz="2438337">
              <a:lnSpc>
                <a:spcPct val="90000"/>
              </a:lnSpc>
              <a:spcBef>
                <a:spcPts val="4500"/>
              </a:spcBef>
              <a:buClrTx/>
              <a:buSzPct val="123000"/>
              <a:buFontTx/>
              <a:buChar char="•"/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  <a:lvl2pPr marL="1219200" indent="-609600" defTabSz="2438337">
              <a:lnSpc>
                <a:spcPct val="90000"/>
              </a:lnSpc>
              <a:spcBef>
                <a:spcPts val="4500"/>
              </a:spcBef>
              <a:buClrTx/>
              <a:buSzPct val="123000"/>
              <a:buFontTx/>
              <a:buChar char="•"/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2pPr>
            <a:lvl3pPr marL="1828800" indent="-609600" defTabSz="2438337">
              <a:lnSpc>
                <a:spcPct val="90000"/>
              </a:lnSpc>
              <a:spcBef>
                <a:spcPts val="4500"/>
              </a:spcBef>
              <a:buClrTx/>
              <a:buSzPct val="123000"/>
              <a:buFontTx/>
              <a:buChar char="•"/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3pPr>
            <a:lvl4pPr marL="2438400" indent="-609600" defTabSz="2438337">
              <a:lnSpc>
                <a:spcPct val="90000"/>
              </a:lnSpc>
              <a:spcBef>
                <a:spcPts val="4500"/>
              </a:spcBef>
              <a:buClrTx/>
              <a:buSzPct val="123000"/>
              <a:buFontTx/>
              <a:buChar char="•"/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4pPr>
            <a:lvl5pPr marL="3048000" indent="-609600" defTabSz="2438337">
              <a:lnSpc>
                <a:spcPct val="90000"/>
              </a:lnSpc>
              <a:spcBef>
                <a:spcPts val="4500"/>
              </a:spcBef>
              <a:buClrTx/>
              <a:buSzPct val="123000"/>
              <a:buFontTx/>
              <a:buChar char="•"/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584200">
              <a:defRPr sz="1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 lIns="50800" tIns="50800" rIns="50800" bIns="50800"/>
          <a:lstStyle>
            <a:lvl1pPr defTabSz="2438337">
              <a:lnSpc>
                <a:spcPct val="80000"/>
              </a:lnSpc>
              <a:defRPr b="1" spc="-170" sz="8500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Slide Title</a:t>
            </a:r>
          </a:p>
        </p:txBody>
      </p:sp>
      <p:sp>
        <p:nvSpPr>
          <p:cNvPr id="61" name="Body Level One…"/>
          <p:cNvSpPr txBox="1"/>
          <p:nvPr>
            <p:ph type="body" sz="quarter" idx="1" hasCustomPrompt="1"/>
          </p:nvPr>
        </p:nvSpPr>
        <p:spPr>
          <a:xfrm>
            <a:off x="1206500" y="2245961"/>
            <a:ext cx="9779000" cy="934781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buClrTx/>
              <a:buSzTx/>
              <a:buFontTx/>
              <a:buNone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  <a:lvl2pPr marL="1308100" indent="-698500" defTabSz="825500">
              <a:lnSpc>
                <a:spcPct val="100000"/>
              </a:lnSpc>
              <a:buClrTx/>
              <a:buSzPct val="123000"/>
              <a:buFontTx/>
              <a:buChar char="•"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2pPr>
            <a:lvl3pPr marL="1917700" indent="-698500" defTabSz="825500">
              <a:lnSpc>
                <a:spcPct val="100000"/>
              </a:lnSpc>
              <a:buClrTx/>
              <a:buSzPct val="123000"/>
              <a:buFontTx/>
              <a:buChar char="•"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3pPr>
            <a:lvl4pPr marL="2527300" indent="-698500" defTabSz="825500">
              <a:lnSpc>
                <a:spcPct val="100000"/>
              </a:lnSpc>
              <a:buClrTx/>
              <a:buSzPct val="123000"/>
              <a:buFontTx/>
              <a:buChar char="•"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4pPr>
            <a:lvl5pPr marL="3136900" indent="-698500" defTabSz="825500">
              <a:lnSpc>
                <a:spcPct val="100000"/>
              </a:lnSpc>
              <a:buClrTx/>
              <a:buSzPct val="123000"/>
              <a:buFontTx/>
              <a:buChar char="•"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Body Level One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014"/>
          </a:xfrm>
          <a:prstGeom prst="rect">
            <a:avLst/>
          </a:prstGeom>
        </p:spPr>
        <p:txBody>
          <a:bodyPr lIns="50800" tIns="50800" rIns="50800" bIns="50800"/>
          <a:lstStyle>
            <a:lvl1pPr marL="609600" indent="-609600" defTabSz="2438337">
              <a:lnSpc>
                <a:spcPct val="90000"/>
              </a:lnSpc>
              <a:spcBef>
                <a:spcPts val="4500"/>
              </a:spcBef>
              <a:buClrTx/>
              <a:buSzPct val="123000"/>
              <a:buFontTx/>
              <a:buChar char="•"/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Slide bullet text</a:t>
            </a:r>
          </a:p>
        </p:txBody>
      </p:sp>
      <p:sp>
        <p:nvSpPr>
          <p:cNvPr id="63" name="824910546_2681x1332.jpg"/>
          <p:cNvSpPr/>
          <p:nvPr>
            <p:ph type="pic" idx="22"/>
          </p:nvPr>
        </p:nvSpPr>
        <p:spPr>
          <a:xfrm>
            <a:off x="6380200" y="1263847"/>
            <a:ext cx="22529802" cy="1119347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584200">
              <a:defRPr sz="1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lIns="50800" tIns="50800" rIns="50800" bIns="50800" anchor="ctr"/>
          <a:lstStyle>
            <a:lvl1pPr defTabSz="2438337">
              <a:lnSpc>
                <a:spcPct val="80000"/>
              </a:lnSpc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584200">
              <a:defRPr sz="1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4950"/>
          </a:xfrm>
          <a:prstGeom prst="rect">
            <a:avLst/>
          </a:prstGeom>
        </p:spPr>
        <p:txBody>
          <a:bodyPr lIns="50800" tIns="50800" rIns="50800" bIns="50800"/>
          <a:lstStyle>
            <a:lvl1pPr defTabSz="2438337">
              <a:lnSpc>
                <a:spcPct val="80000"/>
              </a:lnSpc>
              <a:defRPr b="1" spc="-170" sz="8500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Slide Title</a:t>
            </a:r>
          </a:p>
        </p:txBody>
      </p:sp>
      <p:sp>
        <p:nvSpPr>
          <p:cNvPr id="80" name="Body Level One…"/>
          <p:cNvSpPr txBox="1"/>
          <p:nvPr>
            <p:ph type="body" sz="quarter" idx="1" hasCustomPrompt="1"/>
          </p:nvPr>
        </p:nvSpPr>
        <p:spPr>
          <a:xfrm>
            <a:off x="1206500" y="2245961"/>
            <a:ext cx="21971000" cy="934781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buClrTx/>
              <a:buSzTx/>
              <a:buFontTx/>
              <a:buNone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  <a:lvl2pPr marL="1308100" indent="-698500" defTabSz="825500">
              <a:lnSpc>
                <a:spcPct val="100000"/>
              </a:lnSpc>
              <a:buClrTx/>
              <a:buSzPct val="123000"/>
              <a:buFontTx/>
              <a:buChar char="•"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2pPr>
            <a:lvl3pPr marL="1917700" indent="-698500" defTabSz="825500">
              <a:lnSpc>
                <a:spcPct val="100000"/>
              </a:lnSpc>
              <a:buClrTx/>
              <a:buSzPct val="123000"/>
              <a:buFontTx/>
              <a:buChar char="•"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3pPr>
            <a:lvl4pPr marL="2527300" indent="-698500" defTabSz="825500">
              <a:lnSpc>
                <a:spcPct val="100000"/>
              </a:lnSpc>
              <a:buClrTx/>
              <a:buSzPct val="123000"/>
              <a:buFontTx/>
              <a:buChar char="•"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4pPr>
            <a:lvl5pPr marL="3136900" indent="-698500" defTabSz="825500">
              <a:lnSpc>
                <a:spcPct val="100000"/>
              </a:lnSpc>
              <a:buClrTx/>
              <a:buSzPct val="123000"/>
              <a:buFontTx/>
              <a:buChar char="•"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584200">
              <a:defRPr sz="1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 lIns="50800" tIns="50800" rIns="50800" bIns="50800"/>
          <a:lstStyle>
            <a:lvl1pPr defTabSz="2438337">
              <a:lnSpc>
                <a:spcPct val="80000"/>
              </a:lnSpc>
              <a:defRPr b="1" spc="-170" sz="8500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Agenda Title</a:t>
            </a:r>
          </a:p>
        </p:txBody>
      </p:sp>
      <p:sp>
        <p:nvSpPr>
          <p:cNvPr id="89" name="Body Level One…"/>
          <p:cNvSpPr txBox="1"/>
          <p:nvPr>
            <p:ph type="body" sz="quarter" idx="1" hasCustomPrompt="1"/>
          </p:nvPr>
        </p:nvSpPr>
        <p:spPr>
          <a:xfrm>
            <a:off x="1206500" y="2245961"/>
            <a:ext cx="21971000" cy="934781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buClrTx/>
              <a:buSzTx/>
              <a:buFontTx/>
              <a:buNone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  <a:lvl2pPr marL="1308100" indent="-698500" defTabSz="825500">
              <a:lnSpc>
                <a:spcPct val="100000"/>
              </a:lnSpc>
              <a:buClrTx/>
              <a:buSzPct val="123000"/>
              <a:buFontTx/>
              <a:buChar char="•"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2pPr>
            <a:lvl3pPr marL="1917700" indent="-698500" defTabSz="825500">
              <a:lnSpc>
                <a:spcPct val="100000"/>
              </a:lnSpc>
              <a:buClrTx/>
              <a:buSzPct val="123000"/>
              <a:buFontTx/>
              <a:buChar char="•"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3pPr>
            <a:lvl4pPr marL="2527300" indent="-698500" defTabSz="825500">
              <a:lnSpc>
                <a:spcPct val="100000"/>
              </a:lnSpc>
              <a:buClrTx/>
              <a:buSzPct val="123000"/>
              <a:buFontTx/>
              <a:buChar char="•"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4pPr>
            <a:lvl5pPr marL="3136900" indent="-698500" defTabSz="825500">
              <a:lnSpc>
                <a:spcPct val="100000"/>
              </a:lnSpc>
              <a:buClrTx/>
              <a:buSzPct val="123000"/>
              <a:buFontTx/>
              <a:buChar char="•"/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pPr/>
            <a:r>
              <a:t>Agenda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Body Level One…"/>
          <p:cNvSpPr txBox="1"/>
          <p:nvPr>
            <p:ph type="body" idx="2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</p:spPr>
        <p:txBody>
          <a:bodyPr lIns="50800" tIns="50800" rIns="50800" bIns="50800"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ClrTx/>
              <a:buSzTx/>
              <a:buFontTx/>
              <a:buNone/>
              <a:defRPr spc="-99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Agenda Topics</a:t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584200">
              <a:defRPr sz="1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2121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831198" y="1186732"/>
            <a:ext cx="22721604" cy="15272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3798" tIns="243798" rIns="243798" bIns="243798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831198" y="3073266"/>
            <a:ext cx="22721604" cy="9110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3798" tIns="243798" rIns="243798" bIns="243798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23188840" y="12524797"/>
            <a:ext cx="867582" cy="870497"/>
          </a:xfrm>
          <a:prstGeom prst="rect">
            <a:avLst/>
          </a:prstGeom>
          <a:ln w="12700">
            <a:miter lim="400000"/>
          </a:ln>
        </p:spPr>
        <p:txBody>
          <a:bodyPr wrap="none" lIns="243798" tIns="243798" rIns="243798" bIns="243798" anchor="ctr">
            <a:normAutofit fontScale="100000" lnSpcReduction="0"/>
          </a:bodyPr>
          <a:lstStyle>
            <a:lvl1pPr algn="r" defTabSz="2438400">
              <a:defRPr sz="2600">
                <a:solidFill>
                  <a:srgbClr val="ADADA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transition xmlns:p14="http://schemas.microsoft.com/office/powerpoint/2010/main" spd="med" advClick="1"/>
  <p:txStyles>
    <p:titleStyle>
      <a:lvl1pPr marL="0" marR="0" indent="0" algn="l" defTabSz="2438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400" u="none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2438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400" u="none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2438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400" u="none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2438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400" u="none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2438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400" u="none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l" defTabSz="2438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400" u="none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l" defTabSz="2438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400" u="none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l" defTabSz="2438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400" u="none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l" defTabSz="2438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400" u="none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1028700" marR="0" indent="-914400" algn="l" defTabSz="2438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ADADAD"/>
        </a:buClr>
        <a:buSzPts val="4800"/>
        <a:buFont typeface="Arial"/>
        <a:buChar char="●"/>
        <a:tabLst/>
        <a:defRPr b="0" baseline="0" cap="none" i="0" spc="0" strike="noStrike" sz="4800" u="none">
          <a:solidFill>
            <a:srgbClr val="ADADAD"/>
          </a:solidFill>
          <a:uFillTx/>
          <a:latin typeface="Arial"/>
          <a:ea typeface="Arial"/>
          <a:cs typeface="Arial"/>
          <a:sym typeface="Arial"/>
        </a:defRPr>
      </a:lvl1pPr>
      <a:lvl2pPr marL="1685470" marR="0" indent="-1088570" algn="l" defTabSz="2438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ADADAD"/>
        </a:buClr>
        <a:buSzPts val="4800"/>
        <a:buFont typeface="Arial"/>
        <a:buChar char="○"/>
        <a:tabLst/>
        <a:defRPr b="0" baseline="0" cap="none" i="0" spc="0" strike="noStrike" sz="4800" u="none">
          <a:solidFill>
            <a:srgbClr val="ADADAD"/>
          </a:solidFill>
          <a:uFillTx/>
          <a:latin typeface="Arial"/>
          <a:ea typeface="Arial"/>
          <a:cs typeface="Arial"/>
          <a:sym typeface="Arial"/>
        </a:defRPr>
      </a:lvl2pPr>
      <a:lvl3pPr marL="2142670" marR="0" indent="-1088570" algn="l" defTabSz="2438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ADADAD"/>
        </a:buClr>
        <a:buSzPts val="4800"/>
        <a:buFont typeface="Arial"/>
        <a:buChar char="■"/>
        <a:tabLst/>
        <a:defRPr b="0" baseline="0" cap="none" i="0" spc="0" strike="noStrike" sz="4800" u="none">
          <a:solidFill>
            <a:srgbClr val="ADADAD"/>
          </a:solidFill>
          <a:uFillTx/>
          <a:latin typeface="Arial"/>
          <a:ea typeface="Arial"/>
          <a:cs typeface="Arial"/>
          <a:sym typeface="Arial"/>
        </a:defRPr>
      </a:lvl3pPr>
      <a:lvl4pPr marL="2599870" marR="0" indent="-1088570" algn="l" defTabSz="2438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ADADAD"/>
        </a:buClr>
        <a:buSzPts val="4800"/>
        <a:buFont typeface="Arial"/>
        <a:buChar char="●"/>
        <a:tabLst/>
        <a:defRPr b="0" baseline="0" cap="none" i="0" spc="0" strike="noStrike" sz="4800" u="none">
          <a:solidFill>
            <a:srgbClr val="ADADAD"/>
          </a:solidFill>
          <a:uFillTx/>
          <a:latin typeface="Arial"/>
          <a:ea typeface="Arial"/>
          <a:cs typeface="Arial"/>
          <a:sym typeface="Arial"/>
        </a:defRPr>
      </a:lvl4pPr>
      <a:lvl5pPr marL="3057070" marR="0" indent="-1088570" algn="l" defTabSz="2438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ADADAD"/>
        </a:buClr>
        <a:buSzPts val="4800"/>
        <a:buFont typeface="Arial"/>
        <a:buChar char="○"/>
        <a:tabLst/>
        <a:defRPr b="0" baseline="0" cap="none" i="0" spc="0" strike="noStrike" sz="4800" u="none">
          <a:solidFill>
            <a:srgbClr val="ADADAD"/>
          </a:solidFill>
          <a:uFillTx/>
          <a:latin typeface="Arial"/>
          <a:ea typeface="Arial"/>
          <a:cs typeface="Arial"/>
          <a:sym typeface="Arial"/>
        </a:defRPr>
      </a:lvl5pPr>
      <a:lvl6pPr marL="3657600" marR="0" indent="-609600" algn="l" defTabSz="2438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ADADAD"/>
        </a:buClr>
        <a:buSzPct val="123000"/>
        <a:buFont typeface="Arial"/>
        <a:buChar char="•"/>
        <a:tabLst/>
        <a:defRPr b="0" baseline="0" cap="none" i="0" spc="0" strike="noStrike" sz="4800" u="none">
          <a:solidFill>
            <a:srgbClr val="ADADAD"/>
          </a:solidFill>
          <a:uFillTx/>
          <a:latin typeface="Arial"/>
          <a:ea typeface="Arial"/>
          <a:cs typeface="Arial"/>
          <a:sym typeface="Arial"/>
        </a:defRPr>
      </a:lvl6pPr>
      <a:lvl7pPr marL="4267200" marR="0" indent="-609600" algn="l" defTabSz="2438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ADADAD"/>
        </a:buClr>
        <a:buSzPct val="123000"/>
        <a:buFont typeface="Arial"/>
        <a:buChar char="•"/>
        <a:tabLst/>
        <a:defRPr b="0" baseline="0" cap="none" i="0" spc="0" strike="noStrike" sz="4800" u="none">
          <a:solidFill>
            <a:srgbClr val="ADADAD"/>
          </a:solidFill>
          <a:uFillTx/>
          <a:latin typeface="Arial"/>
          <a:ea typeface="Arial"/>
          <a:cs typeface="Arial"/>
          <a:sym typeface="Arial"/>
        </a:defRPr>
      </a:lvl7pPr>
      <a:lvl8pPr marL="4876800" marR="0" indent="-609600" algn="l" defTabSz="2438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ADADAD"/>
        </a:buClr>
        <a:buSzPct val="123000"/>
        <a:buFont typeface="Arial"/>
        <a:buChar char="•"/>
        <a:tabLst/>
        <a:defRPr b="0" baseline="0" cap="none" i="0" spc="0" strike="noStrike" sz="4800" u="none">
          <a:solidFill>
            <a:srgbClr val="ADADAD"/>
          </a:solidFill>
          <a:uFillTx/>
          <a:latin typeface="Arial"/>
          <a:ea typeface="Arial"/>
          <a:cs typeface="Arial"/>
          <a:sym typeface="Arial"/>
        </a:defRPr>
      </a:lvl8pPr>
      <a:lvl9pPr marL="5486400" marR="0" indent="-609600" algn="l" defTabSz="2438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ADADAD"/>
        </a:buClr>
        <a:buSzPct val="123000"/>
        <a:buFont typeface="Arial"/>
        <a:buChar char="•"/>
        <a:tabLst/>
        <a:defRPr b="0" baseline="0" cap="none" i="0" spc="0" strike="noStrike" sz="4800" u="none">
          <a:solidFill>
            <a:srgbClr val="ADADAD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2438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6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2438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6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2438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6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2438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6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2438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6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2438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6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2438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6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2438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6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2438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6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1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1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414"/>
          <p:cNvSpPr txBox="1"/>
          <p:nvPr>
            <p:ph type="body" sz="quarter" idx="1"/>
          </p:nvPr>
        </p:nvSpPr>
        <p:spPr>
          <a:xfrm>
            <a:off x="574666" y="395884"/>
            <a:ext cx="1708898" cy="636980"/>
          </a:xfrm>
          <a:prstGeom prst="rect">
            <a:avLst/>
          </a:prstGeom>
        </p:spPr>
        <p:txBody>
          <a:bodyPr/>
          <a:lstStyle/>
          <a:p>
            <a:pPr/>
            <a:r>
              <a:t>S414</a:t>
            </a:r>
          </a:p>
        </p:txBody>
      </p:sp>
      <p:sp>
        <p:nvSpPr>
          <p:cNvPr id="161" name="I Will Sing of the Mercies of the Lord"/>
          <p:cNvSpPr txBox="1"/>
          <p:nvPr>
            <p:ph type="title"/>
          </p:nvPr>
        </p:nvSpPr>
        <p:spPr>
          <a:xfrm>
            <a:off x="1390877" y="4591642"/>
            <a:ext cx="21602246" cy="3076904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pc="-200" sz="8500">
                <a:solidFill>
                  <a:schemeClr val="accent5">
                    <a:lumOff val="-9843"/>
                  </a:schemeClr>
                </a:solidFill>
              </a:defRPr>
            </a:lvl1pPr>
          </a:lstStyle>
          <a:p>
            <a:pPr/>
            <a:r>
              <a:t> I Will Sing Of The Mercies Of The Lord </a:t>
            </a:r>
          </a:p>
        </p:txBody>
      </p:sp>
      <p:sp>
        <p:nvSpPr>
          <p:cNvPr id="162" name="我要唱耶和華的大慈愛"/>
          <p:cNvSpPr txBox="1"/>
          <p:nvPr/>
        </p:nvSpPr>
        <p:spPr>
          <a:xfrm>
            <a:off x="1197374" y="2095037"/>
            <a:ext cx="21989252" cy="2590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1" spc="-280" sz="14000">
                <a:solidFill>
                  <a:schemeClr val="accent5">
                    <a:lumOff val="-9843"/>
                  </a:schemeClr>
                </a:solidFill>
              </a:defRPr>
            </a:lvl1pPr>
          </a:lstStyle>
          <a:p>
            <a:pPr/>
            <a:r>
              <a:t>我要唱耶和華的大慈愛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2955;p524"/>
          <p:cNvSpPr txBox="1"/>
          <p:nvPr/>
        </p:nvSpPr>
        <p:spPr>
          <a:xfrm>
            <a:off x="2621395" y="10796855"/>
            <a:ext cx="18669386" cy="26704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3798" tIns="243798" rIns="243798" bIns="243798" anchor="ctr">
            <a:spAutoFit/>
          </a:bodyPr>
          <a:lstStyle/>
          <a:p>
            <a:pPr defTabSz="2438400">
              <a:defRPr b="1" sz="5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With my mouth, will I make known Thy faithfulness, </a:t>
            </a:r>
          </a:p>
          <a:p>
            <a:pPr defTabSz="2438400">
              <a:defRPr b="1" sz="5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Thy faithfulness.  With my mouth, will I make known, </a:t>
            </a:r>
          </a:p>
          <a:p>
            <a:pPr defTabSz="2438400">
              <a:defRPr b="1" sz="5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Thy faithfulness to all generations.</a:t>
            </a:r>
          </a:p>
        </p:txBody>
      </p:sp>
      <p:sp>
        <p:nvSpPr>
          <p:cNvPr id="197" name="Slide Number"/>
          <p:cNvSpPr txBox="1"/>
          <p:nvPr>
            <p:ph type="sldNum" sz="quarter" idx="4294967295"/>
          </p:nvPr>
        </p:nvSpPr>
        <p:spPr>
          <a:xfrm>
            <a:off x="23188837" y="12524795"/>
            <a:ext cx="867582" cy="87049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98" name="用我口(我口)，叫人知道(知道)，…"/>
          <p:cNvSpPr txBox="1"/>
          <p:nvPr/>
        </p:nvSpPr>
        <p:spPr>
          <a:xfrm>
            <a:off x="935077" y="392387"/>
            <a:ext cx="23902381" cy="77787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342900" indent="-342900" defTabSz="914400">
              <a:spcBef>
                <a:spcPts val="1200"/>
              </a:spcBef>
              <a:defRPr b="1" sz="100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用我口(我口)，叫人知道(知道)，</a:t>
            </a:r>
          </a:p>
          <a:p>
            <a:pPr marL="342900" indent="-342900" defTabSz="914400">
              <a:spcBef>
                <a:spcPts val="1200"/>
              </a:spcBef>
              <a:defRPr b="1" sz="100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你的信實，你的信實，</a:t>
            </a:r>
          </a:p>
          <a:p>
            <a:pPr marL="342900" indent="-342900" defTabSz="914400">
              <a:spcBef>
                <a:spcPts val="1200"/>
              </a:spcBef>
              <a:defRPr b="1" sz="100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用我口(我口)，叫人知道(知道)，</a:t>
            </a:r>
          </a:p>
          <a:p>
            <a:pPr marL="342900" indent="-342900" defTabSz="914400">
              <a:spcBef>
                <a:spcPts val="1200"/>
              </a:spcBef>
              <a:defRPr b="1" sz="100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你的信實直到永遠萬代!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955;p524"/>
          <p:cNvSpPr txBox="1"/>
          <p:nvPr/>
        </p:nvSpPr>
        <p:spPr>
          <a:xfrm>
            <a:off x="3580396" y="10870225"/>
            <a:ext cx="17223208" cy="28123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3798" tIns="243798" rIns="243798" bIns="243798">
            <a:spAutoFit/>
          </a:bodyPr>
          <a:lstStyle/>
          <a:p>
            <a:pPr defTabSz="2438400">
              <a:lnSpc>
                <a:spcPct val="110000"/>
              </a:lnSpc>
              <a:defRPr b="1" sz="5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 will sing of the mercies of the Lord forever.  I will sing, </a:t>
            </a:r>
          </a:p>
          <a:p>
            <a:pPr defTabSz="2438400">
              <a:lnSpc>
                <a:spcPct val="110000"/>
              </a:lnSpc>
              <a:defRPr b="1" sz="5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 will sing.  I will sing of the mercies of the Lord forever,  </a:t>
            </a:r>
          </a:p>
          <a:p>
            <a:pPr defTabSz="2438400">
              <a:lnSpc>
                <a:spcPct val="110000"/>
              </a:lnSpc>
              <a:defRPr b="1" sz="5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 will sing of the mercies of the Lord.</a:t>
            </a:r>
          </a:p>
        </p:txBody>
      </p:sp>
      <p:sp>
        <p:nvSpPr>
          <p:cNvPr id="201" name="Slide Number"/>
          <p:cNvSpPr txBox="1"/>
          <p:nvPr>
            <p:ph type="sldNum" sz="quarter" idx="4294967295"/>
          </p:nvPr>
        </p:nvSpPr>
        <p:spPr>
          <a:xfrm>
            <a:off x="23213344" y="12524795"/>
            <a:ext cx="843075" cy="87049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02" name="我要唱耶和華的大慈愛到永遠，…"/>
          <p:cNvSpPr txBox="1"/>
          <p:nvPr/>
        </p:nvSpPr>
        <p:spPr>
          <a:xfrm>
            <a:off x="1477715" y="624518"/>
            <a:ext cx="22954676" cy="77247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342900" indent="-342900" defTabSz="914400">
              <a:spcBef>
                <a:spcPts val="1200"/>
              </a:spcBef>
              <a:defRPr b="1" sz="100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我要唱耶和華的大慈愛到永遠，</a:t>
            </a:r>
          </a:p>
          <a:p>
            <a:pPr marL="342900" indent="-342900" defTabSz="914400">
              <a:spcBef>
                <a:spcPts val="1200"/>
              </a:spcBef>
              <a:defRPr b="1" sz="100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我要唱 (我要唱); 我要唱 (我要唱);</a:t>
            </a:r>
          </a:p>
          <a:p>
            <a:pPr marL="342900" indent="-342900" defTabSz="914400">
              <a:spcBef>
                <a:spcPts val="1200"/>
              </a:spcBef>
              <a:defRPr b="1" sz="100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我要唱耶和華的大慈愛到永遠，</a:t>
            </a:r>
          </a:p>
          <a:p>
            <a:pPr marL="342900" indent="-342900" defTabSz="914400">
              <a:spcBef>
                <a:spcPts val="1200"/>
              </a:spcBef>
              <a:defRPr b="1" sz="100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我要唱 耶和華的大慈愛!</a:t>
            </a:r>
          </a:p>
        </p:txBody>
      </p:sp>
      <p:sp>
        <p:nvSpPr>
          <p:cNvPr id="203" name="Star"/>
          <p:cNvSpPr/>
          <p:nvPr/>
        </p:nvSpPr>
        <p:spPr>
          <a:xfrm>
            <a:off x="22749533" y="12592380"/>
            <a:ext cx="747215" cy="735331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chemeClr val="accent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2955;p524"/>
          <p:cNvSpPr txBox="1"/>
          <p:nvPr/>
        </p:nvSpPr>
        <p:spPr>
          <a:xfrm>
            <a:off x="1888444" y="11534639"/>
            <a:ext cx="19594856" cy="20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3798" tIns="243798" rIns="243798" bIns="243798">
            <a:spAutoFit/>
          </a:bodyPr>
          <a:lstStyle/>
          <a:p>
            <a:pPr defTabSz="2438400">
              <a:lnSpc>
                <a:spcPct val="110000"/>
              </a:lnSpc>
              <a:defRPr b="1" sz="5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 will sing of the mercies of the Lord forever.  </a:t>
            </a:r>
          </a:p>
          <a:p>
            <a:pPr defTabSz="2438400">
              <a:lnSpc>
                <a:spcPct val="110000"/>
              </a:lnSpc>
              <a:defRPr b="1" sz="5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 will sing,  I will sing.</a:t>
            </a:r>
          </a:p>
        </p:txBody>
      </p:sp>
      <p:sp>
        <p:nvSpPr>
          <p:cNvPr id="165" name="Slide Number"/>
          <p:cNvSpPr txBox="1"/>
          <p:nvPr>
            <p:ph type="sldNum" sz="quarter" idx="4294967295"/>
          </p:nvPr>
        </p:nvSpPr>
        <p:spPr>
          <a:xfrm>
            <a:off x="23372481" y="12524795"/>
            <a:ext cx="683940" cy="87049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66" name="我要唱耶和華的大慈愛…"/>
          <p:cNvSpPr txBox="1"/>
          <p:nvPr/>
        </p:nvSpPr>
        <p:spPr>
          <a:xfrm>
            <a:off x="415036" y="1715663"/>
            <a:ext cx="23553930" cy="523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342900" indent="-342900" defTabSz="914400">
              <a:spcBef>
                <a:spcPts val="1200"/>
              </a:spcBef>
              <a:defRPr b="1" sz="140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我要唱耶和華的大慈愛</a:t>
            </a:r>
          </a:p>
          <a:p>
            <a:pPr marL="342900" indent="-342900" defTabSz="914400">
              <a:spcBef>
                <a:spcPts val="1200"/>
              </a:spcBef>
              <a:defRPr b="1" sz="140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到永遠 我要唱, 我要唱 ;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2955;p524"/>
          <p:cNvSpPr txBox="1"/>
          <p:nvPr/>
        </p:nvSpPr>
        <p:spPr>
          <a:xfrm>
            <a:off x="3195125" y="11379609"/>
            <a:ext cx="17223209" cy="20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3798" tIns="243798" rIns="243798" bIns="243798">
            <a:spAutoFit/>
          </a:bodyPr>
          <a:lstStyle/>
          <a:p>
            <a:pPr defTabSz="2438400">
              <a:lnSpc>
                <a:spcPct val="110000"/>
              </a:lnSpc>
              <a:defRPr b="1" sz="5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I will sing of the mercies of the Lord forever,  </a:t>
            </a:r>
          </a:p>
          <a:p>
            <a:pPr defTabSz="2438400">
              <a:lnSpc>
                <a:spcPct val="110000"/>
              </a:lnSpc>
              <a:defRPr b="1" sz="5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 will sing of the mercies of the Lord.</a:t>
            </a:r>
          </a:p>
        </p:txBody>
      </p:sp>
      <p:sp>
        <p:nvSpPr>
          <p:cNvPr id="169" name="Slide Number"/>
          <p:cNvSpPr txBox="1"/>
          <p:nvPr>
            <p:ph type="sldNum" sz="quarter" idx="4294967295"/>
          </p:nvPr>
        </p:nvSpPr>
        <p:spPr>
          <a:xfrm>
            <a:off x="23372481" y="12524795"/>
            <a:ext cx="683940" cy="87049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70" name="我要唱耶和華的大慈愛到永遠…"/>
          <p:cNvSpPr txBox="1"/>
          <p:nvPr/>
        </p:nvSpPr>
        <p:spPr>
          <a:xfrm>
            <a:off x="306506" y="1791863"/>
            <a:ext cx="23770988" cy="5080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342900" indent="-342900" defTabSz="914400">
              <a:spcBef>
                <a:spcPts val="1200"/>
              </a:spcBef>
              <a:defRPr b="1" sz="136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我要唱耶和華的大慈愛到永遠</a:t>
            </a:r>
          </a:p>
          <a:p>
            <a:pPr marL="342900" indent="-342900" defTabSz="914400">
              <a:spcBef>
                <a:spcPts val="1200"/>
              </a:spcBef>
              <a:defRPr b="1" sz="136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我要唱  耶和華的大慈愛!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2955;p524"/>
          <p:cNvSpPr txBox="1"/>
          <p:nvPr/>
        </p:nvSpPr>
        <p:spPr>
          <a:xfrm>
            <a:off x="3580396" y="11246726"/>
            <a:ext cx="17223208" cy="20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3798" tIns="243798" rIns="243798" bIns="243798">
            <a:spAutoFit/>
          </a:bodyPr>
          <a:lstStyle/>
          <a:p>
            <a:pPr defTabSz="2438400">
              <a:lnSpc>
                <a:spcPct val="110000"/>
              </a:lnSpc>
              <a:defRPr b="1" sz="5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 will sing of the mercies of the Lord forever.  </a:t>
            </a:r>
          </a:p>
          <a:p>
            <a:pPr defTabSz="2438400">
              <a:lnSpc>
                <a:spcPct val="110000"/>
              </a:lnSpc>
              <a:defRPr b="1" sz="5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 will sing,  I will sing.</a:t>
            </a:r>
          </a:p>
        </p:txBody>
      </p:sp>
      <p:sp>
        <p:nvSpPr>
          <p:cNvPr id="173" name="Slide Number"/>
          <p:cNvSpPr txBox="1"/>
          <p:nvPr>
            <p:ph type="sldNum" sz="quarter" idx="4294967295"/>
          </p:nvPr>
        </p:nvSpPr>
        <p:spPr>
          <a:xfrm>
            <a:off x="23372481" y="12524795"/>
            <a:ext cx="683940" cy="87049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74" name="我要唱耶和華的大慈愛…"/>
          <p:cNvSpPr txBox="1"/>
          <p:nvPr/>
        </p:nvSpPr>
        <p:spPr>
          <a:xfrm>
            <a:off x="415036" y="1715663"/>
            <a:ext cx="23553930" cy="523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342900" indent="-342900" defTabSz="914400">
              <a:spcBef>
                <a:spcPts val="1200"/>
              </a:spcBef>
              <a:defRPr b="1" sz="140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我要唱耶和華的大慈愛</a:t>
            </a:r>
          </a:p>
          <a:p>
            <a:pPr marL="342900" indent="-342900" defTabSz="914400">
              <a:spcBef>
                <a:spcPts val="1200"/>
              </a:spcBef>
              <a:defRPr b="1" sz="140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到永遠 我要唱, 我要唱 ;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2955;p524"/>
          <p:cNvSpPr txBox="1"/>
          <p:nvPr/>
        </p:nvSpPr>
        <p:spPr>
          <a:xfrm>
            <a:off x="4081011" y="11357462"/>
            <a:ext cx="17223208" cy="20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3798" tIns="243798" rIns="243798" bIns="243798">
            <a:spAutoFit/>
          </a:bodyPr>
          <a:lstStyle/>
          <a:p>
            <a:pPr defTabSz="2438400">
              <a:lnSpc>
                <a:spcPct val="110000"/>
              </a:lnSpc>
              <a:defRPr b="1" sz="5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I will sing of the mercies of the Lord forever,  </a:t>
            </a:r>
          </a:p>
          <a:p>
            <a:pPr defTabSz="2438400">
              <a:lnSpc>
                <a:spcPct val="110000"/>
              </a:lnSpc>
              <a:defRPr b="1" sz="5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 will sing of the mercies of the Lord.</a:t>
            </a:r>
          </a:p>
        </p:txBody>
      </p:sp>
      <p:sp>
        <p:nvSpPr>
          <p:cNvPr id="177" name="Slide Number"/>
          <p:cNvSpPr txBox="1"/>
          <p:nvPr>
            <p:ph type="sldNum" sz="quarter" idx="4294967295"/>
          </p:nvPr>
        </p:nvSpPr>
        <p:spPr>
          <a:xfrm>
            <a:off x="23372481" y="12524795"/>
            <a:ext cx="683940" cy="87049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78" name="我要唱耶和華的大慈愛到永遠…"/>
          <p:cNvSpPr txBox="1"/>
          <p:nvPr/>
        </p:nvSpPr>
        <p:spPr>
          <a:xfrm>
            <a:off x="306506" y="1791863"/>
            <a:ext cx="23770988" cy="5080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342900" indent="-342900" defTabSz="914400">
              <a:spcBef>
                <a:spcPts val="1200"/>
              </a:spcBef>
              <a:defRPr b="1" sz="136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我要唱耶和華的大慈愛到永遠</a:t>
            </a:r>
          </a:p>
          <a:p>
            <a:pPr marL="342900" indent="-342900" defTabSz="914400">
              <a:spcBef>
                <a:spcPts val="1200"/>
              </a:spcBef>
              <a:defRPr b="1" sz="136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我要唱  耶和華的大慈愛!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2955;p524"/>
          <p:cNvSpPr txBox="1"/>
          <p:nvPr/>
        </p:nvSpPr>
        <p:spPr>
          <a:xfrm>
            <a:off x="2857307" y="10730414"/>
            <a:ext cx="18669386" cy="26704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3798" tIns="243798" rIns="243798" bIns="243798" anchor="ctr">
            <a:spAutoFit/>
          </a:bodyPr>
          <a:lstStyle/>
          <a:p>
            <a:pPr defTabSz="2438400">
              <a:defRPr b="1" sz="5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With my mouth, will I make known Thy faithfulness, </a:t>
            </a:r>
          </a:p>
          <a:p>
            <a:pPr defTabSz="2438400">
              <a:defRPr b="1" sz="5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Thy faithfulness.  With my mouth, will I make known, </a:t>
            </a:r>
          </a:p>
          <a:p>
            <a:pPr defTabSz="2438400">
              <a:defRPr b="1" sz="5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Thy faithfulness to all generations.</a:t>
            </a:r>
          </a:p>
        </p:txBody>
      </p:sp>
      <p:sp>
        <p:nvSpPr>
          <p:cNvPr id="181" name="Slide Number"/>
          <p:cNvSpPr txBox="1"/>
          <p:nvPr>
            <p:ph type="sldNum" sz="quarter" idx="4294967295"/>
          </p:nvPr>
        </p:nvSpPr>
        <p:spPr>
          <a:xfrm>
            <a:off x="23372481" y="12524795"/>
            <a:ext cx="683940" cy="87049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82" name="用我口，叫人知道，你的信實，…"/>
          <p:cNvSpPr txBox="1"/>
          <p:nvPr/>
        </p:nvSpPr>
        <p:spPr>
          <a:xfrm>
            <a:off x="4898" y="833843"/>
            <a:ext cx="23902380" cy="680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342900" indent="-342900" defTabSz="914400">
              <a:spcBef>
                <a:spcPts val="1200"/>
              </a:spcBef>
              <a:defRPr b="1" sz="120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用我口，叫人知道，你的信實，</a:t>
            </a:r>
          </a:p>
          <a:p>
            <a:pPr marL="342900" indent="-342900" defTabSz="914400">
              <a:spcBef>
                <a:spcPts val="1200"/>
              </a:spcBef>
              <a:defRPr b="1" sz="120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你的信實，用我口，叫人知道，</a:t>
            </a:r>
          </a:p>
          <a:p>
            <a:pPr marL="342900" indent="-342900" defTabSz="914400">
              <a:spcBef>
                <a:spcPts val="1200"/>
              </a:spcBef>
              <a:defRPr b="1" sz="120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你的信實直到永遠萬代!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2955;p524"/>
          <p:cNvSpPr txBox="1"/>
          <p:nvPr/>
        </p:nvSpPr>
        <p:spPr>
          <a:xfrm>
            <a:off x="3881686" y="10682564"/>
            <a:ext cx="17223209" cy="28123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3798" tIns="243798" rIns="243798" bIns="243798">
            <a:spAutoFit/>
          </a:bodyPr>
          <a:lstStyle/>
          <a:p>
            <a:pPr defTabSz="2438400">
              <a:lnSpc>
                <a:spcPct val="110000"/>
              </a:lnSpc>
              <a:defRPr b="1" sz="5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 will sing of the mercies of the Lord forever.  I will sing, </a:t>
            </a:r>
          </a:p>
          <a:p>
            <a:pPr defTabSz="2438400">
              <a:lnSpc>
                <a:spcPct val="110000"/>
              </a:lnSpc>
              <a:defRPr b="1" sz="5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 will sing.  I will sing of the mercies of the Lord forever,  </a:t>
            </a:r>
          </a:p>
          <a:p>
            <a:pPr defTabSz="2438400">
              <a:lnSpc>
                <a:spcPct val="110000"/>
              </a:lnSpc>
              <a:defRPr b="1" sz="5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 will sing of the mercies of the Lord.</a:t>
            </a:r>
          </a:p>
        </p:txBody>
      </p:sp>
      <p:sp>
        <p:nvSpPr>
          <p:cNvPr id="185" name="Slide Number"/>
          <p:cNvSpPr txBox="1"/>
          <p:nvPr>
            <p:ph type="sldNum" sz="quarter" idx="4294967295"/>
          </p:nvPr>
        </p:nvSpPr>
        <p:spPr>
          <a:xfrm>
            <a:off x="23372481" y="12524795"/>
            <a:ext cx="683940" cy="87049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86" name="我要唱耶和華的大慈愛…"/>
          <p:cNvSpPr txBox="1"/>
          <p:nvPr/>
        </p:nvSpPr>
        <p:spPr>
          <a:xfrm>
            <a:off x="166262" y="-22813"/>
            <a:ext cx="24051478" cy="8850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342900" indent="-342900" defTabSz="914400">
              <a:spcBef>
                <a:spcPts val="1200"/>
              </a:spcBef>
              <a:defRPr b="1" sz="116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我要唱耶和華的大慈愛</a:t>
            </a:r>
          </a:p>
          <a:p>
            <a:pPr marL="342900" indent="-342900" defTabSz="914400">
              <a:spcBef>
                <a:spcPts val="1200"/>
              </a:spcBef>
              <a:defRPr b="1" sz="116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到永遠 我要唱  我要唱 ;</a:t>
            </a:r>
          </a:p>
          <a:p>
            <a:pPr marL="342900" indent="-342900" defTabSz="914400">
              <a:spcBef>
                <a:spcPts val="1200"/>
              </a:spcBef>
              <a:defRPr b="1" sz="116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我要唱耶和華的大慈愛到永遠，</a:t>
            </a:r>
          </a:p>
          <a:p>
            <a:pPr marL="342900" indent="-342900" defTabSz="914400">
              <a:spcBef>
                <a:spcPts val="1200"/>
              </a:spcBef>
              <a:defRPr b="1" sz="116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我要唱 耶和華的大慈愛!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2955;p524"/>
          <p:cNvSpPr txBox="1"/>
          <p:nvPr/>
        </p:nvSpPr>
        <p:spPr>
          <a:xfrm>
            <a:off x="2621395" y="10730414"/>
            <a:ext cx="18669386" cy="26704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3798" tIns="243798" rIns="243798" bIns="243798" anchor="ctr">
            <a:spAutoFit/>
          </a:bodyPr>
          <a:lstStyle/>
          <a:p>
            <a:pPr defTabSz="2438400">
              <a:defRPr b="1" sz="5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With my mouth, will I make known Thy faithfulness, </a:t>
            </a:r>
          </a:p>
          <a:p>
            <a:pPr defTabSz="2438400">
              <a:defRPr b="1" sz="5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Thy faithfulness.  With my mouth, will I make known, </a:t>
            </a:r>
          </a:p>
          <a:p>
            <a:pPr defTabSz="2438400">
              <a:defRPr b="1" sz="5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Thy faithfulness to all generations.</a:t>
            </a:r>
          </a:p>
        </p:txBody>
      </p:sp>
      <p:sp>
        <p:nvSpPr>
          <p:cNvPr id="189" name="Slide Number"/>
          <p:cNvSpPr txBox="1"/>
          <p:nvPr>
            <p:ph type="sldNum" sz="quarter" idx="4294967295"/>
          </p:nvPr>
        </p:nvSpPr>
        <p:spPr>
          <a:xfrm>
            <a:off x="23372481" y="12524795"/>
            <a:ext cx="683940" cy="87049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90" name="用我口(我口)，叫人知道(知道)，…"/>
          <p:cNvSpPr txBox="1"/>
          <p:nvPr/>
        </p:nvSpPr>
        <p:spPr>
          <a:xfrm>
            <a:off x="1503197" y="525270"/>
            <a:ext cx="23902380" cy="7778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342900" indent="-342900" defTabSz="914400">
              <a:spcBef>
                <a:spcPts val="1200"/>
              </a:spcBef>
              <a:defRPr b="1" sz="100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用我口(我口)，叫人知道(知道)，</a:t>
            </a:r>
          </a:p>
          <a:p>
            <a:pPr marL="342900" indent="-342900" defTabSz="914400">
              <a:spcBef>
                <a:spcPts val="1200"/>
              </a:spcBef>
              <a:defRPr b="1" sz="100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你的信實，你的信實，</a:t>
            </a:r>
          </a:p>
          <a:p>
            <a:pPr marL="342900" indent="-342900" defTabSz="914400">
              <a:spcBef>
                <a:spcPts val="1200"/>
              </a:spcBef>
              <a:defRPr b="1" sz="100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用我口(我口)，叫人知道(知道)，</a:t>
            </a:r>
          </a:p>
          <a:p>
            <a:pPr marL="342900" indent="-342900" defTabSz="914400">
              <a:spcBef>
                <a:spcPts val="1200"/>
              </a:spcBef>
              <a:defRPr b="1" sz="100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你的信實直到永遠萬代!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2955;p524"/>
          <p:cNvSpPr txBox="1"/>
          <p:nvPr/>
        </p:nvSpPr>
        <p:spPr>
          <a:xfrm>
            <a:off x="3580396" y="10737342"/>
            <a:ext cx="17223208" cy="28123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3798" tIns="243798" rIns="243798" bIns="243798">
            <a:spAutoFit/>
          </a:bodyPr>
          <a:lstStyle/>
          <a:p>
            <a:pPr defTabSz="2438400">
              <a:lnSpc>
                <a:spcPct val="110000"/>
              </a:lnSpc>
              <a:defRPr b="1" sz="5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 will sing of the mercies of the Lord forever.  I will sing, </a:t>
            </a:r>
          </a:p>
          <a:p>
            <a:pPr defTabSz="2438400">
              <a:lnSpc>
                <a:spcPct val="110000"/>
              </a:lnSpc>
              <a:defRPr b="1" sz="5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 will sing.  I will sing of the mercies of the Lord forever,  </a:t>
            </a:r>
          </a:p>
          <a:p>
            <a:pPr defTabSz="2438400">
              <a:lnSpc>
                <a:spcPct val="110000"/>
              </a:lnSpc>
              <a:defRPr b="1" sz="5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 will sing of the mercies of the Lord.</a:t>
            </a:r>
          </a:p>
        </p:txBody>
      </p:sp>
      <p:sp>
        <p:nvSpPr>
          <p:cNvPr id="193" name="Slide Number"/>
          <p:cNvSpPr txBox="1"/>
          <p:nvPr>
            <p:ph type="sldNum" sz="quarter" idx="4294967295"/>
          </p:nvPr>
        </p:nvSpPr>
        <p:spPr>
          <a:xfrm>
            <a:off x="23372481" y="12524795"/>
            <a:ext cx="683940" cy="87049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94" name="我要唱耶和華的大慈愛到永遠，…"/>
          <p:cNvSpPr txBox="1"/>
          <p:nvPr/>
        </p:nvSpPr>
        <p:spPr>
          <a:xfrm>
            <a:off x="1610598" y="513782"/>
            <a:ext cx="22954675" cy="77247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342900" indent="-342900" defTabSz="914400">
              <a:spcBef>
                <a:spcPts val="1200"/>
              </a:spcBef>
              <a:defRPr b="1" sz="100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我要唱耶和華的大慈愛到永遠，</a:t>
            </a:r>
          </a:p>
          <a:p>
            <a:pPr marL="342900" indent="-342900" defTabSz="914400">
              <a:spcBef>
                <a:spcPts val="1200"/>
              </a:spcBef>
              <a:defRPr b="1" sz="100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我要唱 (我要唱); 我要唱 (我要唱);</a:t>
            </a:r>
          </a:p>
          <a:p>
            <a:pPr marL="342900" indent="-342900" defTabSz="914400">
              <a:spcBef>
                <a:spcPts val="1200"/>
              </a:spcBef>
              <a:defRPr b="1" sz="100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我要唱耶和華的大慈愛到永遠，</a:t>
            </a:r>
          </a:p>
          <a:p>
            <a:pPr marL="342900" indent="-342900" defTabSz="914400">
              <a:spcBef>
                <a:spcPts val="1200"/>
              </a:spcBef>
              <a:defRPr b="1" sz="10000">
                <a:solidFill>
                  <a:schemeClr val="accent5">
                    <a:lumOff val="-984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我要唱 耶和華的大慈愛!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000000"/>
      </a:lt1>
      <a:dk2>
        <a:srgbClr val="A7A7A7"/>
      </a:dk2>
      <a:lt2>
        <a:srgbClr val="535353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