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4" r:id="rId1"/>
  </p:sldMasterIdLst>
  <p:notesMasterIdLst>
    <p:notesMasterId r:id="rId19"/>
  </p:notesMasterIdLst>
  <p:sldIdLst>
    <p:sldId id="372" r:id="rId2"/>
    <p:sldId id="373" r:id="rId3"/>
    <p:sldId id="374" r:id="rId4"/>
    <p:sldId id="375" r:id="rId5"/>
    <p:sldId id="376" r:id="rId6"/>
    <p:sldId id="377" r:id="rId7"/>
    <p:sldId id="378" r:id="rId8"/>
    <p:sldId id="379" r:id="rId9"/>
    <p:sldId id="380" r:id="rId10"/>
    <p:sldId id="381" r:id="rId11"/>
    <p:sldId id="382" r:id="rId12"/>
    <p:sldId id="383" r:id="rId13"/>
    <p:sldId id="384" r:id="rId14"/>
    <p:sldId id="385" r:id="rId15"/>
    <p:sldId id="386" r:id="rId16"/>
    <p:sldId id="387" r:id="rId17"/>
    <p:sldId id="388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" userDrawn="1">
          <p15:clr>
            <a:srgbClr val="A4A3A4"/>
          </p15:clr>
        </p15:guide>
        <p15:guide id="2" pos="9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37573A"/>
    <a:srgbClr val="325035"/>
    <a:srgbClr val="2F4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27" autoAdjust="0"/>
    <p:restoredTop sz="91286" autoAdjust="0"/>
  </p:normalViewPr>
  <p:slideViewPr>
    <p:cSldViewPr snapToGrid="0">
      <p:cViewPr>
        <p:scale>
          <a:sx n="73" d="100"/>
          <a:sy n="73" d="100"/>
        </p:scale>
        <p:origin x="-420" y="-72"/>
      </p:cViewPr>
      <p:guideLst>
        <p:guide orient="horz" pos="288"/>
        <p:guide pos="9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17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30B19-302D-4A04-A6B9-E9BB8AE4FCC2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8A9F21-7D6D-4A4D-A23E-D7E880285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35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05EF64-1B41-817B-9C7B-2D674A6B6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812EE44-6021-4D2D-3FAB-603FEF94F5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0A80B44-4746-D044-BF7F-7F819AFAF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F7170-1DFD-4F6C-9975-B5D8C1664BC8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31B0525-98F5-4F00-6C1E-8E537366C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5E282C8-8344-AFD4-02E6-7B765A8AE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A57D-E1C8-46EF-90DC-C250561AA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65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8C2EB3-3EF8-ADA0-0504-BDBCA0AF0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3B248A1-365D-1DD2-64FF-57EC01A12B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97E8A3E-70F4-93F7-7644-64247BF0E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F7170-1DFD-4F6C-9975-B5D8C1664BC8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BBA08F9-DB34-B258-7C00-34B2D7E17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1EBBAC2-2C0C-1A6E-B3BB-F14E3047D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A57D-E1C8-46EF-90DC-C250561AA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026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782468-546C-2AF6-1397-F34C361D1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7C2DB30-24E7-A6A3-582E-7DFEBEFEBF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4337CEE-97A8-44ED-1FF4-01DA5C101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F7170-1DFD-4F6C-9975-B5D8C1664BC8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F62F0C0-DB7C-10C5-F267-F9D60D3FE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7AD0A14-6D24-2940-04F9-551636F1B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A57D-E1C8-46EF-90DC-C250561AA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81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2501B6-3E61-D10D-50CC-48C528B38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32C02CE-C068-E9B9-39F8-7FA6CFEC8F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3D73DBE-F563-5130-3340-0DE72BE427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10B72AC-00B7-C966-CEEC-FB06AEF5B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F7170-1DFD-4F6C-9975-B5D8C1664BC8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85C1964A-09CC-F496-8CDA-AA4AB19F3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DFA612D-69C3-CC4D-F171-310CC8360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A57D-E1C8-46EF-90DC-C250561AA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40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F1C84E8-8B86-25FE-72BC-91D89E5930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6E39F87C-DA80-82A6-9202-F266F883EE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469E2A5-F76E-F65B-F59E-37D965F017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CD794B6C-49FB-4527-D04B-DEC7A27B56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700101FD-B056-9630-E40C-6144EE06B8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16447B1C-FDA2-1EF6-2056-AAD7AB334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F7170-1DFD-4F6C-9975-B5D8C1664BC8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20EEDC85-167B-6B21-1FE6-11CB039CF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5CE68AAF-A81C-BBE0-D6BD-62C2CDDE5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A57D-E1C8-46EF-90DC-C250561AA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872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0D1D851-CE44-19D9-BBF9-C6CA37ED1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1834E66-521D-9FD5-4E6F-5B7F9D8FF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F7170-1DFD-4F6C-9975-B5D8C1664BC8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BE1C0129-ECB2-FCE1-48E1-0D5A3480B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874B19E-2820-11F7-45DE-AD83475E7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A57D-E1C8-46EF-90DC-C250561AA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523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103E22B-CC24-A638-4CA1-7698A30B6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F7170-1DFD-4F6C-9975-B5D8C1664BC8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844AEFB8-349B-EA81-6313-1D7B0AB64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3597F7D-089A-45D1-1AFC-C21A9AE68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A57D-E1C8-46EF-90DC-C250561AA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27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7B6EF4-A930-A2BB-BDA7-F73A54D6E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657FAA9-7355-D6D9-9537-E8E1957A2A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E09914E-38DA-41A2-9946-8BC24C66E8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C4FEA294-6F47-E50D-B1AB-09D36CA43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F7170-1DFD-4F6C-9975-B5D8C1664BC8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EF24829-4F9F-F8C7-44E6-79E27E6F8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940AE4D9-F80B-F2D7-6084-F36602C5E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A57D-E1C8-46EF-90DC-C250561AA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460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1148A81-4A59-A876-80CB-F0E710A00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4E3354D-865A-A617-0FB8-6E74BB3786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23BFD30-C024-B380-A694-12C30C8CBC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976832A-27F0-F327-7C1C-E035DDA45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F7170-1DFD-4F6C-9975-B5D8C1664BC8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CA437DA-8C91-486F-3875-DB1FD69AC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9A35452-BB14-68DD-4BA7-8BB9ADF85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A57D-E1C8-46EF-90DC-C250561AA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919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42EC62-0D17-F8E6-7494-0BD9F130A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1817579-4C12-4A9A-31D9-20530E22B9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DCB8431-511F-055D-9943-B15624B60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F7170-1DFD-4F6C-9975-B5D8C1664BC8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9688221-1C43-6B27-651B-4E826AA34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DDB636-FA1A-129D-B74C-CA9C247B5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A57D-E1C8-46EF-90DC-C250561AA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4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9C890209-7CF4-4DA6-CDC1-167CF7F785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F031A5DF-EC8C-70E2-5708-718EED22FC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B202897-34BE-0012-851C-FF9A427FC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F7170-1DFD-4F6C-9975-B5D8C1664BC8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DF0D398-977D-F5CF-5EFA-AB39A64E9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80F4160-9777-203D-4D80-45A68B0FF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CA57D-E1C8-46EF-90DC-C250561AA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45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4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27FCA90-04D0-D9D1-D62E-9889A9C75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6F01D31-6623-A613-9E60-0BCC237F15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F15EE99-39A6-98EA-9369-B07273AE59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DF7170-1DFD-4F6C-9975-B5D8C1664BC8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467B1C4-ED09-EE60-2542-538D5281E4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432E9A8-2EE2-349F-F568-1232AE36D3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7CA57D-E1C8-46EF-90DC-C250561AA2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734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5" r:id="rId1"/>
    <p:sldLayoutId id="2147484196" r:id="rId2"/>
    <p:sldLayoutId id="2147484197" r:id="rId3"/>
    <p:sldLayoutId id="2147484198" r:id="rId4"/>
    <p:sldLayoutId id="2147484199" r:id="rId5"/>
    <p:sldLayoutId id="2147484200" r:id="rId6"/>
    <p:sldLayoutId id="2147484201" r:id="rId7"/>
    <p:sldLayoutId id="2147484202" r:id="rId8"/>
    <p:sldLayoutId id="2147484203" r:id="rId9"/>
    <p:sldLayoutId id="2147484204" r:id="rId10"/>
    <p:sldLayoutId id="21474842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0051" y="1761539"/>
            <a:ext cx="10555355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600" b="1" i="1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Calibri" panose="020F0502020204030204" pitchFamily="34" charset="0"/>
                <a:ea typeface="PingFang TC"/>
                <a:cs typeface="Calibri" panose="020F0502020204030204" pitchFamily="34" charset="0"/>
                <a:sym typeface="Arial"/>
              </a:rPr>
              <a:t>不是我，乃是基督在裡面活</a:t>
            </a:r>
            <a:endParaRPr kumimoji="0" lang="en-US" altLang="zh-TW" sz="6600" b="1" i="1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alibri" panose="020F0502020204030204" pitchFamily="34" charset="0"/>
              <a:ea typeface="PingFang TC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i="1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Calibri" panose="020F0502020204030204" pitchFamily="34" charset="0"/>
              <a:ea typeface="新細明體" panose="02020500000000000000" pitchFamily="18" charset="-120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Arial" panose="020B0604020202020204" pitchFamily="34" charset="0"/>
                <a:sym typeface="Arial"/>
              </a:rPr>
              <a:t>Yet Not I But Through Christ In Me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6000" b="0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Arial"/>
              </a:rPr>
              <a:t> </a:t>
            </a:r>
            <a:endParaRPr kumimoji="0" lang="en-US" altLang="zh-TW" sz="6000" b="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000" b="0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654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982" y="1493277"/>
            <a:ext cx="11163491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何等禮物耶穌是我救贖主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何等豐富，神已無別恩賜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What gift of grace is Jesus my redeemer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There is no more for heaven now to give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9982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691385"/>
            <a:ext cx="11926957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祂是我的喜樂、公義和自由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不變的愛、無限深廣平安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He is my joy, my righteousness, and freedom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My steadfast love, my deep and boundless peace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6034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164" y="1462041"/>
            <a:ext cx="11310731" cy="5139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我心堅信，唯耶穌是我盼望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我生命與祂緊緊相連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To this I hold, my hope is only Jesus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For my life is wholly bound to His</a:t>
            </a:r>
            <a:endParaRPr kumimoji="0" lang="en-US" altLang="zh-TW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838489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435" y="487025"/>
            <a:ext cx="10273653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何稀奇，這恩典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都歸我！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不是我，乃是基督在裡面活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66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Oh How strange and divine!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I can sing: All is mine!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Yet not I, But through Christ in me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98256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851" y="1228398"/>
            <a:ext cx="11446298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黑夜雖深，但我不會被丟棄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因我救主，永遠在我身邊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The night is dark but I am not forsaken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For by my side, the </a:t>
            </a:r>
            <a:r>
              <a:rPr kumimoji="0" lang="en-US" altLang="zh-TW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Saviour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 He will stay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010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269" y="1083679"/>
            <a:ext cx="11446298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我雖軟弱，仍歡歡喜喜往前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我的缺乏顯出祂的大能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I </a:t>
            </a:r>
            <a:r>
              <a:rPr kumimoji="0" lang="en-US" altLang="zh-TW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labour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 on in weakness and rejoicing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For in my need, His power is displayed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24324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453" y="1030671"/>
            <a:ext cx="12097444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我心堅信，我牧者必保護我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祂領我，走過死蔭幽谷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To this I hold, my Shepherd will defend me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Through the deepest valley He will lead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77750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851" y="766733"/>
            <a:ext cx="11446298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哦，黑暗要過去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我得勝！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不是我，乃是基督在裡面活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Oh the night has been won,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and I shall overcome!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Yet not I, but through Christ in me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32684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17" y="1434862"/>
            <a:ext cx="11736255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無有懼怕，我知我已被赦免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前途光明，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 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罪債已經付清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No fate I dread, I know I am forgiven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The future sure, the price it has been paid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07739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404" y="1898688"/>
            <a:ext cx="11921785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耶穌流血，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 </a:t>
            </a: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受苦痛為我救贖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死裡復活，完全勝了墳墓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For Jesus bled and suffered for my pardon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And He was raised to overthrow the grave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283197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419" y="1605248"/>
            <a:ext cx="9417963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我心堅信，我罪已完全解決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耶穌是我永遠的遮蔽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To this I hold, my sin has been defeated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Jesus now and ever is my plea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10343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0418" y="912508"/>
            <a:ext cx="9952381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哦，鎖鏈已脫落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我自由！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不是我，乃是基督在裡面活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Oh the chains are released,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I can sing: I am free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Yet not I, but through Christ in me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50296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33402" y="1645545"/>
            <a:ext cx="9417963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一息尚存，我要跟隨主耶穌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祂已應許，領我走到天家</a:t>
            </a: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 </a:t>
            </a: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With every breath I long to follow Jesus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For He has said that He will bring me home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4606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7018" y="1241351"/>
            <a:ext cx="9417963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日復一日，我知祂在改變我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直至那日，歡喜到寶座前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And day by day I know He will renew me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Until I stand with joy before the throne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5717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0272" y="836011"/>
            <a:ext cx="9417963" cy="3908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我心堅信，唯耶穌是我盼望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全榮耀一切都歸給祂</a:t>
            </a:r>
            <a:endParaRPr kumimoji="0" lang="en-US" altLang="zh-TW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To this I hold, my hope is only Jesus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All the glory evermore to Him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58648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remium Vector | Abstract blurred background gradient yellow background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92001" cy="6850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>
            <a:extLst>
              <a:ext uri="{FF2B5EF4-FFF2-40B4-BE49-F238E27FC236}">
                <a16:creationId xmlns:a16="http://schemas.microsoft.com/office/drawing/2014/main" xmlns="" id="{50FDC909-1103-2D2C-6EAF-F89A1E7D3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2243" y="368827"/>
            <a:ext cx="10667999" cy="6247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當跑完所有路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我要唱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不是我，乃是基督在裡面活 </a:t>
            </a:r>
            <a:r>
              <a:rPr kumimoji="0" lang="en-US" altLang="zh-TW" sz="60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Calibri" panose="020F0502020204030204" pitchFamily="34" charset="0"/>
                <a:sym typeface="Arial"/>
              </a:rPr>
              <a:t>(2X)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Calibri" panose="020F0502020204030204" pitchFamily="34" charset="0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When the race is complete,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still my lips shall repeat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Yu Gothic UI" panose="020B0500000000000000" pitchFamily="34" charset="-128"/>
                <a:ea typeface="Yu Gothic UI" panose="020B0500000000000000" pitchFamily="34" charset="-128"/>
                <a:cs typeface="Arial" panose="020B0604020202020204" pitchFamily="34" charset="0"/>
                <a:sym typeface="Arial"/>
              </a:rPr>
              <a:t>Yet not I, but through Christ in me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3333FF"/>
              </a:solidFill>
              <a:effectLst/>
              <a:uLnTx/>
              <a:uFillTx/>
              <a:latin typeface="Yu Gothic UI" panose="020B0500000000000000" pitchFamily="34" charset="-128"/>
              <a:ea typeface="Yu Gothic UI" panose="020B0500000000000000" pitchFamily="34" charset="-128"/>
              <a:cs typeface="Arial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251475" y="5512526"/>
            <a:ext cx="51969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CN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♥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540642"/>
      </p:ext>
    </p:extLst>
  </p:cSld>
  <p:clrMapOvr>
    <a:masterClrMapping/>
  </p:clrMapOvr>
</p:sld>
</file>

<file path=ppt/theme/theme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4994</TotalTime>
  <Words>508</Words>
  <Application>Microsoft Office PowerPoint</Application>
  <PresentationFormat>Custom</PresentationFormat>
  <Paragraphs>94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Qianqian Chen</dc:creator>
  <cp:lastModifiedBy>wangps</cp:lastModifiedBy>
  <cp:revision>531</cp:revision>
  <dcterms:created xsi:type="dcterms:W3CDTF">2018-06-05T19:05:47Z</dcterms:created>
  <dcterms:modified xsi:type="dcterms:W3CDTF">2026-09-02T02:19:11Z</dcterms:modified>
</cp:coreProperties>
</file>