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0" r:id="rId1"/>
  </p:sldMasterIdLst>
  <p:notesMasterIdLst>
    <p:notesMasterId r:id="rId10"/>
  </p:notesMasterIdLst>
  <p:sldIdLst>
    <p:sldId id="449" r:id="rId2"/>
    <p:sldId id="450" r:id="rId3"/>
    <p:sldId id="451" r:id="rId4"/>
    <p:sldId id="452" r:id="rId5"/>
    <p:sldId id="453" r:id="rId6"/>
    <p:sldId id="454" r:id="rId7"/>
    <p:sldId id="455" r:id="rId8"/>
    <p:sldId id="4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110" d="100"/>
          <a:sy n="110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1B37A0E-EE7D-4AE1-861A-D7F83F6B4C3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FF420A-EC8D-41EE-B3F7-3685B1BAE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1584325"/>
            <a:ext cx="9144000" cy="44450"/>
            <a:chOff x="0" y="1613647"/>
            <a:chExt cx="9144000" cy="4529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57321"/>
              <a:ext cx="9144000" cy="1617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0" y="1613647"/>
              <a:ext cx="9144000" cy="161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B2F9-C941-4FA4-8CE7-7867419564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0663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8723FA-C9BB-4632-A952-1EBEB2644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"/>
        <a:defRPr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"/>
        <a:defRPr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dirty="0" smtClean="0"/>
              <a:t>S481        </a:t>
            </a:r>
            <a:r>
              <a:rPr lang="zh-TW" altLang="en-US" sz="3200" dirty="0" smtClean="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dirty="0" smtClean="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dirty="0" smtClean="0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zh-TW" altLang="en-US" sz="2400" dirty="0" smtClean="0">
                <a:ea typeface="全真古印體" pitchFamily="49" charset="-120"/>
                <a:cs typeface="全真古印體" pitchFamily="49" charset="-120"/>
              </a:rPr>
              <a:t>¼</a:t>
            </a:r>
            <a:r>
              <a:rPr lang="en-US" altLang="zh-TW" sz="2400" dirty="0" smtClean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dirty="0" smtClean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dirty="0" smtClean="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dirty="0" smtClean="0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我們在靈裡合一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在主裡合為一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同心求聖靈引導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are one in the Spirit, we are one in the Lord,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 pray that all unity may one day be restored:</a:t>
            </a:r>
            <a:endParaRPr lang="zh-TW" altLang="en-US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1000" smtClean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419600"/>
          </a:xfrm>
        </p:spPr>
        <p:txBody>
          <a:bodyPr/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mtClean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mtClean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smtClean="0"/>
              <a:t>S481        </a:t>
            </a:r>
            <a:r>
              <a:rPr lang="zh-TW" altLang="en-US" sz="3200" smtClean="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smtClean="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smtClean="0">
                <a:ea typeface="全真古印體" pitchFamily="49" charset="-120"/>
                <a:cs typeface="全真古印體" pitchFamily="49" charset="-120"/>
              </a:rPr>
              <a:t>    </a:t>
            </a:r>
            <a:r>
              <a:rPr lang="en-US" altLang="zh-TW" sz="2800" smtClean="0">
                <a:ea typeface="全真古印體" pitchFamily="49" charset="-120"/>
                <a:cs typeface="全真古印體" pitchFamily="49" charset="-120"/>
              </a:rPr>
              <a:t>2/4</a:t>
            </a: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/>
            </a:r>
            <a:br>
              <a:rPr lang="en-US" altLang="zh-TW" sz="2400" smtClean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smtClean="0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我們併肩同行走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緊緊地手拉手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團結在一起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同把主的福音來傳揚</a:t>
            </a:r>
            <a:endParaRPr lang="en-US" altLang="zh-TW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walk hand in hand         </a:t>
            </a: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together we’ll spread the news that God is in our land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smtClean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419600"/>
          </a:xfrm>
        </p:spPr>
        <p:txBody>
          <a:bodyPr/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mtClean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mtClean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smtClean="0"/>
              <a:t>S481        </a:t>
            </a:r>
            <a:r>
              <a:rPr lang="zh-TW" altLang="en-US" sz="3200" smtClean="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smtClean="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smtClean="0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>3/4</a:t>
            </a:r>
            <a:br>
              <a:rPr lang="en-US" altLang="zh-TW" sz="2400" smtClean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smtClean="0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我們齊心作主工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彼此竭力扶助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endParaRPr lang="zh-TW" altLang="en-US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我們彼此互相的尊敬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互相的看顧</a:t>
            </a:r>
            <a:endParaRPr lang="en-US" altLang="zh-TW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We will work with each other, 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       we will work side by side          </a:t>
            </a: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X2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we’ll guard each man’s dignity and save each man’s pride.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smtClean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419600"/>
          </a:xfrm>
        </p:spPr>
        <p:txBody>
          <a:bodyPr/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mtClean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mtClean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smtClean="0"/>
              <a:t>S481        </a:t>
            </a:r>
            <a:r>
              <a:rPr lang="zh-TW" altLang="en-US" sz="3200" smtClean="0">
                <a:ea typeface="全真古印體" pitchFamily="49" charset="-120"/>
                <a:cs typeface="全真古印體" pitchFamily="49" charset="-120"/>
              </a:rPr>
              <a:t>世人知道我們是基督徒是因為愛</a:t>
            </a:r>
            <a:r>
              <a:rPr lang="zh-TW" altLang="en-US" sz="5400" smtClean="0">
                <a:ea typeface="全真古印體" pitchFamily="49" charset="-120"/>
                <a:cs typeface="全真古印體" pitchFamily="49" charset="-120"/>
              </a:rPr>
              <a:t> </a:t>
            </a:r>
            <a:r>
              <a:rPr lang="zh-TW" altLang="en-US" smtClean="0">
                <a:ea typeface="全真古印體" pitchFamily="49" charset="-120"/>
                <a:cs typeface="全真古印體" pitchFamily="49" charset="-120"/>
              </a:rPr>
              <a:t>     </a:t>
            </a: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>4/4</a:t>
            </a:r>
            <a:br>
              <a:rPr lang="en-US" altLang="zh-TW" sz="2400" smtClean="0">
                <a:ea typeface="全真古印體" pitchFamily="49" charset="-120"/>
                <a:cs typeface="全真古印體" pitchFamily="49" charset="-120"/>
              </a:rPr>
            </a:br>
            <a:r>
              <a:rPr lang="en-US" altLang="zh-TW" sz="2400" smtClean="0">
                <a:ea typeface="全真古印體" pitchFamily="49" charset="-120"/>
                <a:cs typeface="全真古印體" pitchFamily="49" charset="-120"/>
              </a:rPr>
              <a:t>They’ll Know We Are Christians by Our Love</a:t>
            </a:r>
            <a:endParaRPr lang="zh-TW" altLang="en-US" smtClean="0">
              <a:ea typeface="全真古印體" pitchFamily="49" charset="-120"/>
              <a:cs typeface="全真古印體" pitchFamily="49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我們來讚美天父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因祂厚賜萬物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感謝祂賜下聖靈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36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使我們眾人合一</a:t>
            </a:r>
            <a:endParaRPr lang="en-US" altLang="zh-TW" sz="36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All praise to the Father, from whom all things come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Christ Jesus, His only son,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zh-TW" sz="2800" smtClean="0">
                <a:effectLst>
                  <a:outerShdw blurRad="38100" dist="38100" dir="2700000" algn="tl">
                    <a:srgbClr val="0064E2"/>
                  </a:outerShdw>
                </a:effectLst>
                <a:ea typeface="全真楷書"/>
                <a:cs typeface="全真楷書"/>
              </a:rPr>
              <a:t>And all praise to the Spirit, who makes us one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US" altLang="zh-TW" sz="2800" smtClean="0">
              <a:effectLst>
                <a:outerShdw blurRad="38100" dist="38100" dir="2700000" algn="tl">
                  <a:srgbClr val="0064E2"/>
                </a:outerShdw>
              </a:effectLst>
              <a:ea typeface="全真楷書"/>
              <a:cs typeface="全真楷書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zh-TW" altLang="en-US" sz="2800" smtClean="0">
              <a:effectLst>
                <a:outerShdw blurRad="38100" dist="38100" dir="2700000" algn="tl">
                  <a:srgbClr val="0064E2"/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419600"/>
          </a:xfrm>
        </p:spPr>
        <p:txBody>
          <a:bodyPr/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世人知道我們是基督徒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因著愛</a:t>
            </a:r>
            <a:r>
              <a:rPr lang="zh-TW" altLang="en-US" smtClean="0">
                <a:latin typeface="全真楷書" pitchFamily="49" charset="-120"/>
                <a:ea typeface="全真楷書" pitchFamily="49" charset="-120"/>
                <a:cs typeface="全真楷書" pitchFamily="49" charset="-120"/>
              </a:rPr>
              <a:t>，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zh-TW" altLang="en-US" smtClean="0">
                <a:ea typeface="全真楷書" pitchFamily="49" charset="-120"/>
                <a:cs typeface="全真楷書" pitchFamily="49" charset="-120"/>
              </a:rPr>
              <a:t>世人知道基督徒是因著愛。</a:t>
            </a:r>
            <a:endParaRPr lang="en-US" altLang="zh-TW" smtClean="0">
              <a:ea typeface="全真楷書" pitchFamily="49" charset="-120"/>
              <a:cs typeface="全真楷書" pitchFamily="49" charset="-12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And they’ll know we are Christians by our love,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zh-TW" smtClean="0">
                <a:ea typeface="全真楷書" pitchFamily="49" charset="-120"/>
                <a:cs typeface="全真楷書" pitchFamily="49" charset="-120"/>
              </a:rPr>
              <a:t>by our love, yes, they’ll know we are Christians by our love.</a:t>
            </a:r>
            <a:endParaRPr lang="zh-TW" altLang="en-US" smtClean="0">
              <a:ea typeface="全真楷書" pitchFamily="49" charset="-120"/>
              <a:cs typeface="全真楷書" pitchFamily="49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577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新細明體</vt:lpstr>
      <vt:lpstr>Corbel</vt:lpstr>
      <vt:lpstr>Wingdings</vt:lpstr>
      <vt:lpstr>Calibri</vt:lpstr>
      <vt:lpstr>全真古印體</vt:lpstr>
      <vt:lpstr>全真楷書</vt:lpstr>
      <vt:lpstr>Focus</vt:lpstr>
      <vt:lpstr>S481        世人知道我們是基督徒是因為愛      ¼ They’ll Know We Are Christians by Our Love</vt:lpstr>
      <vt:lpstr>Slide 2</vt:lpstr>
      <vt:lpstr>S481        世人知道我們是基督徒是因為愛     2/4 They’ll Know We Are Christians by Our Love</vt:lpstr>
      <vt:lpstr>Slide 4</vt:lpstr>
      <vt:lpstr>S481        世人知道我們是基督徒是因為愛      3/4 They’ll Know We Are Christians by Our Love</vt:lpstr>
      <vt:lpstr>Slide 6</vt:lpstr>
      <vt:lpstr>S481        世人知道我們是基督徒是因為愛      4/4 They’ll Know We Are Christians by Our Love</vt:lpstr>
      <vt:lpstr>Slide 8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Ruxin Dai</dc:creator>
  <cp:lastModifiedBy>Mingyong Huang</cp:lastModifiedBy>
  <cp:revision>34</cp:revision>
  <dcterms:created xsi:type="dcterms:W3CDTF">2011-08-28T01:57:41Z</dcterms:created>
  <dcterms:modified xsi:type="dcterms:W3CDTF">2018-03-26T03:32:03Z</dcterms:modified>
</cp:coreProperties>
</file>