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62FCDC19-F0D1-42DD-A8DB-454AEF050E0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altLang="zh-TW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  <a:endParaRPr lang="en-US" altLang="zh-TW" smtClean="0"/>
          </a:p>
          <a:p>
            <a:pPr lvl="1"/>
            <a:r>
              <a:rPr lang="zh-TW" altLang="en-US" smtClean="0"/>
              <a:t>第二階層</a:t>
            </a:r>
            <a:endParaRPr lang="en-US" altLang="zh-TW" smtClean="0"/>
          </a:p>
          <a:p>
            <a:pPr lvl="2"/>
            <a:r>
              <a:rPr lang="zh-TW" altLang="en-US" smtClean="0"/>
              <a:t>第三階層</a:t>
            </a:r>
            <a:endParaRPr lang="en-US" altLang="zh-TW" smtClean="0"/>
          </a:p>
          <a:p>
            <a:pPr lvl="3"/>
            <a:r>
              <a:rPr lang="zh-TW" altLang="en-US" smtClean="0"/>
              <a:t>第四階層</a:t>
            </a:r>
            <a:endParaRPr lang="en-US" altLang="zh-TW" smtClean="0"/>
          </a:p>
          <a:p>
            <a:pPr lvl="4"/>
            <a:r>
              <a:rPr lang="zh-TW" altLang="en-US" smtClean="0"/>
              <a:t>第五階層</a:t>
            </a:r>
            <a:endParaRPr lang="en-US" altLang="zh-TW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2A44CF21-484C-4665-A35F-75DA620F83A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5B6DD-C5AB-4F74-83A8-0A6D37768FC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56F94-8F11-4F08-AF71-FEAE1686854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49EED-399D-403D-9E3A-F0F2B1C9B04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4B249-2917-48C4-B528-E27F0FB0C95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6BCF2-9A4F-4B86-9C6E-2733C995CD7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F8A20-29E3-4EEA-B120-55B37BBE80D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FDA92-3EF4-4AD9-B3BB-68625A58404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E19C6-9587-4D32-81BC-0AD7D3DF2AA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3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038F8-3399-4D79-89DE-6BF4E63EF6C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D91CDA-741C-486E-AE46-BD389849056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DC32A1-DCAC-4440-A272-1FC75EC337A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0" y="5797550"/>
            <a:ext cx="9132888" cy="1076325"/>
            <a:chOff x="0" y="3652"/>
            <a:chExt cx="5753" cy="678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3676"/>
              <a:ext cx="5752" cy="64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3652"/>
              <a:ext cx="5753" cy="678"/>
              <a:chOff x="0" y="3652"/>
              <a:chExt cx="5753" cy="678"/>
            </a:xfrm>
          </p:grpSpPr>
          <p:sp useBgFill="1">
            <p:nvSpPr>
              <p:cNvPr id="3" name="Freeform 3"/>
              <p:cNvSpPr>
                <a:spLocks/>
              </p:cNvSpPr>
              <p:nvPr/>
            </p:nvSpPr>
            <p:spPr bwMode="white">
              <a:xfrm>
                <a:off x="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4" name="Freeform 4"/>
              <p:cNvSpPr>
                <a:spLocks/>
              </p:cNvSpPr>
              <p:nvPr/>
            </p:nvSpPr>
            <p:spPr bwMode="white">
              <a:xfrm>
                <a:off x="432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29" name="Freeform 5"/>
              <p:cNvSpPr>
                <a:spLocks/>
              </p:cNvSpPr>
              <p:nvPr/>
            </p:nvSpPr>
            <p:spPr bwMode="white">
              <a:xfrm>
                <a:off x="876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0" name="Freeform 6"/>
              <p:cNvSpPr>
                <a:spLocks/>
              </p:cNvSpPr>
              <p:nvPr/>
            </p:nvSpPr>
            <p:spPr bwMode="white">
              <a:xfrm>
                <a:off x="132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1" name="Freeform 7"/>
              <p:cNvSpPr>
                <a:spLocks/>
              </p:cNvSpPr>
              <p:nvPr/>
            </p:nvSpPr>
            <p:spPr bwMode="white">
              <a:xfrm>
                <a:off x="1764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2" name="Freeform 8"/>
              <p:cNvSpPr>
                <a:spLocks/>
              </p:cNvSpPr>
              <p:nvPr/>
            </p:nvSpPr>
            <p:spPr bwMode="white">
              <a:xfrm>
                <a:off x="2208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5" name="Freeform 9"/>
              <p:cNvSpPr>
                <a:spLocks/>
              </p:cNvSpPr>
              <p:nvPr/>
            </p:nvSpPr>
            <p:spPr bwMode="white">
              <a:xfrm>
                <a:off x="264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4" name="Freeform 10"/>
              <p:cNvSpPr>
                <a:spLocks/>
              </p:cNvSpPr>
              <p:nvPr/>
            </p:nvSpPr>
            <p:spPr bwMode="white">
              <a:xfrm>
                <a:off x="3084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5" name="Freeform 11"/>
              <p:cNvSpPr>
                <a:spLocks/>
              </p:cNvSpPr>
              <p:nvPr/>
            </p:nvSpPr>
            <p:spPr bwMode="white">
              <a:xfrm>
                <a:off x="354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6" name="Freeform 12"/>
              <p:cNvSpPr>
                <a:spLocks/>
              </p:cNvSpPr>
              <p:nvPr/>
            </p:nvSpPr>
            <p:spPr bwMode="white">
              <a:xfrm>
                <a:off x="3996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7" name="Freeform 13"/>
              <p:cNvSpPr>
                <a:spLocks/>
              </p:cNvSpPr>
              <p:nvPr/>
            </p:nvSpPr>
            <p:spPr bwMode="white">
              <a:xfrm>
                <a:off x="4464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8" name="Freeform 14"/>
              <p:cNvSpPr>
                <a:spLocks/>
              </p:cNvSpPr>
              <p:nvPr/>
            </p:nvSpPr>
            <p:spPr bwMode="white">
              <a:xfrm>
                <a:off x="492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9" name="Freeform 15"/>
              <p:cNvSpPr>
                <a:spLocks/>
              </p:cNvSpPr>
              <p:nvPr/>
            </p:nvSpPr>
            <p:spPr bwMode="white">
              <a:xfrm>
                <a:off x="5392" y="3825"/>
                <a:ext cx="361" cy="505"/>
              </a:xfrm>
              <a:custGeom>
                <a:avLst/>
                <a:gdLst/>
                <a:ahLst/>
                <a:cxnLst>
                  <a:cxn ang="0">
                    <a:pos x="0" y="504"/>
                  </a:cxn>
                  <a:cxn ang="0">
                    <a:pos x="360" y="0"/>
                  </a:cxn>
                  <a:cxn ang="0">
                    <a:pos x="360" y="122"/>
                  </a:cxn>
                  <a:cxn ang="0">
                    <a:pos x="96" y="504"/>
                  </a:cxn>
                  <a:cxn ang="0">
                    <a:pos x="0" y="504"/>
                  </a:cxn>
                </a:cxnLst>
                <a:rect l="0" t="0" r="r" b="b"/>
                <a:pathLst>
                  <a:path w="361" h="505">
                    <a:moveTo>
                      <a:pt x="0" y="504"/>
                    </a:moveTo>
                    <a:lnTo>
                      <a:pt x="360" y="0"/>
                    </a:lnTo>
                    <a:lnTo>
                      <a:pt x="360" y="122"/>
                    </a:lnTo>
                    <a:lnTo>
                      <a:pt x="96" y="504"/>
                    </a:lnTo>
                    <a:lnTo>
                      <a:pt x="0" y="504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500"/>
            <a:ext cx="77724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58DFFA8-FCE7-4070-9FC9-AB2AB86C92B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686800" cy="1066800"/>
          </a:xfrm>
          <a:noFill/>
        </p:spPr>
        <p:txBody>
          <a:bodyPr/>
          <a:lstStyle/>
          <a:p>
            <a:pPr eaLnBrk="1" hangingPunct="1"/>
            <a:r>
              <a:rPr lang="en-US" altLang="zh-TW" sz="4000" b="1" smtClean="0">
                <a:ea typeface="DFKai-SB" pitchFamily="65" charset="-120"/>
              </a:rPr>
              <a:t>  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  </a:t>
            </a:r>
            <a:r>
              <a:rPr lang="zh-TW" altLang="en-US" sz="4000" b="1" smtClean="0">
                <a:ea typeface="DFKai-SB" pitchFamily="65" charset="-120"/>
              </a:rPr>
              <a:t>全能大主宰</a:t>
            </a:r>
            <a:r>
              <a:rPr lang="en-US" altLang="zh-TW" sz="4000" b="1" smtClean="0">
                <a:ea typeface="DFKai-SB" pitchFamily="65" charset="-120"/>
              </a:rPr>
              <a:t> </a:t>
            </a:r>
            <a:br>
              <a:rPr lang="en-US" altLang="zh-TW" sz="4000" b="1" smtClean="0">
                <a:ea typeface="DFKai-SB" pitchFamily="65" charset="-120"/>
              </a:rPr>
            </a:br>
            <a:r>
              <a:rPr lang="en-US" altLang="zh-TW" sz="2400" b="1" smtClean="0">
                <a:ea typeface="DFKai-SB" pitchFamily="65" charset="-120"/>
              </a:rPr>
              <a:t>S233      Holy! Holy! Holy! Lord God Almighty                    1/4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143000"/>
            <a:ext cx="8915400" cy="5562600"/>
          </a:xfrm>
          <a:noFill/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3800" b="1" smtClean="0">
                <a:ea typeface="DFKai-SB" pitchFamily="65" charset="-120"/>
              </a:rPr>
              <a:t>聖哉</a:t>
            </a:r>
            <a:r>
              <a:rPr lang="en-US" altLang="zh-TW" sz="3800" b="1" smtClean="0">
                <a:ea typeface="DFKai-SB" pitchFamily="65" charset="-120"/>
              </a:rPr>
              <a:t>,</a:t>
            </a:r>
            <a:r>
              <a:rPr lang="zh-TW" altLang="en-US" sz="3800" b="1" smtClean="0">
                <a:ea typeface="DFKai-SB" pitchFamily="65" charset="-120"/>
              </a:rPr>
              <a:t>聖哉</a:t>
            </a:r>
            <a:r>
              <a:rPr lang="en-US" altLang="zh-TW" sz="3800" b="1" smtClean="0">
                <a:ea typeface="DFKai-SB" pitchFamily="65" charset="-120"/>
              </a:rPr>
              <a:t>,</a:t>
            </a:r>
            <a:r>
              <a:rPr lang="zh-TW" altLang="en-US" sz="3800" b="1" smtClean="0">
                <a:ea typeface="DFKai-SB" pitchFamily="65" charset="-120"/>
              </a:rPr>
              <a:t>聖哉</a:t>
            </a:r>
            <a:r>
              <a:rPr lang="en-US" altLang="zh-TW" sz="3800" b="1" smtClean="0">
                <a:ea typeface="DFKai-SB" pitchFamily="65" charset="-120"/>
              </a:rPr>
              <a:t>! </a:t>
            </a:r>
            <a:r>
              <a:rPr lang="zh-TW" altLang="en-US" sz="3800" b="1" smtClean="0">
                <a:ea typeface="DFKai-SB" pitchFamily="65" charset="-120"/>
              </a:rPr>
              <a:t>全能的大主宰</a:t>
            </a:r>
            <a:endParaRPr lang="en-US" altLang="zh-TW" sz="3800" b="1" smtClean="0">
              <a:ea typeface="DFKai-SB" pitchFamily="65" charset="-120"/>
            </a:endParaRP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3000" b="1" smtClean="0">
                <a:ea typeface="DFKai-SB" pitchFamily="65" charset="-120"/>
              </a:rPr>
              <a:t>Holy, holy, holy! Lord God Almighty</a:t>
            </a: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3800" b="1" smtClean="0">
                <a:ea typeface="DFKai-SB" pitchFamily="65" charset="-120"/>
              </a:rPr>
              <a:t>清晨歡悅歌詠</a:t>
            </a:r>
            <a:r>
              <a:rPr lang="en-US" altLang="zh-TW" sz="3800" b="1" smtClean="0">
                <a:ea typeface="DFKai-SB" pitchFamily="65" charset="-120"/>
              </a:rPr>
              <a:t>,  </a:t>
            </a:r>
            <a:r>
              <a:rPr lang="zh-TW" altLang="en-US" sz="3800" b="1" smtClean="0">
                <a:ea typeface="DFKai-SB" pitchFamily="65" charset="-120"/>
              </a:rPr>
              <a:t>高聲頌主聖恩</a:t>
            </a:r>
            <a:endParaRPr lang="en-US" altLang="zh-TW" sz="3800" b="1" smtClean="0">
              <a:ea typeface="DFKai-SB" pitchFamily="65" charset="-120"/>
            </a:endParaRP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3000" b="1" smtClean="0">
                <a:ea typeface="DFKai-SB" pitchFamily="65" charset="-120"/>
              </a:rPr>
              <a:t>Early in the morning our song shall rise to Thee;</a:t>
            </a: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3800" b="1" smtClean="0">
                <a:ea typeface="DFKai-SB" pitchFamily="65" charset="-120"/>
              </a:rPr>
              <a:t>聖哉</a:t>
            </a:r>
            <a:r>
              <a:rPr lang="en-US" altLang="zh-TW" sz="3800" b="1" smtClean="0">
                <a:ea typeface="DFKai-SB" pitchFamily="65" charset="-120"/>
              </a:rPr>
              <a:t>,</a:t>
            </a:r>
            <a:r>
              <a:rPr lang="zh-TW" altLang="en-US" sz="3800" b="1" smtClean="0">
                <a:ea typeface="DFKai-SB" pitchFamily="65" charset="-120"/>
              </a:rPr>
              <a:t>聖哉</a:t>
            </a:r>
            <a:r>
              <a:rPr lang="en-US" altLang="zh-TW" sz="3800" b="1" smtClean="0">
                <a:ea typeface="DFKai-SB" pitchFamily="65" charset="-120"/>
              </a:rPr>
              <a:t>,</a:t>
            </a:r>
            <a:r>
              <a:rPr lang="zh-TW" altLang="en-US" sz="3800" b="1" smtClean="0">
                <a:ea typeface="DFKai-SB" pitchFamily="65" charset="-120"/>
              </a:rPr>
              <a:t>聖哉</a:t>
            </a:r>
            <a:r>
              <a:rPr lang="en-US" altLang="zh-TW" sz="3800" b="1" smtClean="0">
                <a:ea typeface="DFKai-SB" pitchFamily="65" charset="-120"/>
              </a:rPr>
              <a:t>!  </a:t>
            </a:r>
            <a:r>
              <a:rPr lang="zh-TW" altLang="en-US" sz="3800" b="1" smtClean="0">
                <a:ea typeface="DFKai-SB" pitchFamily="65" charset="-120"/>
              </a:rPr>
              <a:t>恩慈永不更改</a:t>
            </a:r>
            <a:endParaRPr lang="en-US" altLang="zh-TW" sz="3800" b="1" smtClean="0">
              <a:ea typeface="DFKai-SB" pitchFamily="65" charset="-120"/>
            </a:endParaRP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3000" b="1" smtClean="0">
                <a:ea typeface="DFKai-SB" pitchFamily="65" charset="-120"/>
              </a:rPr>
              <a:t>Holy, holy, holy! Merciful and mighty</a:t>
            </a: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3800" b="1" smtClean="0">
                <a:ea typeface="DFKai-SB" pitchFamily="65" charset="-120"/>
              </a:rPr>
              <a:t>榮耀與讚美</a:t>
            </a:r>
            <a:r>
              <a:rPr lang="en-US" altLang="zh-TW" sz="3800" b="1" smtClean="0">
                <a:ea typeface="DFKai-SB" pitchFamily="65" charset="-120"/>
              </a:rPr>
              <a:t>,  </a:t>
            </a:r>
            <a:r>
              <a:rPr lang="zh-TW" altLang="en-US" sz="3800" b="1" smtClean="0">
                <a:ea typeface="DFKai-SB" pitchFamily="65" charset="-120"/>
              </a:rPr>
              <a:t>歸三一真神</a:t>
            </a:r>
            <a:endParaRPr lang="en-US" altLang="zh-TW" sz="3800" b="1" smtClean="0">
              <a:ea typeface="DFKai-SB" pitchFamily="65" charset="-120"/>
            </a:endParaRP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3000" b="1" smtClean="0">
                <a:ea typeface="DFKai-SB" pitchFamily="65" charset="-120"/>
              </a:rPr>
              <a:t>God in three persons, blessed Trinity!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5486400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聖哉！聖徒虔誠敬拜</a:t>
            </a:r>
            <a:endParaRPr lang="en-US" altLang="zh-TW" sz="34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3000" b="1" smtClean="0">
                <a:latin typeface="DFKai-SB" pitchFamily="65" charset="-120"/>
                <a:ea typeface="DFKai-SB" pitchFamily="65" charset="-120"/>
              </a:rPr>
              <a:t>Holy, holy, holy! All he saints adore Thee,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各以華麗金冠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奉獻寶座之前</a:t>
            </a:r>
            <a:endParaRPr lang="en-US" altLang="zh-TW" sz="34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2800" b="1" smtClean="0">
                <a:latin typeface="DFKai-SB" pitchFamily="65" charset="-120"/>
                <a:ea typeface="DFKai-SB" pitchFamily="65" charset="-120"/>
              </a:rPr>
              <a:t>Casting down their golden crowns around the glassy sea;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千萬天使天軍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謙敬崇拜上主</a:t>
            </a:r>
            <a:endParaRPr lang="en-US" altLang="zh-TW" sz="34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3000" b="1" smtClean="0">
                <a:latin typeface="DFKai-SB" pitchFamily="65" charset="-120"/>
                <a:ea typeface="DFKai-SB" pitchFamily="65" charset="-120"/>
              </a:rPr>
              <a:t>Cherubim and seraphim falling down before Thee,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昔在而今在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永在萬萬年</a:t>
            </a:r>
            <a:endParaRPr lang="en-US" altLang="zh-TW" sz="34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3400" b="1" smtClean="0">
                <a:latin typeface="DFKai-SB" pitchFamily="65" charset="-120"/>
                <a:ea typeface="DFKai-SB" pitchFamily="65" charset="-120"/>
              </a:rPr>
              <a:t>Who wert, and art, and evermore shalt be.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838200"/>
          </a:xfrm>
          <a:noFill/>
        </p:spPr>
        <p:txBody>
          <a:bodyPr/>
          <a:lstStyle/>
          <a:p>
            <a:pPr eaLnBrk="1" hangingPunct="1"/>
            <a:r>
              <a:rPr lang="en-US" altLang="zh-TW" sz="4000" b="1" smtClean="0">
                <a:ea typeface="DFKai-SB" pitchFamily="65" charset="-120"/>
              </a:rPr>
              <a:t>  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  </a:t>
            </a:r>
            <a:r>
              <a:rPr lang="zh-TW" altLang="en-US" sz="4000" b="1" smtClean="0">
                <a:ea typeface="DFKai-SB" pitchFamily="65" charset="-120"/>
              </a:rPr>
              <a:t>全能大主宰</a:t>
            </a:r>
            <a:r>
              <a:rPr lang="en-US" altLang="zh-TW" sz="4000" b="1" smtClean="0">
                <a:ea typeface="DFKai-SB" pitchFamily="65" charset="-120"/>
              </a:rPr>
              <a:t> </a:t>
            </a:r>
            <a:br>
              <a:rPr lang="en-US" altLang="zh-TW" sz="4000" b="1" smtClean="0">
                <a:ea typeface="DFKai-SB" pitchFamily="65" charset="-120"/>
              </a:rPr>
            </a:br>
            <a:r>
              <a:rPr lang="en-US" altLang="zh-TW" sz="2400" b="1" smtClean="0">
                <a:ea typeface="DFKai-SB" pitchFamily="65" charset="-120"/>
              </a:rPr>
              <a:t>S233        Holy! Holy! Holy! Lord God Almighty                    2/4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15400" cy="5334000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聖哉！主藏在雲彩裡</a:t>
            </a:r>
            <a:endParaRPr lang="en-US" altLang="zh-TW" sz="34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3000" b="1" smtClean="0">
                <a:latin typeface="DFKai-SB" pitchFamily="65" charset="-120"/>
                <a:ea typeface="DFKai-SB" pitchFamily="65" charset="-120"/>
              </a:rPr>
              <a:t>Holy, holy, holy! Though the darkness hide Thee,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罪人焉得瞻望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真主威嚴榮光</a:t>
            </a:r>
            <a:endParaRPr lang="en-US" altLang="zh-TW" sz="34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3000" b="1" smtClean="0">
                <a:latin typeface="DFKai-SB" pitchFamily="65" charset="-120"/>
                <a:ea typeface="DFKai-SB" pitchFamily="65" charset="-120"/>
              </a:rPr>
              <a:t>Though the eye of sinful man Thy glory may not see;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惟耶和華至聖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誰堪與主相比</a:t>
            </a:r>
            <a:endParaRPr lang="en-US" altLang="zh-TW" sz="34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3000" b="1" smtClean="0">
                <a:latin typeface="DFKai-SB" pitchFamily="65" charset="-120"/>
                <a:ea typeface="DFKai-SB" pitchFamily="65" charset="-120"/>
              </a:rPr>
              <a:t>Only Thou art holy– there is none beside Thee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3400" b="1" smtClean="0">
                <a:latin typeface="DFKai-SB" pitchFamily="65" charset="-120"/>
                <a:ea typeface="DFKai-SB" pitchFamily="65" charset="-120"/>
              </a:rPr>
              <a:t>力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Arial" pitchFamily="34" charset="0"/>
                <a:ea typeface="DFKai-SB" pitchFamily="65" charset="-120"/>
              </a:rPr>
              <a:t>仁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Arial" pitchFamily="34" charset="0"/>
                <a:ea typeface="DFKai-SB" pitchFamily="65" charset="-120"/>
              </a:rPr>
              <a:t>聖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Arial" pitchFamily="34" charset="0"/>
                <a:ea typeface="DFKai-SB" pitchFamily="65" charset="-120"/>
              </a:rPr>
              <a:t>完備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latin typeface="Arial" pitchFamily="34" charset="0"/>
                <a:ea typeface="DFKai-SB" pitchFamily="65" charset="-120"/>
              </a:rPr>
              <a:t>大哉天地王</a:t>
            </a:r>
            <a:endParaRPr lang="en-US" altLang="zh-TW" sz="3400" b="1" smtClean="0">
              <a:latin typeface="Arial" pitchFamily="34" charset="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3000" smtClean="0">
                <a:latin typeface="Arial" pitchFamily="34" charset="0"/>
                <a:ea typeface="DFKai-SB" pitchFamily="65" charset="-120"/>
              </a:rPr>
              <a:t>Perfect in power, in love and purity.</a:t>
            </a:r>
          </a:p>
          <a:p>
            <a:pPr algn="ctr" eaLnBrk="1" hangingPunct="1">
              <a:buFont typeface="Monotype Sorts" pitchFamily="2" charset="2"/>
              <a:buNone/>
            </a:pPr>
            <a:endParaRPr lang="en-US" altLang="zh-TW" sz="3400" b="1" smtClean="0">
              <a:solidFill>
                <a:schemeClr val="tx2"/>
              </a:solidFill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400" b="1" smtClean="0">
                <a:ea typeface="DFKai-SB" pitchFamily="65" charset="-120"/>
              </a:rPr>
              <a:t>	</a:t>
            </a:r>
            <a:r>
              <a:rPr lang="en-US" altLang="zh-TW" sz="4000" b="1" smtClean="0">
                <a:ea typeface="DFKai-SB" pitchFamily="65" charset="-120"/>
              </a:rPr>
              <a:t>	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b="1" smtClean="0">
                <a:ea typeface="DFKai-SB" pitchFamily="65" charset="-120"/>
              </a:rPr>
              <a:t>		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763000" cy="990600"/>
          </a:xfrm>
          <a:noFill/>
        </p:spPr>
        <p:txBody>
          <a:bodyPr/>
          <a:lstStyle/>
          <a:p>
            <a:pPr eaLnBrk="1" hangingPunct="1"/>
            <a:r>
              <a:rPr lang="en-US" altLang="zh-TW" sz="4000" b="1" smtClean="0">
                <a:ea typeface="DFKai-SB" pitchFamily="65" charset="-120"/>
              </a:rPr>
              <a:t>  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  </a:t>
            </a:r>
            <a:r>
              <a:rPr lang="zh-TW" altLang="en-US" sz="4000" b="1" smtClean="0">
                <a:ea typeface="DFKai-SB" pitchFamily="65" charset="-120"/>
              </a:rPr>
              <a:t>全能大主宰</a:t>
            </a:r>
            <a:r>
              <a:rPr lang="en-US" altLang="zh-TW" sz="4000" b="1" smtClean="0">
                <a:ea typeface="DFKai-SB" pitchFamily="65" charset="-120"/>
              </a:rPr>
              <a:t> </a:t>
            </a:r>
            <a:br>
              <a:rPr lang="en-US" altLang="zh-TW" sz="4000" b="1" smtClean="0">
                <a:ea typeface="DFKai-SB" pitchFamily="65" charset="-120"/>
              </a:rPr>
            </a:br>
            <a:r>
              <a:rPr lang="en-US" altLang="zh-TW" sz="2400" b="1" smtClean="0">
                <a:ea typeface="DFKai-SB" pitchFamily="65" charset="-120"/>
              </a:rPr>
              <a:t>S233        Holy! Holy! Holy! Lord God Almighty                    3/4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5638800"/>
          </a:xfrm>
          <a:noFill/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3400" b="1" smtClean="0"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! </a:t>
            </a:r>
            <a:r>
              <a:rPr lang="zh-TW" altLang="en-US" sz="3400" b="1" smtClean="0">
                <a:ea typeface="DFKai-SB" pitchFamily="65" charset="-120"/>
              </a:rPr>
              <a:t>全能的大主宰</a:t>
            </a:r>
            <a:endParaRPr lang="en-US" altLang="zh-TW" sz="3400" b="1" smtClean="0">
              <a:ea typeface="DFKai-SB" pitchFamily="65" charset="-120"/>
            </a:endParaRP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3000" b="1" smtClean="0">
                <a:ea typeface="DFKai-SB" pitchFamily="65" charset="-120"/>
              </a:rPr>
              <a:t>Holy, holy, holy! Lord God Almighty!</a:t>
            </a: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3400" b="1" smtClean="0">
                <a:ea typeface="DFKai-SB" pitchFamily="65" charset="-120"/>
              </a:rPr>
              <a:t>天上地下海中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ea typeface="DFKai-SB" pitchFamily="65" charset="-120"/>
              </a:rPr>
              <a:t>萬物頌主聖名</a:t>
            </a:r>
            <a:endParaRPr lang="en-US" altLang="zh-TW" sz="3400" b="1" smtClean="0">
              <a:ea typeface="DFKai-SB" pitchFamily="65" charset="-120"/>
            </a:endParaRP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3000" b="1" smtClean="0">
                <a:ea typeface="DFKai-SB" pitchFamily="65" charset="-120"/>
              </a:rPr>
              <a:t>All Thy works shall praise Thy name in earth and sky and sea;	</a:t>
            </a: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3400" b="1" smtClean="0"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,</a:t>
            </a:r>
            <a:r>
              <a:rPr lang="zh-TW" altLang="en-US" sz="3400" b="1" smtClean="0">
                <a:ea typeface="DFKai-SB" pitchFamily="65" charset="-120"/>
              </a:rPr>
              <a:t>聖哉</a:t>
            </a:r>
            <a:r>
              <a:rPr lang="en-US" altLang="zh-TW" sz="3400" b="1" smtClean="0">
                <a:ea typeface="DFKai-SB" pitchFamily="65" charset="-120"/>
              </a:rPr>
              <a:t>!  </a:t>
            </a:r>
            <a:r>
              <a:rPr lang="zh-TW" altLang="en-US" sz="3400" b="1" smtClean="0">
                <a:ea typeface="DFKai-SB" pitchFamily="65" charset="-120"/>
              </a:rPr>
              <a:t>恩慈永不更改</a:t>
            </a:r>
            <a:endParaRPr lang="en-US" altLang="zh-TW" sz="3400" b="1" smtClean="0">
              <a:ea typeface="DFKai-SB" pitchFamily="65" charset="-120"/>
            </a:endParaRP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3000" b="1" smtClean="0">
                <a:ea typeface="DFKai-SB" pitchFamily="65" charset="-120"/>
              </a:rPr>
              <a:t>Holy, holy, holy! Merciful and mighty!</a:t>
            </a: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zh-TW" altLang="en-US" sz="3400" b="1" smtClean="0">
                <a:ea typeface="DFKai-SB" pitchFamily="65" charset="-120"/>
              </a:rPr>
              <a:t>榮耀與讚美</a:t>
            </a:r>
            <a:r>
              <a:rPr lang="en-US" altLang="zh-TW" sz="3400" b="1" smtClean="0">
                <a:ea typeface="DFKai-SB" pitchFamily="65" charset="-120"/>
              </a:rPr>
              <a:t>,  </a:t>
            </a:r>
            <a:r>
              <a:rPr lang="zh-TW" altLang="en-US" sz="3400" b="1" smtClean="0">
                <a:ea typeface="DFKai-SB" pitchFamily="65" charset="-120"/>
              </a:rPr>
              <a:t>歸三一真神</a:t>
            </a:r>
            <a:endParaRPr lang="en-US" altLang="zh-TW" sz="3400" b="1" smtClean="0">
              <a:ea typeface="DFKai-SB" pitchFamily="65" charset="-120"/>
            </a:endParaRPr>
          </a:p>
          <a:p>
            <a:pPr algn="ctr" eaLnBrk="1" hangingPunct="1">
              <a:lnSpc>
                <a:spcPct val="110000"/>
              </a:lnSpc>
              <a:buFont typeface="Monotype Sorts" pitchFamily="2" charset="2"/>
              <a:buNone/>
            </a:pPr>
            <a:r>
              <a:rPr lang="en-US" altLang="zh-TW" sz="3000" b="1" smtClean="0">
                <a:ea typeface="DFKai-SB" pitchFamily="65" charset="-120"/>
              </a:rPr>
              <a:t>God in three persons, blessed Trinity!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229600" cy="914400"/>
          </a:xfrm>
          <a:noFill/>
        </p:spPr>
        <p:txBody>
          <a:bodyPr/>
          <a:lstStyle/>
          <a:p>
            <a:pPr eaLnBrk="1" hangingPunct="1"/>
            <a:r>
              <a:rPr lang="en-US" altLang="zh-TW" sz="4000" b="1" smtClean="0">
                <a:ea typeface="DFKai-SB" pitchFamily="65" charset="-120"/>
              </a:rPr>
              <a:t>  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</a:t>
            </a:r>
            <a:r>
              <a:rPr lang="zh-TW" altLang="en-US" sz="4000" b="1" smtClean="0">
                <a:ea typeface="DFKai-SB" pitchFamily="65" charset="-120"/>
              </a:rPr>
              <a:t>聖哉</a:t>
            </a:r>
            <a:r>
              <a:rPr lang="en-US" altLang="zh-TW" sz="4000" b="1" smtClean="0">
                <a:ea typeface="DFKai-SB" pitchFamily="65" charset="-120"/>
              </a:rPr>
              <a:t>!  </a:t>
            </a:r>
            <a:r>
              <a:rPr lang="zh-TW" altLang="en-US" sz="4000" b="1" smtClean="0">
                <a:ea typeface="DFKai-SB" pitchFamily="65" charset="-120"/>
              </a:rPr>
              <a:t>全能大主宰</a:t>
            </a:r>
            <a:r>
              <a:rPr lang="en-US" altLang="zh-TW" sz="4000" b="1" smtClean="0">
                <a:ea typeface="DFKai-SB" pitchFamily="65" charset="-120"/>
              </a:rPr>
              <a:t> </a:t>
            </a:r>
            <a:br>
              <a:rPr lang="en-US" altLang="zh-TW" sz="4000" b="1" smtClean="0">
                <a:ea typeface="DFKai-SB" pitchFamily="65" charset="-120"/>
              </a:rPr>
            </a:br>
            <a:r>
              <a:rPr lang="en-US" altLang="zh-TW" sz="2400" b="1" smtClean="0">
                <a:ea typeface="DFKai-SB" pitchFamily="65" charset="-120"/>
              </a:rPr>
              <a:t>S233      Holy! Holy! Holy! Lord God Almighty                    4/4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cfc">
  <a:themeElements>
    <a:clrScheme name="dcfc.pot 1">
      <a:dk1>
        <a:srgbClr val="000000"/>
      </a:dk1>
      <a:lt1>
        <a:srgbClr val="FFFFFF"/>
      </a:lt1>
      <a:dk2>
        <a:srgbClr val="000000"/>
      </a:dk2>
      <a:lt2>
        <a:srgbClr val="FFFF00"/>
      </a:lt2>
      <a:accent1>
        <a:srgbClr val="FF9933"/>
      </a:accent1>
      <a:accent2>
        <a:srgbClr val="0000FF"/>
      </a:accent2>
      <a:accent3>
        <a:srgbClr val="AAAAAA"/>
      </a:accent3>
      <a:accent4>
        <a:srgbClr val="DADADA"/>
      </a:accent4>
      <a:accent5>
        <a:srgbClr val="FFCAAD"/>
      </a:accent5>
      <a:accent6>
        <a:srgbClr val="0000E7"/>
      </a:accent6>
      <a:hlink>
        <a:srgbClr val="FF33CC"/>
      </a:hlink>
      <a:folHlink>
        <a:srgbClr val="000080"/>
      </a:folHlink>
    </a:clrScheme>
    <a:fontScheme name="dcfc.pot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lnDef>
  </a:objectDefaults>
  <a:extraClrSchemeLst>
    <a:extraClrScheme>
      <a:clrScheme name="dcfc.pot 1">
        <a:dk1>
          <a:srgbClr val="000000"/>
        </a:dk1>
        <a:lt1>
          <a:srgbClr val="FFFFFF"/>
        </a:lt1>
        <a:dk2>
          <a:srgbClr val="000000"/>
        </a:dk2>
        <a:lt2>
          <a:srgbClr val="FFFF00"/>
        </a:lt2>
        <a:accent1>
          <a:srgbClr val="FF9933"/>
        </a:accent1>
        <a:accent2>
          <a:srgbClr val="0000FF"/>
        </a:accent2>
        <a:accent3>
          <a:srgbClr val="AAAAAA"/>
        </a:accent3>
        <a:accent4>
          <a:srgbClr val="DADADA"/>
        </a:accent4>
        <a:accent5>
          <a:srgbClr val="FFCAAD"/>
        </a:accent5>
        <a:accent6>
          <a:srgbClr val="0000E7"/>
        </a:accent6>
        <a:hlink>
          <a:srgbClr val="FF33CC"/>
        </a:hlink>
        <a:folHlink>
          <a:srgbClr val="000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2">
        <a:dk1>
          <a:srgbClr val="000000"/>
        </a:dk1>
        <a:lt1>
          <a:srgbClr val="CCCCFF"/>
        </a:lt1>
        <a:dk2>
          <a:srgbClr val="660066"/>
        </a:dk2>
        <a:lt2>
          <a:srgbClr val="99CCFF"/>
        </a:lt2>
        <a:accent1>
          <a:srgbClr val="33CCFF"/>
        </a:accent1>
        <a:accent2>
          <a:srgbClr val="6699FF"/>
        </a:accent2>
        <a:accent3>
          <a:srgbClr val="E2E2FF"/>
        </a:accent3>
        <a:accent4>
          <a:srgbClr val="000000"/>
        </a:accent4>
        <a:accent5>
          <a:srgbClr val="ADE2FF"/>
        </a:accent5>
        <a:accent6>
          <a:srgbClr val="5C8AE7"/>
        </a:accent6>
        <a:hlink>
          <a:srgbClr val="6666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fc.pot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fc.pot 4">
        <a:dk1>
          <a:srgbClr val="000066"/>
        </a:dk1>
        <a:lt1>
          <a:srgbClr val="EAEAEA"/>
        </a:lt1>
        <a:dk2>
          <a:srgbClr val="660066"/>
        </a:dk2>
        <a:lt2>
          <a:srgbClr val="CBCBCB"/>
        </a:lt2>
        <a:accent1>
          <a:srgbClr val="330099"/>
        </a:accent1>
        <a:accent2>
          <a:srgbClr val="FF7C80"/>
        </a:accent2>
        <a:accent3>
          <a:srgbClr val="B8AAB8"/>
        </a:accent3>
        <a:accent4>
          <a:srgbClr val="C8C8C8"/>
        </a:accent4>
        <a:accent5>
          <a:srgbClr val="ADAACA"/>
        </a:accent5>
        <a:accent6>
          <a:srgbClr val="E77073"/>
        </a:accent6>
        <a:hlink>
          <a:srgbClr val="66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5">
        <a:dk1>
          <a:srgbClr val="000080"/>
        </a:dk1>
        <a:lt1>
          <a:srgbClr val="EAEAEA"/>
        </a:lt1>
        <a:dk2>
          <a:srgbClr val="9933FF"/>
        </a:dk2>
        <a:lt2>
          <a:srgbClr val="CBCBCB"/>
        </a:lt2>
        <a:accent1>
          <a:srgbClr val="00CC99"/>
        </a:accent1>
        <a:accent2>
          <a:srgbClr val="00CCFF"/>
        </a:accent2>
        <a:accent3>
          <a:srgbClr val="CAADFF"/>
        </a:accent3>
        <a:accent4>
          <a:srgbClr val="C8C8C8"/>
        </a:accent4>
        <a:accent5>
          <a:srgbClr val="AAE2CA"/>
        </a:accent5>
        <a:accent6>
          <a:srgbClr val="00B9E7"/>
        </a:accent6>
        <a:hlink>
          <a:srgbClr val="6666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6">
        <a:dk1>
          <a:srgbClr val="000000"/>
        </a:dk1>
        <a:lt1>
          <a:srgbClr val="FFFFCC"/>
        </a:lt1>
        <a:dk2>
          <a:srgbClr val="660066"/>
        </a:dk2>
        <a:lt2>
          <a:srgbClr val="FFFFFF"/>
        </a:lt2>
        <a:accent1>
          <a:srgbClr val="99CCFF"/>
        </a:accent1>
        <a:accent2>
          <a:srgbClr val="FFCC99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E7B98A"/>
        </a:accent6>
        <a:hlink>
          <a:srgbClr val="CC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C:\MSOffice\Template\簡報設計範本\dcfc.pot</Template>
  <TotalTime>90</TotalTime>
  <Words>394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Times New Roman</vt:lpstr>
      <vt:lpstr>新細明體</vt:lpstr>
      <vt:lpstr>Arial</vt:lpstr>
      <vt:lpstr>Monotype Sorts</vt:lpstr>
      <vt:lpstr>MS PGothic</vt:lpstr>
      <vt:lpstr>DFKai-SB</vt:lpstr>
      <vt:lpstr>dcfc</vt:lpstr>
      <vt:lpstr>  聖哉!聖哉!聖哉!  全能大主宰  S233      Holy! Holy! Holy! Lord God Almighty                    1/4</vt:lpstr>
      <vt:lpstr>  聖哉!聖哉!聖哉!  全能大主宰  S233        Holy! Holy! Holy! Lord God Almighty                    2/4</vt:lpstr>
      <vt:lpstr>  聖哉!聖哉!聖哉!  全能大主宰  S233        Holy! Holy! Holy! Lord God Almighty                    3/4</vt:lpstr>
      <vt:lpstr>  聖哉!聖哉!聖哉!  全能大主宰  S233      Holy! Holy! Holy! Lord God Almighty                    4/4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Limei Weng</dc:creator>
  <cp:lastModifiedBy>Mingyong Huang</cp:lastModifiedBy>
  <cp:revision>14</cp:revision>
  <dcterms:created xsi:type="dcterms:W3CDTF">2012-08-14T01:51:49Z</dcterms:created>
  <dcterms:modified xsi:type="dcterms:W3CDTF">2018-03-26T03:33:26Z</dcterms:modified>
</cp:coreProperties>
</file>