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DCC"/>
          </a:solidFill>
        </a:fill>
      </a:tcStyle>
    </a:wholeTbl>
    <a:band2H>
      <a:tcTxStyle/>
      <a:tcStyle>
        <a:tcBdr/>
        <a:fill>
          <a:solidFill>
            <a:srgbClr val="FFEF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2E2"/>
          </a:solidFill>
        </a:fill>
      </a:tcStyle>
    </a:wholeTbl>
    <a:band2H>
      <a:tcTxStyle/>
      <a:tcStyle>
        <a:tcBdr/>
        <a:fill>
          <a:solidFill>
            <a:srgbClr val="F1F1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6"/>
          </a:solidFill>
        </a:fill>
      </a:tcStyle>
    </a:wholeTbl>
    <a:band2H>
      <a:tcTxStyle/>
      <a:tcStyle>
        <a:tcBdr/>
        <a:fill>
          <a:solidFill>
            <a:srgbClr val="E6E6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1016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508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708" y="-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8" name="Shape 2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97636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1pPr>
    <a:lvl2pPr indent="2286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2pPr>
    <a:lvl3pPr indent="4572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3pPr>
    <a:lvl4pPr indent="6858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4pPr>
    <a:lvl5pPr indent="9144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5pPr>
    <a:lvl6pPr indent="11430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6pPr>
    <a:lvl7pPr indent="13716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7pPr>
    <a:lvl8pPr indent="16002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8pPr>
    <a:lvl9pPr indent="1828800" defTabSz="1828800" latinLnBrk="0">
      <a:spcBef>
        <a:spcPts val="800"/>
      </a:spcBef>
      <a:defRPr sz="24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4419600" y="4260850"/>
            <a:ext cx="15544800" cy="29400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791200" y="7772400"/>
            <a:ext cx="12801600" cy="35052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marL="0" indent="457200" algn="ctr">
              <a:buClrTx/>
              <a:buSzTx/>
              <a:buNone/>
            </a:lvl2pPr>
            <a:lvl3pPr marL="0" indent="914400" algn="ctr">
              <a:buClrTx/>
              <a:buSzTx/>
              <a:buNone/>
            </a:lvl3pPr>
            <a:lvl4pPr marL="0" indent="1371600" algn="ctr">
              <a:buClrTx/>
              <a:buSzTx/>
              <a:buNone/>
            </a:lvl4pPr>
            <a:lvl5pPr marL="0" indent="1828800" algn="ctr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43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7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44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5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7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t>Title Text</a:t>
            </a:r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900"/>
              </a:spcBef>
              <a:buClrTx/>
              <a:buSzTx/>
              <a:buNone/>
              <a:defRPr sz="4000"/>
            </a:lvl1pPr>
            <a:lvl2pPr marL="0" indent="457200">
              <a:spcBef>
                <a:spcPts val="900"/>
              </a:spcBef>
              <a:buClrTx/>
              <a:buSzTx/>
              <a:buNone/>
              <a:defRPr sz="4000"/>
            </a:lvl2pPr>
            <a:lvl3pPr marL="0" indent="914400">
              <a:spcBef>
                <a:spcPts val="900"/>
              </a:spcBef>
              <a:buClrTx/>
              <a:buSzTx/>
              <a:buNone/>
              <a:defRPr sz="4000"/>
            </a:lvl3pPr>
            <a:lvl4pPr marL="0" indent="1371600">
              <a:spcBef>
                <a:spcPts val="900"/>
              </a:spcBef>
              <a:buClrTx/>
              <a:buSzTx/>
              <a:buNone/>
              <a:defRPr sz="4000"/>
            </a:lvl4pPr>
            <a:lvl5pPr marL="0" indent="1828800">
              <a:spcBef>
                <a:spcPts val="900"/>
              </a:spcBef>
              <a:buClrTx/>
              <a:buSzTx/>
              <a:buNone/>
              <a:defRPr sz="4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68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82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69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1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2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3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4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5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419600" y="3429000"/>
            <a:ext cx="7620000" cy="8305800"/>
          </a:xfrm>
          <a:prstGeom prst="rect">
            <a:avLst/>
          </a:prstGeom>
        </p:spPr>
        <p:txBody>
          <a:bodyPr/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93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07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94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5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6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0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1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2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3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4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5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6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09" name="Title Text"/>
          <p:cNvSpPr txBox="1">
            <a:spLocks noGrp="1"/>
          </p:cNvSpPr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1100"/>
              </a:spcBef>
              <a:buClrTx/>
              <a:buSzTx/>
              <a:buNone/>
              <a:defRPr sz="4800" b="1"/>
            </a:lvl1pPr>
            <a:lvl2pPr marL="0" indent="457200">
              <a:spcBef>
                <a:spcPts val="1100"/>
              </a:spcBef>
              <a:buClrTx/>
              <a:buSzTx/>
              <a:buNone/>
              <a:defRPr sz="4800" b="1"/>
            </a:lvl2pPr>
            <a:lvl3pPr marL="0" indent="914400">
              <a:spcBef>
                <a:spcPts val="1100"/>
              </a:spcBef>
              <a:buClrTx/>
              <a:buSzTx/>
              <a:buNone/>
              <a:defRPr sz="4800" b="1"/>
            </a:lvl3pPr>
            <a:lvl4pPr marL="0" indent="1371600">
              <a:spcBef>
                <a:spcPts val="1100"/>
              </a:spcBef>
              <a:buClrTx/>
              <a:buSzTx/>
              <a:buNone/>
              <a:defRPr sz="4800" b="1"/>
            </a:lvl4pPr>
            <a:lvl5pPr marL="0" indent="1828800">
              <a:spcBef>
                <a:spcPts val="1100"/>
              </a:spcBef>
              <a:buClrTx/>
              <a:buSzTx/>
              <a:buNone/>
              <a:defRPr sz="4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1100"/>
              </a:spcBef>
              <a:buClrTx/>
              <a:buSzTx/>
              <a:buNone/>
              <a:defRPr sz="4800" b="1"/>
            </a:pPr>
            <a:endParaRPr/>
          </a:p>
        </p:txBody>
      </p:sp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119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33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120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1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2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3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4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5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6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7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8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9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0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1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2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143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7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144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5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6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7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8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9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0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1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2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3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4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5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6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166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80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167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8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9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0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1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2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3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4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5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6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7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9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82" name="Title Text"/>
          <p:cNvSpPr txBox="1">
            <a:spLocks noGrp="1"/>
          </p:cNvSpPr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t>Title Text</a:t>
            </a:r>
          </a:p>
        </p:txBody>
      </p:sp>
      <p:sp>
        <p:nvSpPr>
          <p:cNvPr id="18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ClrTx/>
              <a:buSzTx/>
              <a:buNone/>
              <a:defRPr sz="2800"/>
            </a:pPr>
            <a:endParaRPr/>
          </a:p>
        </p:txBody>
      </p:sp>
      <p:sp>
        <p:nvSpPr>
          <p:cNvPr id="1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2" cy="2149475"/>
          </a:xfrm>
        </p:grpSpPr>
        <p:sp>
          <p:nvSpPr>
            <p:cNvPr id="192" name="Rectangle 2"/>
            <p:cNvSpPr/>
            <p:nvPr/>
          </p:nvSpPr>
          <p:spPr>
            <a:xfrm>
              <a:off x="0" y="76199"/>
              <a:ext cx="18262603" cy="2041526"/>
            </a:xfrm>
            <a:prstGeom prst="rect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206" name="Group 16"/>
            <p:cNvGrpSpPr/>
            <p:nvPr/>
          </p:nvGrpSpPr>
          <p:grpSpPr>
            <a:xfrm>
              <a:off x="0" y="0"/>
              <a:ext cx="18262602" cy="2149475"/>
              <a:chOff x="0" y="0"/>
              <a:chExt cx="18262601" cy="2149475"/>
            </a:xfrm>
          </p:grpSpPr>
          <p:sp>
            <p:nvSpPr>
              <p:cNvPr id="193" name="Freeform 3"/>
              <p:cNvSpPr/>
              <p:nvPr/>
            </p:nvSpPr>
            <p:spPr>
              <a:xfrm>
                <a:off x="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4" name="Freeform 4"/>
              <p:cNvSpPr/>
              <p:nvPr/>
            </p:nvSpPr>
            <p:spPr>
              <a:xfrm>
                <a:off x="13716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5" name="Freeform 5"/>
              <p:cNvSpPr/>
              <p:nvPr/>
            </p:nvSpPr>
            <p:spPr>
              <a:xfrm>
                <a:off x="27813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Freeform 6"/>
              <p:cNvSpPr/>
              <p:nvPr/>
            </p:nvSpPr>
            <p:spPr>
              <a:xfrm>
                <a:off x="4191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Freeform 7"/>
              <p:cNvSpPr/>
              <p:nvPr/>
            </p:nvSpPr>
            <p:spPr>
              <a:xfrm>
                <a:off x="56007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Freeform 8"/>
              <p:cNvSpPr/>
              <p:nvPr/>
            </p:nvSpPr>
            <p:spPr>
              <a:xfrm>
                <a:off x="70104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Freeform 9"/>
              <p:cNvSpPr/>
              <p:nvPr/>
            </p:nvSpPr>
            <p:spPr>
              <a:xfrm>
                <a:off x="8382000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0" name="Freeform 10"/>
              <p:cNvSpPr/>
              <p:nvPr/>
            </p:nvSpPr>
            <p:spPr>
              <a:xfrm>
                <a:off x="97917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1" name="Freeform 11"/>
              <p:cNvSpPr/>
              <p:nvPr/>
            </p:nvSpPr>
            <p:spPr>
              <a:xfrm>
                <a:off x="112395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2" name="Freeform 12"/>
              <p:cNvSpPr/>
              <p:nvPr/>
            </p:nvSpPr>
            <p:spPr>
              <a:xfrm>
                <a:off x="126873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3" name="Freeform 13"/>
              <p:cNvSpPr/>
              <p:nvPr/>
            </p:nvSpPr>
            <p:spPr>
              <a:xfrm>
                <a:off x="141732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4" name="Freeform 14"/>
              <p:cNvSpPr/>
              <p:nvPr/>
            </p:nvSpPr>
            <p:spPr>
              <a:xfrm>
                <a:off x="15621001" y="0"/>
                <a:ext cx="1828801" cy="21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000" y="0"/>
                    </a:lnTo>
                    <a:lnTo>
                      <a:pt x="21600" y="0"/>
                    </a:lnTo>
                    <a:lnTo>
                      <a:pt x="3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5" name="Freeform 15"/>
              <p:cNvSpPr/>
              <p:nvPr/>
            </p:nvSpPr>
            <p:spPr>
              <a:xfrm>
                <a:off x="17119601" y="549275"/>
                <a:ext cx="1143001" cy="1600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5229"/>
                    </a:lnTo>
                    <a:lnTo>
                      <a:pt x="576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91439" tIns="91439" rIns="91439" bIns="9143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t>Title Text</a:t>
            </a:r>
          </a:p>
        </p:txBody>
      </p:sp>
      <p:sp>
        <p:nvSpPr>
          <p:cNvPr id="209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None/>
              <a:defRPr sz="2800"/>
            </a:lvl1pPr>
            <a:lvl2pPr marL="0" indent="457200">
              <a:spcBef>
                <a:spcPts val="600"/>
              </a:spcBef>
              <a:buClrTx/>
              <a:buSzTx/>
              <a:buNone/>
              <a:defRPr sz="2800"/>
            </a:lvl2pPr>
            <a:lvl3pPr marL="0" indent="914400">
              <a:spcBef>
                <a:spcPts val="600"/>
              </a:spcBef>
              <a:buClrTx/>
              <a:buSzTx/>
              <a:buNone/>
              <a:defRPr sz="2800"/>
            </a:lvl3pPr>
            <a:lvl4pPr marL="0" indent="1371600">
              <a:spcBef>
                <a:spcPts val="600"/>
              </a:spcBef>
              <a:buClrTx/>
              <a:buSzTx/>
              <a:buNone/>
              <a:defRPr sz="2800"/>
            </a:lvl4pPr>
            <a:lvl5pPr marL="0" indent="1828800">
              <a:spcBef>
                <a:spcPts val="600"/>
              </a:spcBef>
              <a:buClrTx/>
              <a:buSz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100000">
              <a:srgbClr val="00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7"/>
          <p:cNvGrpSpPr/>
          <p:nvPr/>
        </p:nvGrpSpPr>
        <p:grpSpPr>
          <a:xfrm>
            <a:off x="3047999" y="11595100"/>
            <a:ext cx="18262603" cy="2149475"/>
            <a:chOff x="0" y="0"/>
            <a:chExt cx="18262601" cy="2149475"/>
          </a:xfrm>
        </p:grpSpPr>
        <p:sp>
          <p:nvSpPr>
            <p:cNvPr id="2" name="Freeform 3"/>
            <p:cNvSpPr/>
            <p:nvPr/>
          </p:nvSpPr>
          <p:spPr>
            <a:xfrm>
              <a:off x="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" name="Freeform 4"/>
            <p:cNvSpPr/>
            <p:nvPr/>
          </p:nvSpPr>
          <p:spPr>
            <a:xfrm>
              <a:off x="137160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" name="Freeform 5"/>
            <p:cNvSpPr/>
            <p:nvPr/>
          </p:nvSpPr>
          <p:spPr>
            <a:xfrm>
              <a:off x="278130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Freeform 6"/>
            <p:cNvSpPr/>
            <p:nvPr/>
          </p:nvSpPr>
          <p:spPr>
            <a:xfrm>
              <a:off x="419100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" name="Freeform 7"/>
            <p:cNvSpPr/>
            <p:nvPr/>
          </p:nvSpPr>
          <p:spPr>
            <a:xfrm>
              <a:off x="560070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Freeform 8"/>
            <p:cNvSpPr/>
            <p:nvPr/>
          </p:nvSpPr>
          <p:spPr>
            <a:xfrm>
              <a:off x="701040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Freeform 9"/>
            <p:cNvSpPr/>
            <p:nvPr/>
          </p:nvSpPr>
          <p:spPr>
            <a:xfrm>
              <a:off x="8382000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Freeform 10"/>
            <p:cNvSpPr/>
            <p:nvPr/>
          </p:nvSpPr>
          <p:spPr>
            <a:xfrm>
              <a:off x="9791701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Freeform 11"/>
            <p:cNvSpPr/>
            <p:nvPr/>
          </p:nvSpPr>
          <p:spPr>
            <a:xfrm>
              <a:off x="11239501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" name="Freeform 12"/>
            <p:cNvSpPr/>
            <p:nvPr/>
          </p:nvSpPr>
          <p:spPr>
            <a:xfrm>
              <a:off x="12687301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Freeform 13"/>
            <p:cNvSpPr/>
            <p:nvPr/>
          </p:nvSpPr>
          <p:spPr>
            <a:xfrm>
              <a:off x="14173201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Freeform 14"/>
            <p:cNvSpPr/>
            <p:nvPr/>
          </p:nvSpPr>
          <p:spPr>
            <a:xfrm>
              <a:off x="15621001" y="0"/>
              <a:ext cx="1828801" cy="21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8000" y="0"/>
                  </a:lnTo>
                  <a:lnTo>
                    <a:pt x="21600" y="0"/>
                  </a:lnTo>
                  <a:lnTo>
                    <a:pt x="3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" name="Freeform 15"/>
            <p:cNvSpPr/>
            <p:nvPr/>
          </p:nvSpPr>
          <p:spPr>
            <a:xfrm>
              <a:off x="17119601" y="549275"/>
              <a:ext cx="1143001" cy="160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5229"/>
                  </a:lnTo>
                  <a:lnTo>
                    <a:pt x="576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4419600" y="457200"/>
            <a:ext cx="15544800" cy="24384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2075" tIns="92075" rIns="92075" bIns="92075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idx="1"/>
          </p:nvPr>
        </p:nvSpPr>
        <p:spPr>
          <a:xfrm>
            <a:off x="4419600" y="3429000"/>
            <a:ext cx="15544800" cy="83058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2075" tIns="92075" rIns="92075" bIns="92075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9411947" y="12666277"/>
            <a:ext cx="552453" cy="575446"/>
          </a:xfrm>
          <a:prstGeom prst="rect">
            <a:avLst/>
          </a:prstGeom>
          <a:ln w="25400">
            <a:miter lim="400000"/>
          </a:ln>
        </p:spPr>
        <p:txBody>
          <a:bodyPr wrap="none" lIns="92075" tIns="92075" rIns="92075" bIns="92075" anchor="ctr">
            <a:spAutoFit/>
          </a:bodyPr>
          <a:lstStyle>
            <a:lvl1pPr algn="r">
              <a:defRPr sz="28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FFFF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75000"/>
        <a:buFontTx/>
        <a:buChar char="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75000"/>
        <a:buFontTx/>
        <a:buChar char="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4pPr>
      <a:lvl5pPr marL="25603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5pPr>
      <a:lvl6pPr marL="30175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6pPr>
      <a:lvl7pPr marL="34747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7pPr>
      <a:lvl8pPr marL="39319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8pPr>
      <a:lvl9pPr marL="4389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FF00"/>
        </a:buClr>
        <a:buSzPct val="100000"/>
        <a:buFontTx/>
        <a:buChar char="–"/>
        <a:tabLst/>
        <a:defRPr sz="64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聖哉!聖哉!聖哉!…"/>
          <p:cNvSpPr txBox="1">
            <a:spLocks noGrp="1"/>
          </p:cNvSpPr>
          <p:nvPr>
            <p:ph type="ctrTitle"/>
          </p:nvPr>
        </p:nvSpPr>
        <p:spPr>
          <a:xfrm>
            <a:off x="1005015" y="3869745"/>
            <a:ext cx="17052095" cy="9566865"/>
          </a:xfrm>
          <a:prstGeom prst="rect">
            <a:avLst/>
          </a:prstGeom>
        </p:spPr>
        <p:txBody>
          <a:bodyPr/>
          <a:lstStyle/>
          <a:p>
            <a:pPr>
              <a:defRPr sz="15000" b="1" cap="all">
                <a:solidFill>
                  <a:srgbClr val="FFFFFF"/>
                </a:solidFill>
              </a:defRPr>
            </a:pPr>
            <a:r>
              <a:rPr dirty="0" err="1"/>
              <a:t>聖哉!聖哉!聖哉</a:t>
            </a:r>
            <a:r>
              <a:rPr dirty="0"/>
              <a:t>!  </a:t>
            </a:r>
          </a:p>
          <a:p>
            <a:pPr>
              <a:defRPr sz="15000" b="1" cap="all">
                <a:solidFill>
                  <a:srgbClr val="FFFFFF"/>
                </a:solidFill>
              </a:defRPr>
            </a:pPr>
            <a:r>
              <a:rPr dirty="0" err="1"/>
              <a:t>全能大主宰</a:t>
            </a:r>
            <a:r>
              <a:rPr dirty="0"/>
              <a:t> </a:t>
            </a:r>
          </a:p>
          <a:p>
            <a:pPr>
              <a:defRPr sz="8000" b="1" cap="all">
                <a:solidFill>
                  <a:srgbClr val="FFFFFF"/>
                </a:solidFill>
              </a:defRPr>
            </a:pPr>
            <a:endParaRPr dirty="0"/>
          </a:p>
          <a:p>
            <a:pPr>
              <a:defRPr sz="8000" b="1" cap="all">
                <a:solidFill>
                  <a:srgbClr val="FFFFFF"/>
                </a:solidFill>
              </a:defRPr>
            </a:pPr>
            <a:r>
              <a:rPr dirty="0"/>
              <a:t>Holy! Holy! Holy! </a:t>
            </a:r>
          </a:p>
          <a:p>
            <a:pPr>
              <a:defRPr sz="8000" b="1" cap="all">
                <a:solidFill>
                  <a:srgbClr val="FFFFFF"/>
                </a:solidFill>
              </a:defRPr>
            </a:pPr>
            <a:r>
              <a:rPr dirty="0"/>
              <a:t>Lord God Almighty!   </a:t>
            </a:r>
          </a:p>
        </p:txBody>
      </p:sp>
      <p:sp>
        <p:nvSpPr>
          <p:cNvPr id="221" name="S233"/>
          <p:cNvSpPr txBox="1"/>
          <p:nvPr/>
        </p:nvSpPr>
        <p:spPr>
          <a:xfrm>
            <a:off x="1310731" y="837581"/>
            <a:ext cx="2665858" cy="91628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>
              <a:defRPr sz="5300">
                <a:solidFill>
                  <a:srgbClr val="FFFFFF"/>
                </a:solidFill>
              </a:defRPr>
            </a:lvl1pPr>
          </a:lstStyle>
          <a:p>
            <a:r>
              <a:t>S233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24" name="Rectangle 3"/>
          <p:cNvSpPr txBox="1">
            <a:spLocks noGrp="1"/>
          </p:cNvSpPr>
          <p:nvPr>
            <p:ph type="subTitle" idx="1"/>
          </p:nvPr>
        </p:nvSpPr>
        <p:spPr>
          <a:xfrm>
            <a:off x="849651" y="-48811"/>
            <a:ext cx="18914038" cy="13813622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聖哉,聖哉,聖哉!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全能的大主宰;</a:t>
            </a:r>
          </a:p>
          <a:p>
            <a:pPr marL="685800" indent="-685800" algn="l">
              <a:spcBef>
                <a:spcPts val="14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Holy, holy, holy! Lord God Almighty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清晨歡悅歌詠, 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高聲頌主聖恩.</a:t>
            </a:r>
          </a:p>
          <a:p>
            <a:pPr marL="685800" indent="-685800" algn="l">
              <a:spcBef>
                <a:spcPts val="14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Early in the morning our song shall rise to Thee;</a:t>
            </a:r>
          </a:p>
        </p:txBody>
      </p:sp>
      <p:sp>
        <p:nvSpPr>
          <p:cNvPr id="225" name="1/4"/>
          <p:cNvSpPr txBox="1"/>
          <p:nvPr/>
        </p:nvSpPr>
        <p:spPr>
          <a:xfrm>
            <a:off x="22918201" y="12569369"/>
            <a:ext cx="9745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>
            <a:lvl1pPr>
              <a:spcBef>
                <a:spcPts val="900"/>
              </a:spcBef>
              <a:defRPr>
                <a:solidFill>
                  <a:srgbClr val="FFFFFF"/>
                </a:solidFill>
              </a:defRPr>
            </a:lvl1pPr>
          </a:lstStyle>
          <a:p>
            <a:pPr>
              <a:defRPr sz="4000"/>
            </a:pPr>
            <a:r>
              <a:rPr sz="4800"/>
              <a:t>1/4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28" name="Rectangle 3"/>
          <p:cNvSpPr txBox="1">
            <a:spLocks noGrp="1"/>
          </p:cNvSpPr>
          <p:nvPr>
            <p:ph type="subTitle" idx="1"/>
          </p:nvPr>
        </p:nvSpPr>
        <p:spPr>
          <a:xfrm>
            <a:off x="849651" y="-48811"/>
            <a:ext cx="18914038" cy="13813622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聖哉,聖哉,聖哉! 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恩慈永不更改;</a:t>
            </a:r>
          </a:p>
          <a:p>
            <a:pPr marL="685800" indent="-685800" algn="l">
              <a:spcBef>
                <a:spcPts val="14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Holy, holy, holy! Merciful and mighty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榮耀與讚美, 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歸三一真神.</a:t>
            </a:r>
          </a:p>
          <a:p>
            <a:pPr marL="685800" indent="-685800" algn="l">
              <a:spcBef>
                <a:spcPts val="14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God in three persons, blessed Trinity!</a:t>
            </a:r>
          </a:p>
        </p:txBody>
      </p:sp>
      <p:sp>
        <p:nvSpPr>
          <p:cNvPr id="229" name="1.2/4"/>
          <p:cNvSpPr txBox="1"/>
          <p:nvPr/>
        </p:nvSpPr>
        <p:spPr>
          <a:xfrm>
            <a:off x="22918201" y="12569369"/>
            <a:ext cx="14317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>
            <a:lvl1pPr>
              <a:spcBef>
                <a:spcPts val="900"/>
              </a:spcBef>
              <a:defRPr>
                <a:solidFill>
                  <a:srgbClr val="FFFFFF"/>
                </a:solidFill>
              </a:defRPr>
            </a:lvl1pPr>
          </a:lstStyle>
          <a:p>
            <a:pPr>
              <a:defRPr sz="4000"/>
            </a:pPr>
            <a:r>
              <a:rPr sz="4800"/>
              <a:t>1.2/4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32" name="Rectangle 3"/>
          <p:cNvSpPr txBox="1">
            <a:spLocks noGrp="1"/>
          </p:cNvSpPr>
          <p:nvPr>
            <p:ph type="subTitle" idx="1"/>
          </p:nvPr>
        </p:nvSpPr>
        <p:spPr>
          <a:xfrm>
            <a:off x="953120" y="144586"/>
            <a:ext cx="23073646" cy="13264216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聖哉,聖哉,聖哉！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聖徒虔誠敬拜;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Holy, holy, holy! All the saints adore Thee,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各以華麗金冠,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奉獻寶座之前.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Casting down their golden crowns around the glassy sea;</a:t>
            </a:r>
          </a:p>
        </p:txBody>
      </p:sp>
      <p:sp>
        <p:nvSpPr>
          <p:cNvPr id="233" name="2/4"/>
          <p:cNvSpPr txBox="1"/>
          <p:nvPr/>
        </p:nvSpPr>
        <p:spPr>
          <a:xfrm>
            <a:off x="23125137" y="12396923"/>
            <a:ext cx="9745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>
            <a:lvl1pPr>
              <a:spcBef>
                <a:spcPts val="900"/>
              </a:spcBef>
              <a:defRPr>
                <a:solidFill>
                  <a:srgbClr val="FFFFFF"/>
                </a:solidFill>
              </a:defRPr>
            </a:lvl1pPr>
          </a:lstStyle>
          <a:p>
            <a:pPr>
              <a:defRPr sz="4000"/>
            </a:pPr>
            <a:r>
              <a:rPr sz="4800"/>
              <a:t>2/4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36" name="Rectangle 3"/>
          <p:cNvSpPr txBox="1">
            <a:spLocks noGrp="1"/>
          </p:cNvSpPr>
          <p:nvPr>
            <p:ph type="subTitle" idx="1"/>
          </p:nvPr>
        </p:nvSpPr>
        <p:spPr>
          <a:xfrm>
            <a:off x="953120" y="144586"/>
            <a:ext cx="23073646" cy="13264216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千萬天使天軍,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謙敬崇拜上主;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Cherubim and seraphim falling down before Thee,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昔在而今在,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永在萬萬年.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Who wert, and art, and evermore shalt be.</a:t>
            </a:r>
          </a:p>
        </p:txBody>
      </p:sp>
      <p:sp>
        <p:nvSpPr>
          <p:cNvPr id="237" name="2.2/4"/>
          <p:cNvSpPr txBox="1"/>
          <p:nvPr/>
        </p:nvSpPr>
        <p:spPr>
          <a:xfrm>
            <a:off x="22711264" y="12500391"/>
            <a:ext cx="1431748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>
            <a:lvl1pPr>
              <a:spcBef>
                <a:spcPts val="900"/>
              </a:spcBef>
              <a:defRPr>
                <a:solidFill>
                  <a:srgbClr val="FFFFFF"/>
                </a:solidFill>
              </a:defRPr>
            </a:lvl1pPr>
          </a:lstStyle>
          <a:p>
            <a:pPr>
              <a:defRPr sz="4000"/>
            </a:pPr>
            <a:r>
              <a:rPr sz="4800"/>
              <a:t>2.2/4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40" name="Rectangle 3"/>
          <p:cNvSpPr txBox="1">
            <a:spLocks noGrp="1"/>
          </p:cNvSpPr>
          <p:nvPr>
            <p:ph type="subTitle" idx="1"/>
          </p:nvPr>
        </p:nvSpPr>
        <p:spPr>
          <a:xfrm>
            <a:off x="953120" y="103899"/>
            <a:ext cx="23073646" cy="13508202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聖哉,聖哉,聖哉！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主藏在雲彩裡;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Holy, holy, holy! Though the darkness hide Thee,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罪人焉得瞻望,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真主威嚴榮光.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Though the eye of sinful man Thy glory may not see;</a:t>
            </a:r>
          </a:p>
        </p:txBody>
      </p:sp>
      <p:sp>
        <p:nvSpPr>
          <p:cNvPr id="241" name="3/4"/>
          <p:cNvSpPr txBox="1"/>
          <p:nvPr/>
        </p:nvSpPr>
        <p:spPr>
          <a:xfrm>
            <a:off x="23125137" y="12396923"/>
            <a:ext cx="9745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/>
          <a:p>
            <a:pPr>
              <a:spcBef>
                <a:spcPts val="900"/>
              </a:spcBef>
              <a:defRPr sz="4000">
                <a:solidFill>
                  <a:srgbClr val="FFFFFF"/>
                </a:solidFill>
              </a:defRPr>
            </a:pPr>
            <a:r>
              <a:rPr sz="4800"/>
              <a:t>3/4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44" name="Rectangle 3"/>
          <p:cNvSpPr txBox="1">
            <a:spLocks noGrp="1"/>
          </p:cNvSpPr>
          <p:nvPr>
            <p:ph type="subTitle" idx="1"/>
          </p:nvPr>
        </p:nvSpPr>
        <p:spPr>
          <a:xfrm>
            <a:off x="953120" y="103899"/>
            <a:ext cx="23073646" cy="13508202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惟耶和華至聖,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誰堪與主相比;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Only Thou art holy– there is none beside Thee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力,仁,聖,完備,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大哉天地王.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Perfect in power, in love and purity.</a:t>
            </a:r>
          </a:p>
        </p:txBody>
      </p:sp>
      <p:sp>
        <p:nvSpPr>
          <p:cNvPr id="245" name="3.2/4"/>
          <p:cNvSpPr txBox="1"/>
          <p:nvPr/>
        </p:nvSpPr>
        <p:spPr>
          <a:xfrm>
            <a:off x="22607796" y="12431412"/>
            <a:ext cx="14317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/>
          <a:p>
            <a:pPr>
              <a:spcBef>
                <a:spcPts val="900"/>
              </a:spcBef>
              <a:defRPr sz="4000">
                <a:solidFill>
                  <a:srgbClr val="FFFFFF"/>
                </a:solidFill>
              </a:defRPr>
            </a:pPr>
            <a:r>
              <a:rPr sz="4800"/>
              <a:t>3.2/4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48" name="Rectangle 3"/>
          <p:cNvSpPr txBox="1">
            <a:spLocks noGrp="1"/>
          </p:cNvSpPr>
          <p:nvPr>
            <p:ph type="subTitle" idx="1"/>
          </p:nvPr>
        </p:nvSpPr>
        <p:spPr>
          <a:xfrm>
            <a:off x="953120" y="-1052"/>
            <a:ext cx="23073646" cy="13718104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聖哉,聖哉,聖哉!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全能的大主宰;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Holy, holy, holy! Lord God Almighty!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天上地下海中,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萬物頌主聖名.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All Thy works shall praise Thy name in earth and sky and sea;	</a:t>
            </a:r>
          </a:p>
        </p:txBody>
      </p:sp>
      <p:sp>
        <p:nvSpPr>
          <p:cNvPr id="249" name="4/4"/>
          <p:cNvSpPr txBox="1"/>
          <p:nvPr/>
        </p:nvSpPr>
        <p:spPr>
          <a:xfrm>
            <a:off x="22568885" y="12534880"/>
            <a:ext cx="9745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/>
          <a:p>
            <a:pPr>
              <a:spcBef>
                <a:spcPts val="900"/>
              </a:spcBef>
              <a:defRPr sz="4000">
                <a:solidFill>
                  <a:srgbClr val="FFFFFF"/>
                </a:solidFill>
              </a:defRPr>
            </a:pPr>
            <a:r>
              <a:rPr sz="4800"/>
              <a:t>4/4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t> </a:t>
            </a:r>
            <a:r>
              <a:rPr sz="4800"/>
              <a:t>       </a:t>
            </a:r>
          </a:p>
        </p:txBody>
      </p:sp>
      <p:sp>
        <p:nvSpPr>
          <p:cNvPr id="252" name="Rectangle 3"/>
          <p:cNvSpPr txBox="1">
            <a:spLocks noGrp="1"/>
          </p:cNvSpPr>
          <p:nvPr>
            <p:ph type="subTitle" idx="1"/>
          </p:nvPr>
        </p:nvSpPr>
        <p:spPr>
          <a:xfrm>
            <a:off x="953120" y="-1052"/>
            <a:ext cx="23073646" cy="13718104"/>
          </a:xfrm>
          <a:prstGeom prst="rect">
            <a:avLst/>
          </a:prstGeom>
        </p:spPr>
        <p:txBody>
          <a:bodyPr anchor="ctr"/>
          <a:lstStyle/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聖哉,聖哉,聖哉! 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恩慈永不更改;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Holy, holy, holy! Merciful and mighty!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榮耀與讚美,  </a:t>
            </a:r>
          </a:p>
          <a:p>
            <a:pPr marL="685800" indent="-685800" algn="l">
              <a:spcBef>
                <a:spcPts val="1800"/>
              </a:spcBef>
              <a:defRPr sz="12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歸三一真神!</a:t>
            </a:r>
          </a:p>
          <a:p>
            <a:pPr marL="685800" indent="-685800" algn="l">
              <a:spcBef>
                <a:spcPts val="1800"/>
              </a:spcBef>
              <a:defRPr sz="6000">
                <a:latin typeface="Produkt Medium"/>
                <a:ea typeface="Produkt Medium"/>
                <a:cs typeface="Produkt Medium"/>
                <a:sym typeface="Produkt Medium"/>
              </a:defRPr>
            </a:pPr>
            <a:r>
              <a:t>God in three persons, blessed Trinity!</a:t>
            </a:r>
          </a:p>
        </p:txBody>
      </p:sp>
      <p:sp>
        <p:nvSpPr>
          <p:cNvPr id="253" name="4.2/4"/>
          <p:cNvSpPr txBox="1"/>
          <p:nvPr/>
        </p:nvSpPr>
        <p:spPr>
          <a:xfrm>
            <a:off x="21154820" y="12500391"/>
            <a:ext cx="1431747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91439" bIns="91439">
            <a:spAutoFit/>
          </a:bodyPr>
          <a:lstStyle/>
          <a:p>
            <a:pPr>
              <a:spcBef>
                <a:spcPts val="900"/>
              </a:spcBef>
              <a:defRPr sz="4000">
                <a:solidFill>
                  <a:srgbClr val="FFFFFF"/>
                </a:solidFill>
              </a:defRPr>
            </a:pPr>
            <a:r>
              <a:rPr sz="4800"/>
              <a:t>4.2/4</a:t>
            </a:r>
          </a:p>
        </p:txBody>
      </p:sp>
      <p:sp>
        <p:nvSpPr>
          <p:cNvPr id="254" name="Dingbat Diamond"/>
          <p:cNvSpPr/>
          <p:nvPr/>
        </p:nvSpPr>
        <p:spPr>
          <a:xfrm>
            <a:off x="22593605" y="1229313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solidFill>
            <a:srgbClr val="E2214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130300">
              <a:defRPr sz="3200">
                <a:solidFill>
                  <a:srgbClr val="E22146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cfc">
  <a:themeElements>
    <a:clrScheme name="dcf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933"/>
      </a:accent1>
      <a:accent2>
        <a:srgbClr val="0000FF"/>
      </a:accent2>
      <a:accent3>
        <a:srgbClr val="AAAAAA"/>
      </a:accent3>
      <a:accent4>
        <a:srgbClr val="DADADA"/>
      </a:accent4>
      <a:accent5>
        <a:srgbClr val="FFCAAD"/>
      </a:accent5>
      <a:accent6>
        <a:srgbClr val="0000E7"/>
      </a:accent6>
      <a:hlink>
        <a:srgbClr val="0000FF"/>
      </a:hlink>
      <a:folHlink>
        <a:srgbClr val="FF00FF"/>
      </a:folHlink>
    </a:clrScheme>
    <a:fontScheme name="dcfc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cf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cfc">
  <a:themeElements>
    <a:clrScheme name="dcf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933"/>
      </a:accent1>
      <a:accent2>
        <a:srgbClr val="0000FF"/>
      </a:accent2>
      <a:accent3>
        <a:srgbClr val="AAAAAA"/>
      </a:accent3>
      <a:accent4>
        <a:srgbClr val="DADADA"/>
      </a:accent4>
      <a:accent5>
        <a:srgbClr val="FFCAAD"/>
      </a:accent5>
      <a:accent6>
        <a:srgbClr val="0000E7"/>
      </a:accent6>
      <a:hlink>
        <a:srgbClr val="0000FF"/>
      </a:hlink>
      <a:folHlink>
        <a:srgbClr val="FF00FF"/>
      </a:folHlink>
    </a:clrScheme>
    <a:fontScheme name="dcfc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cf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291</Words>
  <Application>Microsoft Office PowerPoint</Application>
  <PresentationFormat>Custom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dcfc</vt:lpstr>
      <vt:lpstr>聖哉!聖哉!聖哉!   全能大主宰   Holy! Holy! Holy!  Lord God Almighty!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聖哉!聖哉!聖哉!   全能大主宰   Holy! Holy! Holy!  Lord God Almighty!   </dc:title>
  <dc:creator>wangps</dc:creator>
  <cp:lastModifiedBy>wangps</cp:lastModifiedBy>
  <cp:revision>1</cp:revision>
  <dcterms:modified xsi:type="dcterms:W3CDTF">2025-08-31T21:40:35Z</dcterms:modified>
</cp:coreProperties>
</file>