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  <p:sldMasterId id="2147483698" r:id="rId2"/>
    <p:sldMasterId id="2147483753" r:id="rId3"/>
  </p:sldMasterIdLst>
  <p:notesMasterIdLst>
    <p:notesMasterId r:id="rId20"/>
  </p:notesMasterIdLst>
  <p:handoutMasterIdLst>
    <p:handoutMasterId r:id="rId21"/>
  </p:handoutMasterIdLst>
  <p:sldIdLst>
    <p:sldId id="1213" r:id="rId4"/>
    <p:sldId id="1176" r:id="rId5"/>
    <p:sldId id="1178" r:id="rId6"/>
    <p:sldId id="1226" r:id="rId7"/>
    <p:sldId id="1179" r:id="rId8"/>
    <p:sldId id="1214" r:id="rId9"/>
    <p:sldId id="1215" r:id="rId10"/>
    <p:sldId id="1216" r:id="rId11"/>
    <p:sldId id="1224" r:id="rId12"/>
    <p:sldId id="1219" r:id="rId13"/>
    <p:sldId id="1225" r:id="rId14"/>
    <p:sldId id="1218" r:id="rId15"/>
    <p:sldId id="1220" r:id="rId16"/>
    <p:sldId id="1221" r:id="rId17"/>
    <p:sldId id="1223" r:id="rId18"/>
    <p:sldId id="1222" r:id="rId19"/>
  </p:sldIdLst>
  <p:sldSz cx="12192000" cy="6858000"/>
  <p:notesSz cx="7099300" cy="10234613"/>
  <p:defaultTextStyle>
    <a:defPPr>
      <a:defRPr lang="fr-FR"/>
    </a:defPPr>
    <a:lvl1pPr marL="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3" orient="horz" pos="3159" userDrawn="1">
          <p15:clr>
            <a:srgbClr val="A4A3A4"/>
          </p15:clr>
        </p15:guide>
        <p15:guide id="5" orient="horz" pos="981" userDrawn="1">
          <p15:clr>
            <a:srgbClr val="A4A3A4"/>
          </p15:clr>
        </p15:guide>
        <p15:guide id="6" pos="3840" userDrawn="1">
          <p15:clr>
            <a:srgbClr val="A4A3A4"/>
          </p15:clr>
        </p15:guide>
        <p15:guide id="7" pos="575" userDrawn="1">
          <p15:clr>
            <a:srgbClr val="A4A3A4"/>
          </p15:clr>
        </p15:guide>
        <p15:guide id="8" pos="7105" userDrawn="1">
          <p15:clr>
            <a:srgbClr val="A4A3A4"/>
          </p15:clr>
        </p15:guide>
        <p15:guide id="9" pos="7408" userDrawn="1">
          <p15:clr>
            <a:srgbClr val="A4A3A4"/>
          </p15:clr>
        </p15:guide>
        <p15:guide id="10" pos="303" userDrawn="1">
          <p15:clr>
            <a:srgbClr val="A4A3A4"/>
          </p15:clr>
        </p15:guide>
        <p15:guide id="11" pos="1965" userDrawn="1">
          <p15:clr>
            <a:srgbClr val="A4A3A4"/>
          </p15:clr>
        </p15:guide>
        <p15:guide id="12" pos="5715" userDrawn="1">
          <p15:clr>
            <a:srgbClr val="A4A3A4"/>
          </p15:clr>
        </p15:guide>
        <p15:guide id="13" pos="4384" userDrawn="1">
          <p15:clr>
            <a:srgbClr val="A4A3A4"/>
          </p15:clr>
        </p15:guide>
        <p15:guide id="14" orient="horz" pos="3295" userDrawn="1">
          <p15:clr>
            <a:srgbClr val="A4A3A4"/>
          </p15:clr>
        </p15:guide>
        <p15:guide id="15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224">
          <p15:clr>
            <a:srgbClr val="A4A3A4"/>
          </p15:clr>
        </p15:guide>
        <p15:guide id="4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B4B"/>
    <a:srgbClr val="003300"/>
    <a:srgbClr val="24221F"/>
    <a:srgbClr val="3A4446"/>
    <a:srgbClr val="0B5C93"/>
    <a:srgbClr val="CAE8F2"/>
    <a:srgbClr val="403C36"/>
    <a:srgbClr val="DDDAD8"/>
    <a:srgbClr val="FBDED1"/>
    <a:srgbClr val="40A8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Style foncé 1 - Accentuation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Style foncé 1 - Accentuation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Style foncé 1 - Accentuation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843" autoAdjust="0"/>
    <p:restoredTop sz="94848" autoAdjust="0"/>
  </p:normalViewPr>
  <p:slideViewPr>
    <p:cSldViewPr>
      <p:cViewPr varScale="1">
        <p:scale>
          <a:sx n="93" d="100"/>
          <a:sy n="93" d="100"/>
        </p:scale>
        <p:origin x="216" y="576"/>
      </p:cViewPr>
      <p:guideLst>
        <p:guide orient="horz" pos="2251"/>
        <p:guide orient="horz" pos="3159"/>
        <p:guide orient="horz" pos="981"/>
        <p:guide pos="3840"/>
        <p:guide pos="575"/>
        <p:guide pos="7105"/>
        <p:guide pos="7408"/>
        <p:guide pos="303"/>
        <p:guide pos="1965"/>
        <p:guide pos="5715"/>
        <p:guide pos="4384"/>
        <p:guide orient="horz" pos="3295"/>
        <p:guide orient="horz" pos="2160"/>
      </p:guideLst>
    </p:cSldViewPr>
  </p:slideViewPr>
  <p:outlineViewPr>
    <p:cViewPr>
      <p:scale>
        <a:sx n="33" d="100"/>
        <a:sy n="33" d="100"/>
      </p:scale>
      <p:origin x="0" y="-5466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-5472"/>
    </p:cViewPr>
  </p:sorterViewPr>
  <p:notesViewPr>
    <p:cSldViewPr>
      <p:cViewPr varScale="1">
        <p:scale>
          <a:sx n="84" d="100"/>
          <a:sy n="84" d="100"/>
        </p:scale>
        <p:origin x="2976" y="102"/>
      </p:cViewPr>
      <p:guideLst>
        <p:guide orient="horz" pos="2880"/>
        <p:guide pos="2160"/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EA33B4B9-AFB0-43EB-82AF-ED70AC262E4F}" type="datetimeFigureOut">
              <a:rPr lang="en-US" smtClean="0"/>
              <a:pPr/>
              <a:t>3/29/24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C6472C8F-9949-4688-BFEB-F813D79CFC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992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D31E77A-DD07-4A76-801D-B4BF4990C412}" type="datetimeFigureOut">
              <a:rPr lang="en-US" smtClean="0"/>
              <a:pPr/>
              <a:t>3/29/24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2CA3AB2B-189A-4C92-A457-C6A3833631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8983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375">
              <a:defRPr/>
            </a:pPr>
            <a:r>
              <a:rPr lang="en-US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7277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375">
              <a:defRPr/>
            </a:pPr>
            <a:r>
              <a:rPr lang="en-US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45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375">
              <a:defRPr/>
            </a:pPr>
            <a:r>
              <a:rPr lang="en-US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5717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375">
              <a:defRPr/>
            </a:pPr>
            <a:r>
              <a:rPr lang="en-US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3956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375">
              <a:defRPr/>
            </a:pPr>
            <a:r>
              <a:rPr lang="en-US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490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375">
              <a:defRPr/>
            </a:pPr>
            <a:r>
              <a:rPr lang="en-US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900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375">
              <a:defRPr/>
            </a:pPr>
            <a:r>
              <a:rPr lang="en-US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960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375">
              <a:defRPr/>
            </a:pPr>
            <a:r>
              <a:rPr lang="en-US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244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375">
              <a:defRPr/>
            </a:pPr>
            <a:r>
              <a:rPr lang="en-US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340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375">
              <a:defRPr/>
            </a:pPr>
            <a:r>
              <a:rPr lang="en-US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474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375">
              <a:defRPr/>
            </a:pPr>
            <a:r>
              <a:rPr lang="en-US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9175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375">
              <a:defRPr/>
            </a:pPr>
            <a:r>
              <a:rPr lang="en-US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005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375">
              <a:defRPr/>
            </a:pPr>
            <a:r>
              <a:rPr lang="en-US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570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375">
              <a:defRPr/>
            </a:pPr>
            <a:r>
              <a:rPr lang="en-US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768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4064000" y="3200400"/>
            <a:ext cx="8128000" cy="18288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13"/>
          </p:nvPr>
        </p:nvSpPr>
        <p:spPr>
          <a:xfrm>
            <a:off x="0" y="1371600"/>
            <a:ext cx="8129016" cy="36576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8000 w 8129016"/>
              <a:gd name="connsiteY3" fmla="*/ 1828800 h 3657600"/>
              <a:gd name="connsiteX4" fmla="*/ 4064000 w 8129016"/>
              <a:gd name="connsiteY4" fmla="*/ 1828800 h 3657600"/>
              <a:gd name="connsiteX5" fmla="*/ 4064000 w 8129016"/>
              <a:gd name="connsiteY5" fmla="*/ 3657600 h 3657600"/>
              <a:gd name="connsiteX6" fmla="*/ 0 w 8129016"/>
              <a:gd name="connsiteY6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8128000" y="1371600"/>
            <a:ext cx="4064000" cy="1828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4064000" y="5029200"/>
            <a:ext cx="4064000" cy="182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8128000" y="5029200"/>
            <a:ext cx="40640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4000" y="3225452"/>
            <a:ext cx="8128000" cy="1067644"/>
          </a:xfrm>
          <a:prstGeom prst="rect">
            <a:avLst/>
          </a:prstGeom>
        </p:spPr>
        <p:txBody>
          <a:bodyPr lIns="274320" rIns="457200" anchor="b">
            <a:noAutofit/>
          </a:bodyPr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28000" y="6356349"/>
            <a:ext cx="4064000" cy="365125"/>
          </a:xfrm>
          <a:prstGeom prst="rect">
            <a:avLst/>
          </a:prstGeom>
        </p:spPr>
        <p:txBody>
          <a:bodyPr rIns="457200"/>
          <a:lstStyle>
            <a:lvl1pPr algn="ctr"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4064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64000" y="6356350"/>
            <a:ext cx="40640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4000" y="4323604"/>
            <a:ext cx="8128000" cy="407890"/>
          </a:xfrm>
          <a:prstGeom prst="rect">
            <a:avLst/>
          </a:prstGeom>
        </p:spPr>
        <p:txBody>
          <a:bodyPr lIns="274320"/>
          <a:lstStyle>
            <a:lvl1pPr marL="0" indent="0" algn="l">
              <a:buNone/>
              <a:defRPr sz="24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08015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0" y="5029200"/>
            <a:ext cx="12192000" cy="18288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1371601"/>
            <a:ext cx="12192000" cy="36576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9016 w 8129016"/>
              <a:gd name="connsiteY3" fmla="*/ 3657600 h 3657600"/>
              <a:gd name="connsiteX4" fmla="*/ 4064000 w 8129016"/>
              <a:gd name="connsiteY4" fmla="*/ 3657600 h 3657600"/>
              <a:gd name="connsiteX5" fmla="*/ 0 w 8129016"/>
              <a:gd name="connsiteY5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9016" y="36576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3452" y="5207651"/>
            <a:ext cx="9865096" cy="1067644"/>
          </a:xfrm>
          <a:prstGeom prst="rect">
            <a:avLst/>
          </a:prstGeom>
        </p:spPr>
        <p:txBody>
          <a:bodyPr lIns="274320" rIns="274320" anchor="ctr">
            <a:noAutofit/>
          </a:bodyPr>
          <a:lstStyle>
            <a:lvl1pPr algn="ctr">
              <a:defRPr sz="54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3452" y="6165304"/>
            <a:ext cx="9865096" cy="480131"/>
          </a:xfrm>
          <a:prstGeom prst="rect">
            <a:avLst/>
          </a:prstGeom>
        </p:spPr>
        <p:txBody>
          <a:bodyPr wrap="square" lIns="274320" rIns="274320">
            <a:spAutoFit/>
          </a:bodyPr>
          <a:lstStyle>
            <a:lvl1pPr marL="0" indent="0" algn="ctr">
              <a:buNone/>
              <a:defRPr sz="28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20835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0" y="5029200"/>
            <a:ext cx="12192000" cy="18288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solidFill>
            <a:srgbClr val="FF4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1371601"/>
            <a:ext cx="12192000" cy="36576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9016 w 8129016"/>
              <a:gd name="connsiteY3" fmla="*/ 3657600 h 3657600"/>
              <a:gd name="connsiteX4" fmla="*/ 4064000 w 8129016"/>
              <a:gd name="connsiteY4" fmla="*/ 3657600 h 3657600"/>
              <a:gd name="connsiteX5" fmla="*/ 0 w 8129016"/>
              <a:gd name="connsiteY5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9016" y="36576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3452" y="5207651"/>
            <a:ext cx="9865096" cy="1067644"/>
          </a:xfrm>
          <a:prstGeom prst="rect">
            <a:avLst/>
          </a:prstGeom>
        </p:spPr>
        <p:txBody>
          <a:bodyPr lIns="274320" rIns="274320" anchor="ctr">
            <a:noAutofit/>
          </a:bodyPr>
          <a:lstStyle>
            <a:lvl1pPr algn="ctr">
              <a:defRPr sz="54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3452" y="6165304"/>
            <a:ext cx="9865096" cy="480131"/>
          </a:xfrm>
          <a:prstGeom prst="rect">
            <a:avLst/>
          </a:prstGeom>
        </p:spPr>
        <p:txBody>
          <a:bodyPr wrap="square" lIns="274320" rIns="274320">
            <a:spAutoFit/>
          </a:bodyPr>
          <a:lstStyle>
            <a:lvl1pPr marL="0" indent="0" algn="ctr">
              <a:buNone/>
              <a:defRPr sz="28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0578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0" y="5029200"/>
            <a:ext cx="12192000" cy="18288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1371601"/>
            <a:ext cx="12192000" cy="36576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9016 w 8129016"/>
              <a:gd name="connsiteY3" fmla="*/ 3657600 h 3657600"/>
              <a:gd name="connsiteX4" fmla="*/ 4064000 w 8129016"/>
              <a:gd name="connsiteY4" fmla="*/ 3657600 h 3657600"/>
              <a:gd name="connsiteX5" fmla="*/ 0 w 8129016"/>
              <a:gd name="connsiteY5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9016" y="36576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3452" y="5207651"/>
            <a:ext cx="9865096" cy="1067644"/>
          </a:xfrm>
          <a:prstGeom prst="rect">
            <a:avLst/>
          </a:prstGeom>
        </p:spPr>
        <p:txBody>
          <a:bodyPr lIns="274320" rIns="274320" anchor="ctr">
            <a:noAutofit/>
          </a:bodyPr>
          <a:lstStyle>
            <a:lvl1pPr algn="ctr">
              <a:defRPr sz="54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3452" y="6165304"/>
            <a:ext cx="9865096" cy="480131"/>
          </a:xfrm>
          <a:prstGeom prst="rect">
            <a:avLst/>
          </a:prstGeom>
        </p:spPr>
        <p:txBody>
          <a:bodyPr wrap="square" lIns="274320" rIns="274320">
            <a:spAutoFit/>
          </a:bodyPr>
          <a:lstStyle>
            <a:lvl1pPr marL="0" indent="0" algn="ctr">
              <a:buNone/>
              <a:defRPr sz="28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77901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1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3287688" y="4074661"/>
            <a:ext cx="8434459" cy="1067644"/>
          </a:xfrm>
          <a:prstGeom prst="rect">
            <a:avLst/>
          </a:prstGeom>
        </p:spPr>
        <p:txBody>
          <a:bodyPr lIns="274320" rIns="0" anchor="b">
            <a:noAutofit/>
          </a:bodyPr>
          <a:lstStyle>
            <a:lvl1pPr algn="l">
              <a:defRPr sz="5400" b="1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" name="Subtitle 2"/>
          <p:cNvSpPr>
            <a:spLocks noGrp="1"/>
          </p:cNvSpPr>
          <p:nvPr>
            <p:ph type="subTitle" idx="1"/>
          </p:nvPr>
        </p:nvSpPr>
        <p:spPr>
          <a:xfrm>
            <a:off x="3287688" y="5172813"/>
            <a:ext cx="8434459" cy="480131"/>
          </a:xfrm>
          <a:prstGeom prst="rect">
            <a:avLst/>
          </a:prstGeom>
        </p:spPr>
        <p:txBody>
          <a:bodyPr wrap="square" lIns="274320" rIns="0">
            <a:spAutoFit/>
          </a:bodyPr>
          <a:lstStyle>
            <a:lvl1pPr marL="0" indent="0" algn="l">
              <a:buNone/>
              <a:defRPr sz="28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Freeform: Shape 11"/>
          <p:cNvSpPr/>
          <p:nvPr userDrawn="1"/>
        </p:nvSpPr>
        <p:spPr>
          <a:xfrm rot="5400000">
            <a:off x="-267349" y="4414555"/>
            <a:ext cx="1674590" cy="1139894"/>
          </a:xfrm>
          <a:custGeom>
            <a:avLst/>
            <a:gdLst>
              <a:gd name="connsiteX0" fmla="*/ 0 w 1674590"/>
              <a:gd name="connsiteY0" fmla="*/ 1139893 h 1139894"/>
              <a:gd name="connsiteX1" fmla="*/ 824542 w 1674590"/>
              <a:gd name="connsiteY1" fmla="*/ 0 h 1139894"/>
              <a:gd name="connsiteX2" fmla="*/ 1674590 w 1674590"/>
              <a:gd name="connsiteY2" fmla="*/ 1139894 h 1139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4590" h="1139894">
                <a:moveTo>
                  <a:pt x="0" y="1139893"/>
                </a:moveTo>
                <a:lnTo>
                  <a:pt x="824542" y="0"/>
                </a:lnTo>
                <a:lnTo>
                  <a:pt x="1674590" y="113989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7806889" cy="4723331"/>
          </a:xfrm>
          <a:custGeom>
            <a:avLst/>
            <a:gdLst>
              <a:gd name="connsiteX0" fmla="*/ 0 w 7806889"/>
              <a:gd name="connsiteY0" fmla="*/ 0 h 4723331"/>
              <a:gd name="connsiteX1" fmla="*/ 7806889 w 7806889"/>
              <a:gd name="connsiteY1" fmla="*/ 0 h 4723331"/>
              <a:gd name="connsiteX2" fmla="*/ 1473016 w 7806889"/>
              <a:gd name="connsiteY2" fmla="*/ 4723331 h 4723331"/>
              <a:gd name="connsiteX3" fmla="*/ 0 w 7806889"/>
              <a:gd name="connsiteY3" fmla="*/ 3657825 h 4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06889" h="4723331">
                <a:moveTo>
                  <a:pt x="0" y="0"/>
                </a:moveTo>
                <a:lnTo>
                  <a:pt x="7806889" y="0"/>
                </a:lnTo>
                <a:lnTo>
                  <a:pt x="1473016" y="4723331"/>
                </a:lnTo>
                <a:lnTo>
                  <a:pt x="0" y="36578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Freeform: Shape 13"/>
          <p:cNvSpPr/>
          <p:nvPr userDrawn="1"/>
        </p:nvSpPr>
        <p:spPr>
          <a:xfrm rot="10800000" flipV="1">
            <a:off x="0" y="5213253"/>
            <a:ext cx="3747554" cy="1644747"/>
          </a:xfrm>
          <a:custGeom>
            <a:avLst/>
            <a:gdLst>
              <a:gd name="connsiteX0" fmla="*/ 2273790 w 3747554"/>
              <a:gd name="connsiteY0" fmla="*/ 0 h 1644747"/>
              <a:gd name="connsiteX1" fmla="*/ 0 w 3747554"/>
              <a:gd name="connsiteY1" fmla="*/ 1644747 h 1644747"/>
              <a:gd name="connsiteX2" fmla="*/ 3747554 w 3747554"/>
              <a:gd name="connsiteY2" fmla="*/ 1644747 h 1644747"/>
              <a:gd name="connsiteX3" fmla="*/ 3747554 w 3747554"/>
              <a:gd name="connsiteY3" fmla="*/ 1099025 h 164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554" h="1644747">
                <a:moveTo>
                  <a:pt x="2273790" y="0"/>
                </a:moveTo>
                <a:lnTo>
                  <a:pt x="0" y="1644747"/>
                </a:lnTo>
                <a:lnTo>
                  <a:pt x="3747554" y="1644747"/>
                </a:lnTo>
                <a:lnTo>
                  <a:pt x="3747554" y="109902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Date Placeholder 3"/>
          <p:cNvSpPr>
            <a:spLocks noGrp="1"/>
          </p:cNvSpPr>
          <p:nvPr>
            <p:ph type="dt" sz="half" idx="11"/>
          </p:nvPr>
        </p:nvSpPr>
        <p:spPr>
          <a:xfrm>
            <a:off x="569946" y="6356349"/>
            <a:ext cx="1931877" cy="365125"/>
          </a:xfrm>
          <a:prstGeom prst="rect">
            <a:avLst/>
          </a:prstGeom>
        </p:spPr>
        <p:txBody>
          <a:bodyPr lIns="0" rIns="0"/>
          <a:lstStyle>
            <a:lvl1pPr algn="ctr"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41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747555" y="6356350"/>
            <a:ext cx="5647713" cy="365125"/>
          </a:xfrm>
          <a:prstGeom prst="rect">
            <a:avLst/>
          </a:prstGeom>
        </p:spPr>
        <p:txBody>
          <a:bodyPr/>
          <a:lstStyle>
            <a:lvl1pPr algn="l">
              <a:defRPr cap="none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10856835" y="6356350"/>
            <a:ext cx="8653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131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838200" y="6268542"/>
            <a:ext cx="10515600" cy="0"/>
          </a:xfrm>
          <a:prstGeom prst="line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0337"/>
            <a:ext cx="9578280" cy="1325563"/>
          </a:xfrm>
          <a:prstGeom prst="rect">
            <a:avLst/>
          </a:prstGeom>
        </p:spPr>
        <p:txBody>
          <a:bodyPr lIns="0"/>
          <a:lstStyle>
            <a:lvl1pPr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lIns="0">
            <a:normAutofit/>
          </a:bodyPr>
          <a:lstStyle>
            <a:lvl1pPr>
              <a:spcAft>
                <a:spcPts val="1200"/>
              </a:spcAft>
              <a:defRPr sz="4000">
                <a:solidFill>
                  <a:schemeClr val="accent3"/>
                </a:solidFill>
                <a:latin typeface="+mj-lt"/>
              </a:defRPr>
            </a:lvl1pPr>
            <a:lvl2pPr>
              <a:spcAft>
                <a:spcPts val="1200"/>
              </a:spcAft>
              <a:defRPr sz="3600">
                <a:solidFill>
                  <a:schemeClr val="accent3"/>
                </a:solidFill>
                <a:latin typeface="+mj-lt"/>
              </a:defRPr>
            </a:lvl2pPr>
            <a:lvl3pPr>
              <a:spcAft>
                <a:spcPts val="1200"/>
              </a:spcAft>
              <a:defRPr sz="3200">
                <a:solidFill>
                  <a:schemeClr val="accent3"/>
                </a:solidFill>
                <a:latin typeface="+mj-lt"/>
              </a:defRPr>
            </a:lvl3pPr>
            <a:lvl4pPr>
              <a:spcAft>
                <a:spcPts val="1200"/>
              </a:spcAft>
              <a:defRPr sz="2800">
                <a:solidFill>
                  <a:schemeClr val="accent3"/>
                </a:solidFill>
                <a:latin typeface="+mj-lt"/>
              </a:defRPr>
            </a:lvl4pPr>
            <a:lvl5pPr>
              <a:spcAft>
                <a:spcPts val="1200"/>
              </a:spcAft>
              <a:defRPr sz="2800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97360" cy="365125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38638" y="6356350"/>
            <a:ext cx="6914724" cy="365125"/>
          </a:xfrm>
          <a:prstGeom prst="rect">
            <a:avLst/>
          </a:prstGeom>
        </p:spPr>
        <p:txBody>
          <a:bodyPr rIns="365760"/>
          <a:lstStyle>
            <a:lvl1pPr algn="ctr"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8488" y="6356350"/>
            <a:ext cx="86531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mtClean="0">
                <a:solidFill>
                  <a:schemeClr val="accent2"/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10374766" y="6356350"/>
            <a:ext cx="0" cy="365125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>
            <a:extLst>
              <a:ext uri="{FF2B5EF4-FFF2-40B4-BE49-F238E27FC236}">
                <a16:creationId xmlns:a16="http://schemas.microsoft.com/office/drawing/2014/main" id="{6F36D7E0-27B4-C7EF-FB1F-2150D8CCA48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27796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838200" y="6268542"/>
            <a:ext cx="10515600" cy="0"/>
          </a:xfrm>
          <a:prstGeom prst="line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0337"/>
            <a:ext cx="9578280" cy="1325563"/>
          </a:xfrm>
          <a:prstGeom prst="rect">
            <a:avLst/>
          </a:prstGeom>
        </p:spPr>
        <p:txBody>
          <a:bodyPr lIns="0"/>
          <a:lstStyle>
            <a:lvl1pPr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97360" cy="365125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38638" y="6356350"/>
            <a:ext cx="6914724" cy="365125"/>
          </a:xfrm>
          <a:prstGeom prst="rect">
            <a:avLst/>
          </a:prstGeom>
        </p:spPr>
        <p:txBody>
          <a:bodyPr rIns="365760"/>
          <a:lstStyle>
            <a:lvl1pPr algn="ctr"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8488" y="6356350"/>
            <a:ext cx="86531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mtClean="0">
                <a:solidFill>
                  <a:schemeClr val="accent2"/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10374766" y="6356350"/>
            <a:ext cx="0" cy="365125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24633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838200" y="6268542"/>
            <a:ext cx="10515600" cy="0"/>
          </a:xfrm>
          <a:prstGeom prst="line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0337"/>
            <a:ext cx="9578280" cy="1325563"/>
          </a:xfrm>
          <a:prstGeom prst="rect">
            <a:avLst/>
          </a:prstGeom>
        </p:spPr>
        <p:txBody>
          <a:bodyPr lIns="0"/>
          <a:lstStyle>
            <a:lvl1pPr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97360" cy="365125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38638" y="6356350"/>
            <a:ext cx="6914724" cy="365125"/>
          </a:xfrm>
          <a:prstGeom prst="rect">
            <a:avLst/>
          </a:prstGeom>
        </p:spPr>
        <p:txBody>
          <a:bodyPr rIns="365760"/>
          <a:lstStyle>
            <a:lvl1pPr algn="ctr"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8488" y="6356350"/>
            <a:ext cx="86531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mtClean="0">
                <a:solidFill>
                  <a:schemeClr val="accent2"/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10374766" y="6356350"/>
            <a:ext cx="0" cy="365125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5589240"/>
            <a:ext cx="10515600" cy="626368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>
              <a:spcBef>
                <a:spcPts val="1200"/>
              </a:spcBef>
            </a:pPr>
            <a:r>
              <a:rPr lang="en-US"/>
              <a:t>Insert a short description here</a:t>
            </a:r>
          </a:p>
        </p:txBody>
      </p:sp>
    </p:spTree>
    <p:extLst>
      <p:ext uri="{BB962C8B-B14F-4D97-AF65-F5344CB8AC3E}">
        <p14:creationId xmlns:p14="http://schemas.microsoft.com/office/powerpoint/2010/main" val="32430842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838200" y="6268542"/>
            <a:ext cx="10515600" cy="0"/>
          </a:xfrm>
          <a:prstGeom prst="line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0337"/>
            <a:ext cx="9578280" cy="1325563"/>
          </a:xfrm>
          <a:prstGeom prst="rect">
            <a:avLst/>
          </a:prstGeom>
        </p:spPr>
        <p:txBody>
          <a:bodyPr lIns="0"/>
          <a:lstStyle>
            <a:lvl1pPr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97360" cy="365125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38638" y="6356350"/>
            <a:ext cx="6914724" cy="365125"/>
          </a:xfrm>
          <a:prstGeom prst="rect">
            <a:avLst/>
          </a:prstGeom>
        </p:spPr>
        <p:txBody>
          <a:bodyPr rIns="365760"/>
          <a:lstStyle>
            <a:lvl1pPr algn="ctr"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8488" y="6356350"/>
            <a:ext cx="86531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mtClean="0">
                <a:solidFill>
                  <a:schemeClr val="accent2"/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10374766" y="6356350"/>
            <a:ext cx="0" cy="365125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41776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Aft>
                <a:spcPts val="1800"/>
              </a:spcAft>
              <a:defRPr lang="en-US" sz="3200">
                <a:solidFill>
                  <a:schemeClr val="accent3"/>
                </a:solidFill>
                <a:latin typeface="+mj-lt"/>
              </a:defRPr>
            </a:lvl1pPr>
            <a:lvl2pPr>
              <a:spcAft>
                <a:spcPts val="1800"/>
              </a:spcAft>
              <a:defRPr lang="en-US" sz="2800">
                <a:solidFill>
                  <a:schemeClr val="accent3"/>
                </a:solidFill>
                <a:latin typeface="+mj-lt"/>
              </a:defRPr>
            </a:lvl2pPr>
            <a:lvl3pPr>
              <a:spcAft>
                <a:spcPts val="1800"/>
              </a:spcAft>
              <a:defRPr lang="en-US" sz="2400">
                <a:solidFill>
                  <a:schemeClr val="accent3"/>
                </a:solidFill>
                <a:latin typeface="+mj-lt"/>
              </a:defRPr>
            </a:lvl3pPr>
            <a:lvl4pPr>
              <a:spcAft>
                <a:spcPts val="1800"/>
              </a:spcAft>
              <a:defRPr lang="en-US" sz="2000">
                <a:solidFill>
                  <a:schemeClr val="accent3"/>
                </a:solidFill>
                <a:latin typeface="+mj-lt"/>
              </a:defRPr>
            </a:lvl4pPr>
            <a:lvl5pPr>
              <a:spcAft>
                <a:spcPts val="1800"/>
              </a:spcAft>
              <a:defRPr lang="en-US" sz="2000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6312024" y="1825625"/>
            <a:ext cx="5041776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Aft>
                <a:spcPts val="1800"/>
              </a:spcAft>
              <a:defRPr lang="en-US" sz="3200">
                <a:solidFill>
                  <a:schemeClr val="accent3"/>
                </a:solidFill>
                <a:latin typeface="+mj-lt"/>
              </a:defRPr>
            </a:lvl1pPr>
            <a:lvl2pPr>
              <a:spcAft>
                <a:spcPts val="1800"/>
              </a:spcAft>
              <a:defRPr lang="en-US" sz="2800">
                <a:solidFill>
                  <a:schemeClr val="accent3"/>
                </a:solidFill>
                <a:latin typeface="+mj-lt"/>
              </a:defRPr>
            </a:lvl2pPr>
            <a:lvl3pPr>
              <a:spcAft>
                <a:spcPts val="1800"/>
              </a:spcAft>
              <a:defRPr lang="en-US" sz="2400">
                <a:solidFill>
                  <a:schemeClr val="accent3"/>
                </a:solidFill>
                <a:latin typeface="+mj-lt"/>
              </a:defRPr>
            </a:lvl3pPr>
            <a:lvl4pPr>
              <a:spcAft>
                <a:spcPts val="1800"/>
              </a:spcAft>
              <a:defRPr lang="en-US" sz="2000">
                <a:solidFill>
                  <a:schemeClr val="accent3"/>
                </a:solidFill>
                <a:latin typeface="+mj-lt"/>
              </a:defRPr>
            </a:lvl4pPr>
            <a:lvl5pPr>
              <a:spcAft>
                <a:spcPts val="1800"/>
              </a:spcAft>
              <a:defRPr lang="en-US" sz="2000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00954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838200" y="6268542"/>
            <a:ext cx="10515600" cy="0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0337"/>
            <a:ext cx="9578280" cy="1325563"/>
          </a:xfrm>
          <a:prstGeom prst="rect">
            <a:avLst/>
          </a:prstGeom>
        </p:spPr>
        <p:txBody>
          <a:bodyPr lIns="0"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lIns="0">
            <a:normAutofit/>
          </a:bodyPr>
          <a:lstStyle>
            <a:lvl1pPr>
              <a:spcAft>
                <a:spcPts val="1200"/>
              </a:spcAft>
              <a:defRPr sz="4000">
                <a:solidFill>
                  <a:schemeClr val="bg1"/>
                </a:solidFill>
                <a:latin typeface="+mj-lt"/>
              </a:defRPr>
            </a:lvl1pPr>
            <a:lvl2pPr>
              <a:spcAft>
                <a:spcPts val="1200"/>
              </a:spcAft>
              <a:defRPr sz="3600">
                <a:solidFill>
                  <a:schemeClr val="bg1"/>
                </a:solidFill>
                <a:latin typeface="+mj-lt"/>
              </a:defRPr>
            </a:lvl2pPr>
            <a:lvl3pPr>
              <a:spcAft>
                <a:spcPts val="1200"/>
              </a:spcAft>
              <a:defRPr sz="3200">
                <a:solidFill>
                  <a:schemeClr val="bg1"/>
                </a:solidFill>
                <a:latin typeface="+mj-lt"/>
              </a:defRPr>
            </a:lvl3pPr>
            <a:lvl4pPr>
              <a:spcAft>
                <a:spcPts val="1200"/>
              </a:spcAft>
              <a:defRPr sz="2800">
                <a:solidFill>
                  <a:schemeClr val="bg1"/>
                </a:solidFill>
                <a:latin typeface="+mj-lt"/>
              </a:defRPr>
            </a:lvl4pPr>
            <a:lvl5pPr>
              <a:spcAft>
                <a:spcPts val="1200"/>
              </a:spcAft>
              <a:defRPr sz="2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97360" cy="365125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38638" y="6356350"/>
            <a:ext cx="6914724" cy="365125"/>
          </a:xfrm>
          <a:prstGeom prst="rect">
            <a:avLst/>
          </a:prstGeom>
        </p:spPr>
        <p:txBody>
          <a:bodyPr rIns="365760"/>
          <a:lstStyle>
            <a:lvl1pPr algn="ctr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8488" y="6356350"/>
            <a:ext cx="86531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mtClean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10374766" y="6356350"/>
            <a:ext cx="0" cy="365125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25494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838200" y="6268542"/>
            <a:ext cx="10515600" cy="0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0337"/>
            <a:ext cx="9578280" cy="1325563"/>
          </a:xfrm>
          <a:prstGeom prst="rect">
            <a:avLst/>
          </a:prstGeom>
        </p:spPr>
        <p:txBody>
          <a:bodyPr lIns="0"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97360" cy="365125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38638" y="6356350"/>
            <a:ext cx="6914724" cy="365125"/>
          </a:xfrm>
          <a:prstGeom prst="rect">
            <a:avLst/>
          </a:prstGeom>
        </p:spPr>
        <p:txBody>
          <a:bodyPr rIns="365760"/>
          <a:lstStyle>
            <a:lvl1pPr algn="ctr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8488" y="6356350"/>
            <a:ext cx="86531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mtClean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10374766" y="6356350"/>
            <a:ext cx="0" cy="365125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076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4757682" y="4074661"/>
            <a:ext cx="6964465" cy="1067644"/>
          </a:xfrm>
          <a:prstGeom prst="rect">
            <a:avLst/>
          </a:prstGeom>
        </p:spPr>
        <p:txBody>
          <a:bodyPr lIns="274320" rIns="0" anchor="b">
            <a:noAutofit/>
          </a:bodyPr>
          <a:lstStyle>
            <a:lvl1pPr algn="l">
              <a:defRPr sz="3200" b="1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" name="Subtitle 2"/>
          <p:cNvSpPr>
            <a:spLocks noGrp="1"/>
          </p:cNvSpPr>
          <p:nvPr>
            <p:ph type="subTitle" idx="1"/>
          </p:nvPr>
        </p:nvSpPr>
        <p:spPr>
          <a:xfrm>
            <a:off x="4757682" y="5172813"/>
            <a:ext cx="6964465" cy="407890"/>
          </a:xfrm>
          <a:prstGeom prst="rect">
            <a:avLst/>
          </a:prstGeom>
        </p:spPr>
        <p:txBody>
          <a:bodyPr lIns="274320" rIns="0"/>
          <a:lstStyle>
            <a:lvl1pPr marL="0" indent="0" algn="l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1" name="Freeform: Shape 30"/>
          <p:cNvSpPr/>
          <p:nvPr userDrawn="1"/>
        </p:nvSpPr>
        <p:spPr>
          <a:xfrm rot="5400000">
            <a:off x="-487322" y="3075509"/>
            <a:ext cx="4269815" cy="3295170"/>
          </a:xfrm>
          <a:custGeom>
            <a:avLst/>
            <a:gdLst>
              <a:gd name="connsiteX0" fmla="*/ 0 w 4269815"/>
              <a:gd name="connsiteY0" fmla="*/ 3295170 h 3295170"/>
              <a:gd name="connsiteX1" fmla="*/ 2383562 w 4269815"/>
              <a:gd name="connsiteY1" fmla="*/ 0 h 3295170"/>
              <a:gd name="connsiteX2" fmla="*/ 4269815 w 4269815"/>
              <a:gd name="connsiteY2" fmla="*/ 2529419 h 3295170"/>
              <a:gd name="connsiteX3" fmla="*/ 4269815 w 4269815"/>
              <a:gd name="connsiteY3" fmla="*/ 3295170 h 3295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9815" h="3295170">
                <a:moveTo>
                  <a:pt x="0" y="3295170"/>
                </a:moveTo>
                <a:lnTo>
                  <a:pt x="2383562" y="0"/>
                </a:lnTo>
                <a:lnTo>
                  <a:pt x="4269815" y="2529419"/>
                </a:lnTo>
                <a:lnTo>
                  <a:pt x="4269815" y="329517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962166" cy="4723331"/>
          </a:xfrm>
          <a:custGeom>
            <a:avLst/>
            <a:gdLst>
              <a:gd name="connsiteX0" fmla="*/ 0 w 9962166"/>
              <a:gd name="connsiteY0" fmla="*/ 0 h 4723331"/>
              <a:gd name="connsiteX1" fmla="*/ 9962166 w 9962166"/>
              <a:gd name="connsiteY1" fmla="*/ 0 h 4723331"/>
              <a:gd name="connsiteX2" fmla="*/ 3628293 w 9962166"/>
              <a:gd name="connsiteY2" fmla="*/ 4723331 h 4723331"/>
              <a:gd name="connsiteX3" fmla="*/ 0 w 9962166"/>
              <a:gd name="connsiteY3" fmla="*/ 2098805 h 4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2166" h="4723331">
                <a:moveTo>
                  <a:pt x="0" y="0"/>
                </a:moveTo>
                <a:lnTo>
                  <a:pt x="9962166" y="0"/>
                </a:lnTo>
                <a:lnTo>
                  <a:pt x="3628293" y="4723331"/>
                </a:lnTo>
                <a:lnTo>
                  <a:pt x="0" y="209880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5" name="Freeform: Shape 34"/>
          <p:cNvSpPr/>
          <p:nvPr userDrawn="1"/>
        </p:nvSpPr>
        <p:spPr>
          <a:xfrm rot="10800000" flipV="1">
            <a:off x="1423477" y="5213253"/>
            <a:ext cx="4479354" cy="1644747"/>
          </a:xfrm>
          <a:custGeom>
            <a:avLst/>
            <a:gdLst>
              <a:gd name="connsiteX0" fmla="*/ 2273790 w 4479354"/>
              <a:gd name="connsiteY0" fmla="*/ 0 h 1644747"/>
              <a:gd name="connsiteX1" fmla="*/ 0 w 4479354"/>
              <a:gd name="connsiteY1" fmla="*/ 1644747 h 1644747"/>
              <a:gd name="connsiteX2" fmla="*/ 4479354 w 4479354"/>
              <a:gd name="connsiteY2" fmla="*/ 1644747 h 164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79354" h="1644747">
                <a:moveTo>
                  <a:pt x="2273790" y="0"/>
                </a:moveTo>
                <a:lnTo>
                  <a:pt x="0" y="1644747"/>
                </a:lnTo>
                <a:lnTo>
                  <a:pt x="4479354" y="164474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Date Placeholder 3"/>
          <p:cNvSpPr>
            <a:spLocks noGrp="1"/>
          </p:cNvSpPr>
          <p:nvPr>
            <p:ph type="dt" sz="half" idx="11"/>
          </p:nvPr>
        </p:nvSpPr>
        <p:spPr>
          <a:xfrm>
            <a:off x="2825806" y="6356349"/>
            <a:ext cx="1931877" cy="365125"/>
          </a:xfrm>
          <a:prstGeom prst="rect">
            <a:avLst/>
          </a:prstGeom>
        </p:spPr>
        <p:txBody>
          <a:bodyPr lIns="0" rIns="0"/>
          <a:lstStyle>
            <a:lvl1pPr algn="ctr"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41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6074434" y="6356350"/>
            <a:ext cx="5647713" cy="365125"/>
          </a:xfrm>
          <a:prstGeom prst="rect">
            <a:avLst/>
          </a:prstGeom>
        </p:spPr>
        <p:txBody>
          <a:bodyPr/>
          <a:lstStyle>
            <a:lvl1pPr algn="l">
              <a:defRPr cap="none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</p:spTree>
    <p:extLst>
      <p:ext uri="{BB962C8B-B14F-4D97-AF65-F5344CB8AC3E}">
        <p14:creationId xmlns:p14="http://schemas.microsoft.com/office/powerpoint/2010/main" val="41740632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/>
          <p:cNvSpPr/>
          <p:nvPr userDrawn="1"/>
        </p:nvSpPr>
        <p:spPr>
          <a:xfrm>
            <a:off x="0" y="1"/>
            <a:ext cx="9962166" cy="4723331"/>
          </a:xfrm>
          <a:custGeom>
            <a:avLst/>
            <a:gdLst>
              <a:gd name="connsiteX0" fmla="*/ 0 w 9962166"/>
              <a:gd name="connsiteY0" fmla="*/ 0 h 4723331"/>
              <a:gd name="connsiteX1" fmla="*/ 9962166 w 9962166"/>
              <a:gd name="connsiteY1" fmla="*/ 0 h 4723331"/>
              <a:gd name="connsiteX2" fmla="*/ 3628293 w 9962166"/>
              <a:gd name="connsiteY2" fmla="*/ 4723331 h 4723331"/>
              <a:gd name="connsiteX3" fmla="*/ 0 w 9962166"/>
              <a:gd name="connsiteY3" fmla="*/ 2098805 h 4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2166" h="4723331">
                <a:moveTo>
                  <a:pt x="0" y="0"/>
                </a:moveTo>
                <a:lnTo>
                  <a:pt x="9962166" y="0"/>
                </a:lnTo>
                <a:lnTo>
                  <a:pt x="3628293" y="4723331"/>
                </a:lnTo>
                <a:lnTo>
                  <a:pt x="0" y="2098805"/>
                </a:lnTo>
                <a:close/>
              </a:path>
            </a:pathLst>
          </a:custGeom>
          <a:solidFill>
            <a:schemeClr val="bg1">
              <a:lumMod val="95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/>
          <p:cNvSpPr/>
          <p:nvPr userDrawn="1"/>
        </p:nvSpPr>
        <p:spPr>
          <a:xfrm rot="5400000">
            <a:off x="-487322" y="3075509"/>
            <a:ext cx="4269815" cy="3295170"/>
          </a:xfrm>
          <a:custGeom>
            <a:avLst/>
            <a:gdLst>
              <a:gd name="connsiteX0" fmla="*/ 0 w 4269815"/>
              <a:gd name="connsiteY0" fmla="*/ 3295170 h 3295170"/>
              <a:gd name="connsiteX1" fmla="*/ 2383562 w 4269815"/>
              <a:gd name="connsiteY1" fmla="*/ 0 h 3295170"/>
              <a:gd name="connsiteX2" fmla="*/ 4269815 w 4269815"/>
              <a:gd name="connsiteY2" fmla="*/ 2529419 h 3295170"/>
              <a:gd name="connsiteX3" fmla="*/ 4269815 w 4269815"/>
              <a:gd name="connsiteY3" fmla="*/ 3295170 h 3295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9815" h="3295170">
                <a:moveTo>
                  <a:pt x="0" y="3295170"/>
                </a:moveTo>
                <a:lnTo>
                  <a:pt x="2383562" y="0"/>
                </a:lnTo>
                <a:lnTo>
                  <a:pt x="4269815" y="2529419"/>
                </a:lnTo>
                <a:lnTo>
                  <a:pt x="4269815" y="3295170"/>
                </a:lnTo>
                <a:close/>
              </a:path>
            </a:pathLst>
          </a:custGeom>
          <a:solidFill>
            <a:schemeClr val="bg1">
              <a:lumMod val="95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/>
          <p:cNvSpPr/>
          <p:nvPr userDrawn="1"/>
        </p:nvSpPr>
        <p:spPr>
          <a:xfrm rot="10800000" flipV="1">
            <a:off x="1423477" y="5213253"/>
            <a:ext cx="4479354" cy="1644747"/>
          </a:xfrm>
          <a:custGeom>
            <a:avLst/>
            <a:gdLst>
              <a:gd name="connsiteX0" fmla="*/ 2273790 w 4479354"/>
              <a:gd name="connsiteY0" fmla="*/ 0 h 1644747"/>
              <a:gd name="connsiteX1" fmla="*/ 0 w 4479354"/>
              <a:gd name="connsiteY1" fmla="*/ 1644747 h 1644747"/>
              <a:gd name="connsiteX2" fmla="*/ 4479354 w 4479354"/>
              <a:gd name="connsiteY2" fmla="*/ 1644747 h 164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79354" h="1644747">
                <a:moveTo>
                  <a:pt x="2273790" y="0"/>
                </a:moveTo>
                <a:lnTo>
                  <a:pt x="0" y="1644747"/>
                </a:lnTo>
                <a:lnTo>
                  <a:pt x="4479354" y="1644747"/>
                </a:lnTo>
                <a:close/>
              </a:path>
            </a:pathLst>
          </a:custGeom>
          <a:solidFill>
            <a:schemeClr val="bg1">
              <a:lumMod val="95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2036486"/>
            <a:ext cx="10515600" cy="3379551"/>
          </a:xfrm>
          <a:prstGeom prst="rect">
            <a:avLst/>
          </a:prstGeom>
        </p:spPr>
        <p:txBody>
          <a:bodyPr lIns="0" tIns="274320" rIns="0" bIns="0" anchor="ctr">
            <a:normAutofit/>
          </a:bodyPr>
          <a:lstStyle>
            <a:lvl1pPr marL="0" indent="0" algn="r">
              <a:spcBef>
                <a:spcPts val="1200"/>
              </a:spcBef>
              <a:buNone/>
              <a:defRPr sz="7200">
                <a:solidFill>
                  <a:schemeClr val="bg1"/>
                </a:solidFill>
                <a:latin typeface="+mn-lt"/>
                <a:ea typeface="Roboto" panose="02000000000000000000" pitchFamily="2" charset="0"/>
              </a:defRPr>
            </a:lvl1pPr>
            <a:lvl2pPr marL="457200" indent="0" algn="ctr">
              <a:spcBef>
                <a:spcPts val="1200"/>
              </a:spcBef>
              <a:buNone/>
              <a:defRPr sz="28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 algn="ctr">
              <a:spcBef>
                <a:spcPts val="1200"/>
              </a:spcBef>
              <a:buNone/>
              <a:defRPr sz="24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 algn="ctr"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 algn="ctr"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Your Quote Goes Here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5416037"/>
            <a:ext cx="10515599" cy="504849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Author</a:t>
            </a:r>
          </a:p>
        </p:txBody>
      </p:sp>
      <p:sp>
        <p:nvSpPr>
          <p:cNvPr id="14" name="Freeform: Shape 13"/>
          <p:cNvSpPr/>
          <p:nvPr userDrawn="1"/>
        </p:nvSpPr>
        <p:spPr>
          <a:xfrm>
            <a:off x="8820597" y="548680"/>
            <a:ext cx="2533203" cy="1745300"/>
          </a:xfrm>
          <a:custGeom>
            <a:avLst/>
            <a:gdLst>
              <a:gd name="connsiteX0" fmla="*/ 850180 w 1028774"/>
              <a:gd name="connsiteY0" fmla="*/ 0 h 708794"/>
              <a:gd name="connsiteX1" fmla="*/ 958081 w 1028774"/>
              <a:gd name="connsiteY1" fmla="*/ 89297 h 708794"/>
              <a:gd name="connsiteX2" fmla="*/ 820415 w 1028774"/>
              <a:gd name="connsiteY2" fmla="*/ 319981 h 708794"/>
              <a:gd name="connsiteX3" fmla="*/ 1028774 w 1028774"/>
              <a:gd name="connsiteY3" fmla="*/ 319981 h 708794"/>
              <a:gd name="connsiteX4" fmla="*/ 1028774 w 1028774"/>
              <a:gd name="connsiteY4" fmla="*/ 708794 h 708794"/>
              <a:gd name="connsiteX5" fmla="*/ 545083 w 1028774"/>
              <a:gd name="connsiteY5" fmla="*/ 708794 h 708794"/>
              <a:gd name="connsiteX6" fmla="*/ 545083 w 1028774"/>
              <a:gd name="connsiteY6" fmla="*/ 442764 h 708794"/>
              <a:gd name="connsiteX7" fmla="*/ 850180 w 1028774"/>
              <a:gd name="connsiteY7" fmla="*/ 0 h 708794"/>
              <a:gd name="connsiteX8" fmla="*/ 303731 w 1028774"/>
              <a:gd name="connsiteY8" fmla="*/ 0 h 708794"/>
              <a:gd name="connsiteX9" fmla="*/ 411137 w 1028774"/>
              <a:gd name="connsiteY9" fmla="*/ 89297 h 708794"/>
              <a:gd name="connsiteX10" fmla="*/ 275332 w 1028774"/>
              <a:gd name="connsiteY10" fmla="*/ 319981 h 708794"/>
              <a:gd name="connsiteX11" fmla="*/ 483691 w 1028774"/>
              <a:gd name="connsiteY11" fmla="*/ 319981 h 708794"/>
              <a:gd name="connsiteX12" fmla="*/ 483691 w 1028774"/>
              <a:gd name="connsiteY12" fmla="*/ 708794 h 708794"/>
              <a:gd name="connsiteX13" fmla="*/ 0 w 1028774"/>
              <a:gd name="connsiteY13" fmla="*/ 708794 h 708794"/>
              <a:gd name="connsiteX14" fmla="*/ 0 w 1028774"/>
              <a:gd name="connsiteY14" fmla="*/ 442764 h 708794"/>
              <a:gd name="connsiteX15" fmla="*/ 303731 w 1028774"/>
              <a:gd name="connsiteY15" fmla="*/ 0 h 708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28774" h="708794">
                <a:moveTo>
                  <a:pt x="850180" y="0"/>
                </a:moveTo>
                <a:lnTo>
                  <a:pt x="958081" y="89297"/>
                </a:lnTo>
                <a:cubicBezTo>
                  <a:pt x="873745" y="173633"/>
                  <a:pt x="827856" y="250527"/>
                  <a:pt x="820415" y="319981"/>
                </a:cubicBezTo>
                <a:lnTo>
                  <a:pt x="1028774" y="319981"/>
                </a:lnTo>
                <a:lnTo>
                  <a:pt x="1028774" y="708794"/>
                </a:lnTo>
                <a:lnTo>
                  <a:pt x="545083" y="708794"/>
                </a:lnTo>
                <a:lnTo>
                  <a:pt x="545083" y="442764"/>
                </a:lnTo>
                <a:cubicBezTo>
                  <a:pt x="545083" y="281533"/>
                  <a:pt x="646782" y="133945"/>
                  <a:pt x="850180" y="0"/>
                </a:cubicBezTo>
                <a:close/>
                <a:moveTo>
                  <a:pt x="303731" y="0"/>
                </a:moveTo>
                <a:lnTo>
                  <a:pt x="411137" y="89297"/>
                </a:lnTo>
                <a:cubicBezTo>
                  <a:pt x="327945" y="173633"/>
                  <a:pt x="282676" y="250527"/>
                  <a:pt x="275332" y="319981"/>
                </a:cubicBezTo>
                <a:lnTo>
                  <a:pt x="483691" y="319981"/>
                </a:lnTo>
                <a:lnTo>
                  <a:pt x="483691" y="708794"/>
                </a:lnTo>
                <a:lnTo>
                  <a:pt x="0" y="708794"/>
                </a:lnTo>
                <a:lnTo>
                  <a:pt x="0" y="442764"/>
                </a:lnTo>
                <a:cubicBezTo>
                  <a:pt x="0" y="281533"/>
                  <a:pt x="101244" y="133945"/>
                  <a:pt x="3037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838200" y="6268542"/>
            <a:ext cx="10515600" cy="0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97360" cy="365125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38638" y="6356350"/>
            <a:ext cx="6914724" cy="365125"/>
          </a:xfrm>
          <a:prstGeom prst="rect">
            <a:avLst/>
          </a:prstGeom>
        </p:spPr>
        <p:txBody>
          <a:bodyPr rIns="365760"/>
          <a:lstStyle>
            <a:lvl1pPr algn="ctr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8488" y="6356350"/>
            <a:ext cx="86531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mtClean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>
            <a:cxnSpLocks/>
          </p:cNvCxnSpPr>
          <p:nvPr userDrawn="1"/>
        </p:nvCxnSpPr>
        <p:spPr>
          <a:xfrm>
            <a:off x="10374766" y="6356350"/>
            <a:ext cx="0" cy="365125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8319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/>
          <p:cNvSpPr/>
          <p:nvPr userDrawn="1"/>
        </p:nvSpPr>
        <p:spPr>
          <a:xfrm>
            <a:off x="0" y="1"/>
            <a:ext cx="9962166" cy="4723331"/>
          </a:xfrm>
          <a:custGeom>
            <a:avLst/>
            <a:gdLst>
              <a:gd name="connsiteX0" fmla="*/ 0 w 9962166"/>
              <a:gd name="connsiteY0" fmla="*/ 0 h 4723331"/>
              <a:gd name="connsiteX1" fmla="*/ 9962166 w 9962166"/>
              <a:gd name="connsiteY1" fmla="*/ 0 h 4723331"/>
              <a:gd name="connsiteX2" fmla="*/ 3628293 w 9962166"/>
              <a:gd name="connsiteY2" fmla="*/ 4723331 h 4723331"/>
              <a:gd name="connsiteX3" fmla="*/ 0 w 9962166"/>
              <a:gd name="connsiteY3" fmla="*/ 2098805 h 4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2166" h="4723331">
                <a:moveTo>
                  <a:pt x="0" y="0"/>
                </a:moveTo>
                <a:lnTo>
                  <a:pt x="9962166" y="0"/>
                </a:lnTo>
                <a:lnTo>
                  <a:pt x="3628293" y="4723331"/>
                </a:lnTo>
                <a:lnTo>
                  <a:pt x="0" y="2098805"/>
                </a:lnTo>
                <a:close/>
              </a:path>
            </a:pathLst>
          </a:custGeom>
          <a:solidFill>
            <a:schemeClr val="bg1">
              <a:lumMod val="95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/>
          <p:cNvSpPr/>
          <p:nvPr userDrawn="1"/>
        </p:nvSpPr>
        <p:spPr>
          <a:xfrm rot="5400000">
            <a:off x="-487322" y="3075509"/>
            <a:ext cx="4269815" cy="3295170"/>
          </a:xfrm>
          <a:custGeom>
            <a:avLst/>
            <a:gdLst>
              <a:gd name="connsiteX0" fmla="*/ 0 w 4269815"/>
              <a:gd name="connsiteY0" fmla="*/ 3295170 h 3295170"/>
              <a:gd name="connsiteX1" fmla="*/ 2383562 w 4269815"/>
              <a:gd name="connsiteY1" fmla="*/ 0 h 3295170"/>
              <a:gd name="connsiteX2" fmla="*/ 4269815 w 4269815"/>
              <a:gd name="connsiteY2" fmla="*/ 2529419 h 3295170"/>
              <a:gd name="connsiteX3" fmla="*/ 4269815 w 4269815"/>
              <a:gd name="connsiteY3" fmla="*/ 3295170 h 3295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9815" h="3295170">
                <a:moveTo>
                  <a:pt x="0" y="3295170"/>
                </a:moveTo>
                <a:lnTo>
                  <a:pt x="2383562" y="0"/>
                </a:lnTo>
                <a:lnTo>
                  <a:pt x="4269815" y="2529419"/>
                </a:lnTo>
                <a:lnTo>
                  <a:pt x="4269815" y="3295170"/>
                </a:lnTo>
                <a:close/>
              </a:path>
            </a:pathLst>
          </a:custGeom>
          <a:solidFill>
            <a:schemeClr val="bg1">
              <a:lumMod val="95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/>
          <p:cNvSpPr/>
          <p:nvPr userDrawn="1"/>
        </p:nvSpPr>
        <p:spPr>
          <a:xfrm rot="10800000" flipV="1">
            <a:off x="1423477" y="5213253"/>
            <a:ext cx="4479354" cy="1644747"/>
          </a:xfrm>
          <a:custGeom>
            <a:avLst/>
            <a:gdLst>
              <a:gd name="connsiteX0" fmla="*/ 2273790 w 4479354"/>
              <a:gd name="connsiteY0" fmla="*/ 0 h 1644747"/>
              <a:gd name="connsiteX1" fmla="*/ 0 w 4479354"/>
              <a:gd name="connsiteY1" fmla="*/ 1644747 h 1644747"/>
              <a:gd name="connsiteX2" fmla="*/ 4479354 w 4479354"/>
              <a:gd name="connsiteY2" fmla="*/ 1644747 h 164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79354" h="1644747">
                <a:moveTo>
                  <a:pt x="2273790" y="0"/>
                </a:moveTo>
                <a:lnTo>
                  <a:pt x="0" y="1644747"/>
                </a:lnTo>
                <a:lnTo>
                  <a:pt x="4479354" y="1644747"/>
                </a:lnTo>
                <a:close/>
              </a:path>
            </a:pathLst>
          </a:custGeom>
          <a:solidFill>
            <a:schemeClr val="bg1">
              <a:lumMod val="95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511525" y="2580"/>
            <a:ext cx="7168950" cy="5244513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>
              <a:defRPr lang="en-US" sz="372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914354"/>
            <a:r>
              <a:rPr lang="en-US"/>
              <a:t>BIG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2809875" y="5565922"/>
            <a:ext cx="6572251" cy="7904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032250" y="4381100"/>
            <a:ext cx="4127500" cy="977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4800" b="1">
                <a:solidFill>
                  <a:schemeClr val="accent3"/>
                </a:solidFill>
              </a:defRPr>
            </a:lvl2pPr>
            <a:lvl3pPr marL="914400" indent="0" algn="ctr">
              <a:buNone/>
              <a:defRPr sz="4400" b="1">
                <a:solidFill>
                  <a:schemeClr val="accent3"/>
                </a:solidFill>
              </a:defRPr>
            </a:lvl3pPr>
            <a:lvl4pPr marL="1371600" indent="0" algn="ctr">
              <a:buNone/>
              <a:defRPr sz="4000" b="1">
                <a:solidFill>
                  <a:schemeClr val="accent3"/>
                </a:solidFill>
              </a:defRPr>
            </a:lvl4pPr>
            <a:lvl5pPr marL="1828800" indent="0" algn="ctr">
              <a:buNone/>
              <a:defRPr sz="40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…is beautiful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838200" y="6268542"/>
            <a:ext cx="10515600" cy="0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97360" cy="365125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38638" y="6356350"/>
            <a:ext cx="6914724" cy="365125"/>
          </a:xfrm>
          <a:prstGeom prst="rect">
            <a:avLst/>
          </a:prstGeom>
        </p:spPr>
        <p:txBody>
          <a:bodyPr rIns="365760"/>
          <a:lstStyle>
            <a:lvl1pPr algn="ctr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8488" y="6356350"/>
            <a:ext cx="86531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mtClean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4" name="Straight Connector 23"/>
          <p:cNvCxnSpPr>
            <a:cxnSpLocks/>
          </p:cNvCxnSpPr>
          <p:nvPr userDrawn="1"/>
        </p:nvCxnSpPr>
        <p:spPr>
          <a:xfrm>
            <a:off x="10374766" y="6356350"/>
            <a:ext cx="0" cy="365125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3641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3"/>
          </p:nvPr>
        </p:nvSpPr>
        <p:spPr>
          <a:xfrm>
            <a:off x="1" y="-1"/>
            <a:ext cx="12191999" cy="6858003"/>
          </a:xfrm>
          <a:custGeom>
            <a:avLst/>
            <a:gdLst>
              <a:gd name="connsiteX0" fmla="*/ 3629041 w 12191999"/>
              <a:gd name="connsiteY0" fmla="*/ 5213254 h 6858003"/>
              <a:gd name="connsiteX1" fmla="*/ 5902830 w 12191999"/>
              <a:gd name="connsiteY1" fmla="*/ 6858001 h 6858003"/>
              <a:gd name="connsiteX2" fmla="*/ 1423476 w 12191999"/>
              <a:gd name="connsiteY2" fmla="*/ 6858001 h 6858003"/>
              <a:gd name="connsiteX3" fmla="*/ 0 w 12191999"/>
              <a:gd name="connsiteY3" fmla="*/ 2588188 h 6858003"/>
              <a:gd name="connsiteX4" fmla="*/ 3295170 w 12191999"/>
              <a:gd name="connsiteY4" fmla="*/ 4971750 h 6858003"/>
              <a:gd name="connsiteX5" fmla="*/ 765751 w 12191999"/>
              <a:gd name="connsiteY5" fmla="*/ 6858003 h 6858003"/>
              <a:gd name="connsiteX6" fmla="*/ 0 w 12191999"/>
              <a:gd name="connsiteY6" fmla="*/ 6858003 h 6858003"/>
              <a:gd name="connsiteX7" fmla="*/ 0 w 12191999"/>
              <a:gd name="connsiteY7" fmla="*/ 1 h 6858003"/>
              <a:gd name="connsiteX8" fmla="*/ 9962165 w 12191999"/>
              <a:gd name="connsiteY8" fmla="*/ 1 h 6858003"/>
              <a:gd name="connsiteX9" fmla="*/ 3628293 w 12191999"/>
              <a:gd name="connsiteY9" fmla="*/ 4723332 h 6858003"/>
              <a:gd name="connsiteX10" fmla="*/ 0 w 12191999"/>
              <a:gd name="connsiteY10" fmla="*/ 2098807 h 6858003"/>
              <a:gd name="connsiteX11" fmla="*/ 10628317 w 12191999"/>
              <a:gd name="connsiteY11" fmla="*/ 0 h 6858003"/>
              <a:gd name="connsiteX12" fmla="*/ 12191999 w 12191999"/>
              <a:gd name="connsiteY12" fmla="*/ 0 h 6858003"/>
              <a:gd name="connsiteX13" fmla="*/ 12191999 w 12191999"/>
              <a:gd name="connsiteY13" fmla="*/ 6858002 h 6858003"/>
              <a:gd name="connsiteX14" fmla="*/ 6601008 w 12191999"/>
              <a:gd name="connsiteY14" fmla="*/ 6858002 h 6858003"/>
              <a:gd name="connsiteX15" fmla="*/ 3959920 w 12191999"/>
              <a:gd name="connsiteY15" fmla="*/ 4953147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1999" h="6858003">
                <a:moveTo>
                  <a:pt x="3629041" y="5213254"/>
                </a:moveTo>
                <a:lnTo>
                  <a:pt x="5902830" y="6858001"/>
                </a:lnTo>
                <a:lnTo>
                  <a:pt x="1423476" y="6858001"/>
                </a:lnTo>
                <a:close/>
                <a:moveTo>
                  <a:pt x="0" y="2588188"/>
                </a:moveTo>
                <a:lnTo>
                  <a:pt x="3295170" y="4971750"/>
                </a:lnTo>
                <a:lnTo>
                  <a:pt x="765751" y="6858003"/>
                </a:lnTo>
                <a:lnTo>
                  <a:pt x="0" y="6858003"/>
                </a:lnTo>
                <a:close/>
                <a:moveTo>
                  <a:pt x="0" y="1"/>
                </a:moveTo>
                <a:lnTo>
                  <a:pt x="9962165" y="1"/>
                </a:lnTo>
                <a:lnTo>
                  <a:pt x="3628293" y="4723332"/>
                </a:lnTo>
                <a:lnTo>
                  <a:pt x="0" y="2098807"/>
                </a:lnTo>
                <a:close/>
                <a:moveTo>
                  <a:pt x="10628317" y="0"/>
                </a:moveTo>
                <a:lnTo>
                  <a:pt x="12191999" y="0"/>
                </a:lnTo>
                <a:lnTo>
                  <a:pt x="12191999" y="6858002"/>
                </a:lnTo>
                <a:lnTo>
                  <a:pt x="6601008" y="6858002"/>
                </a:lnTo>
                <a:lnTo>
                  <a:pt x="3959920" y="495314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5" name="Title 1"/>
          <p:cNvSpPr>
            <a:spLocks noGrp="1"/>
          </p:cNvSpPr>
          <p:nvPr>
            <p:ph type="ctrTitle"/>
          </p:nvPr>
        </p:nvSpPr>
        <p:spPr>
          <a:xfrm>
            <a:off x="5879976" y="4851128"/>
            <a:ext cx="5842171" cy="1067644"/>
          </a:xfrm>
          <a:prstGeom prst="rect">
            <a:avLst/>
          </a:prstGeom>
        </p:spPr>
        <p:txBody>
          <a:bodyPr lIns="274320" rIns="0" anchor="b">
            <a:noAutofit/>
          </a:bodyPr>
          <a:lstStyle>
            <a:lvl1pPr algn="l">
              <a:defRPr sz="5400" b="1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/>
          </p:nvPr>
        </p:nvSpPr>
        <p:spPr>
          <a:xfrm>
            <a:off x="5879976" y="5949280"/>
            <a:ext cx="5842171" cy="480131"/>
          </a:xfrm>
          <a:prstGeom prst="rect">
            <a:avLst/>
          </a:prstGeom>
        </p:spPr>
        <p:txBody>
          <a:bodyPr wrap="square" lIns="274320" rIns="0">
            <a:spAutoFit/>
          </a:bodyPr>
          <a:lstStyle>
            <a:lvl1pPr marL="0" indent="0" algn="l">
              <a:buNone/>
              <a:defRPr sz="28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29140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0" y="4293096"/>
            <a:ext cx="12192000" cy="2564904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29201"/>
          </a:xfrm>
          <a:custGeom>
            <a:avLst/>
            <a:gdLst>
              <a:gd name="connsiteX0" fmla="*/ 0 w 12192000"/>
              <a:gd name="connsiteY0" fmla="*/ 0 h 5029201"/>
              <a:gd name="connsiteX1" fmla="*/ 12192000 w 12192000"/>
              <a:gd name="connsiteY1" fmla="*/ 0 h 5029201"/>
              <a:gd name="connsiteX2" fmla="*/ 12192000 w 12192000"/>
              <a:gd name="connsiteY2" fmla="*/ 2514601 h 5029201"/>
              <a:gd name="connsiteX3" fmla="*/ 12192000 w 12192000"/>
              <a:gd name="connsiteY3" fmla="*/ 5029201 h 5029201"/>
              <a:gd name="connsiteX4" fmla="*/ 6614601 w 12192000"/>
              <a:gd name="connsiteY4" fmla="*/ 5029201 h 5029201"/>
              <a:gd name="connsiteX5" fmla="*/ 6096000 w 12192000"/>
              <a:gd name="connsiteY5" fmla="*/ 4524815 h 5029201"/>
              <a:gd name="connsiteX6" fmla="*/ 5577400 w 12192000"/>
              <a:gd name="connsiteY6" fmla="*/ 5029201 h 5029201"/>
              <a:gd name="connsiteX7" fmla="*/ 0 w 12192000"/>
              <a:gd name="connsiteY7" fmla="*/ 5029201 h 5029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029201">
                <a:moveTo>
                  <a:pt x="0" y="0"/>
                </a:moveTo>
                <a:lnTo>
                  <a:pt x="12192000" y="0"/>
                </a:lnTo>
                <a:lnTo>
                  <a:pt x="12192000" y="2514601"/>
                </a:lnTo>
                <a:lnTo>
                  <a:pt x="12192000" y="5029201"/>
                </a:lnTo>
                <a:lnTo>
                  <a:pt x="6614601" y="5029201"/>
                </a:lnTo>
                <a:lnTo>
                  <a:pt x="6096000" y="4524815"/>
                </a:lnTo>
                <a:lnTo>
                  <a:pt x="5577400" y="5029201"/>
                </a:lnTo>
                <a:lnTo>
                  <a:pt x="0" y="502920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368" y="5207650"/>
            <a:ext cx="11377264" cy="1533717"/>
          </a:xfrm>
          <a:prstGeom prst="rect">
            <a:avLst/>
          </a:prstGeom>
        </p:spPr>
        <p:txBody>
          <a:bodyPr lIns="274320" rIns="274320" anchor="ctr">
            <a:noAutofit/>
          </a:bodyPr>
          <a:lstStyle>
            <a:lvl1pPr algn="ctr">
              <a:defRPr sz="48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849910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135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3287688" y="4074661"/>
            <a:ext cx="8434459" cy="1067644"/>
          </a:xfrm>
          <a:prstGeom prst="rect">
            <a:avLst/>
          </a:prstGeom>
        </p:spPr>
        <p:txBody>
          <a:bodyPr lIns="274320" rIns="0" anchor="b">
            <a:noAutofit/>
          </a:bodyPr>
          <a:lstStyle>
            <a:lvl1pPr algn="l">
              <a:defRPr sz="4400" b="1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" name="Subtitle 2"/>
          <p:cNvSpPr>
            <a:spLocks noGrp="1"/>
          </p:cNvSpPr>
          <p:nvPr>
            <p:ph type="subTitle" idx="1"/>
          </p:nvPr>
        </p:nvSpPr>
        <p:spPr>
          <a:xfrm>
            <a:off x="3287688" y="5172813"/>
            <a:ext cx="8434459" cy="480131"/>
          </a:xfrm>
          <a:prstGeom prst="rect">
            <a:avLst/>
          </a:prstGeom>
        </p:spPr>
        <p:txBody>
          <a:bodyPr wrap="square" lIns="274320" rIns="0">
            <a:spAutoFit/>
          </a:bodyPr>
          <a:lstStyle>
            <a:lvl1pPr marL="0" indent="0" algn="l">
              <a:buNone/>
              <a:defRPr sz="28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Freeform: Shape 11"/>
          <p:cNvSpPr/>
          <p:nvPr userDrawn="1"/>
        </p:nvSpPr>
        <p:spPr>
          <a:xfrm rot="5400000">
            <a:off x="-267349" y="4414555"/>
            <a:ext cx="1674590" cy="1139894"/>
          </a:xfrm>
          <a:custGeom>
            <a:avLst/>
            <a:gdLst>
              <a:gd name="connsiteX0" fmla="*/ 0 w 1674590"/>
              <a:gd name="connsiteY0" fmla="*/ 1139893 h 1139894"/>
              <a:gd name="connsiteX1" fmla="*/ 824542 w 1674590"/>
              <a:gd name="connsiteY1" fmla="*/ 0 h 1139894"/>
              <a:gd name="connsiteX2" fmla="*/ 1674590 w 1674590"/>
              <a:gd name="connsiteY2" fmla="*/ 1139894 h 1139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4590" h="1139894">
                <a:moveTo>
                  <a:pt x="0" y="1139893"/>
                </a:moveTo>
                <a:lnTo>
                  <a:pt x="824542" y="0"/>
                </a:lnTo>
                <a:lnTo>
                  <a:pt x="1674590" y="113989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7806889" cy="4723331"/>
          </a:xfrm>
          <a:custGeom>
            <a:avLst/>
            <a:gdLst>
              <a:gd name="connsiteX0" fmla="*/ 0 w 7806889"/>
              <a:gd name="connsiteY0" fmla="*/ 0 h 4723331"/>
              <a:gd name="connsiteX1" fmla="*/ 7806889 w 7806889"/>
              <a:gd name="connsiteY1" fmla="*/ 0 h 4723331"/>
              <a:gd name="connsiteX2" fmla="*/ 1473016 w 7806889"/>
              <a:gd name="connsiteY2" fmla="*/ 4723331 h 4723331"/>
              <a:gd name="connsiteX3" fmla="*/ 0 w 7806889"/>
              <a:gd name="connsiteY3" fmla="*/ 3657825 h 4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06889" h="4723331">
                <a:moveTo>
                  <a:pt x="0" y="0"/>
                </a:moveTo>
                <a:lnTo>
                  <a:pt x="7806889" y="0"/>
                </a:lnTo>
                <a:lnTo>
                  <a:pt x="1473016" y="4723331"/>
                </a:lnTo>
                <a:lnTo>
                  <a:pt x="0" y="36578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Freeform: Shape 13"/>
          <p:cNvSpPr/>
          <p:nvPr userDrawn="1"/>
        </p:nvSpPr>
        <p:spPr>
          <a:xfrm rot="10800000" flipV="1">
            <a:off x="0" y="5213253"/>
            <a:ext cx="3747554" cy="1644747"/>
          </a:xfrm>
          <a:custGeom>
            <a:avLst/>
            <a:gdLst>
              <a:gd name="connsiteX0" fmla="*/ 2273790 w 3747554"/>
              <a:gd name="connsiteY0" fmla="*/ 0 h 1644747"/>
              <a:gd name="connsiteX1" fmla="*/ 0 w 3747554"/>
              <a:gd name="connsiteY1" fmla="*/ 1644747 h 1644747"/>
              <a:gd name="connsiteX2" fmla="*/ 3747554 w 3747554"/>
              <a:gd name="connsiteY2" fmla="*/ 1644747 h 1644747"/>
              <a:gd name="connsiteX3" fmla="*/ 3747554 w 3747554"/>
              <a:gd name="connsiteY3" fmla="*/ 1099025 h 164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554" h="1644747">
                <a:moveTo>
                  <a:pt x="2273790" y="0"/>
                </a:moveTo>
                <a:lnTo>
                  <a:pt x="0" y="1644747"/>
                </a:lnTo>
                <a:lnTo>
                  <a:pt x="3747554" y="1644747"/>
                </a:lnTo>
                <a:lnTo>
                  <a:pt x="3747554" y="109902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Date Placeholder 3"/>
          <p:cNvSpPr>
            <a:spLocks noGrp="1"/>
          </p:cNvSpPr>
          <p:nvPr>
            <p:ph type="dt" sz="half" idx="11"/>
          </p:nvPr>
        </p:nvSpPr>
        <p:spPr>
          <a:xfrm>
            <a:off x="569946" y="6356349"/>
            <a:ext cx="1931877" cy="365125"/>
          </a:xfrm>
          <a:prstGeom prst="rect">
            <a:avLst/>
          </a:prstGeom>
        </p:spPr>
        <p:txBody>
          <a:bodyPr lIns="0" rIns="0"/>
          <a:lstStyle>
            <a:lvl1pPr algn="ctr"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41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747555" y="6356350"/>
            <a:ext cx="5647713" cy="365125"/>
          </a:xfrm>
          <a:prstGeom prst="rect">
            <a:avLst/>
          </a:prstGeom>
        </p:spPr>
        <p:txBody>
          <a:bodyPr/>
          <a:lstStyle>
            <a:lvl1pPr algn="l">
              <a:defRPr cap="none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9" name="Freeform: Shape 18"/>
          <p:cNvSpPr/>
          <p:nvPr userDrawn="1"/>
        </p:nvSpPr>
        <p:spPr>
          <a:xfrm flipV="1">
            <a:off x="7333860" y="-1"/>
            <a:ext cx="4858141" cy="2684911"/>
          </a:xfrm>
          <a:custGeom>
            <a:avLst/>
            <a:gdLst>
              <a:gd name="connsiteX0" fmla="*/ 1229424 w 4858141"/>
              <a:gd name="connsiteY0" fmla="*/ 2684911 h 2684911"/>
              <a:gd name="connsiteX1" fmla="*/ 4858141 w 4858141"/>
              <a:gd name="connsiteY1" fmla="*/ 2684911 h 2684911"/>
              <a:gd name="connsiteX2" fmla="*/ 4858141 w 4858141"/>
              <a:gd name="connsiteY2" fmla="*/ 1794066 h 2684911"/>
              <a:gd name="connsiteX3" fmla="*/ 2452345 w 4858141"/>
              <a:gd name="connsiteY3" fmla="*/ 0 h 2684911"/>
              <a:gd name="connsiteX4" fmla="*/ 0 w 4858141"/>
              <a:gd name="connsiteY4" fmla="*/ 1773905 h 2684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8141" h="2684911">
                <a:moveTo>
                  <a:pt x="1229424" y="2684911"/>
                </a:moveTo>
                <a:lnTo>
                  <a:pt x="4858141" y="2684911"/>
                </a:lnTo>
                <a:lnTo>
                  <a:pt x="4858141" y="1794066"/>
                </a:lnTo>
                <a:lnTo>
                  <a:pt x="2452345" y="0"/>
                </a:lnTo>
                <a:lnTo>
                  <a:pt x="0" y="177390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8000322" y="235007"/>
            <a:ext cx="3528392" cy="164343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8800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#00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10856835" y="6356350"/>
            <a:ext cx="8653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349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4064000" y="3200400"/>
            <a:ext cx="8128000" cy="36576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13"/>
          </p:nvPr>
        </p:nvSpPr>
        <p:spPr>
          <a:xfrm>
            <a:off x="0" y="1371600"/>
            <a:ext cx="8129016" cy="36576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8000 w 8129016"/>
              <a:gd name="connsiteY3" fmla="*/ 1828800 h 3657600"/>
              <a:gd name="connsiteX4" fmla="*/ 4064000 w 8129016"/>
              <a:gd name="connsiteY4" fmla="*/ 1828800 h 3657600"/>
              <a:gd name="connsiteX5" fmla="*/ 4064000 w 8129016"/>
              <a:gd name="connsiteY5" fmla="*/ 3657600 h 3657600"/>
              <a:gd name="connsiteX6" fmla="*/ 0 w 8129016"/>
              <a:gd name="connsiteY6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8128000" y="1371600"/>
            <a:ext cx="4064000" cy="1828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4000" y="3975732"/>
            <a:ext cx="8128000" cy="1067644"/>
          </a:xfrm>
          <a:prstGeom prst="rect">
            <a:avLst/>
          </a:prstGeom>
        </p:spPr>
        <p:txBody>
          <a:bodyPr lIns="274320" rIns="274320" anchor="b">
            <a:noAutofit/>
          </a:bodyPr>
          <a:lstStyle>
            <a:lvl1pPr algn="ctr">
              <a:defRPr sz="44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28000" y="6356349"/>
            <a:ext cx="4064000" cy="365125"/>
          </a:xfrm>
          <a:prstGeom prst="rect">
            <a:avLst/>
          </a:prstGeom>
        </p:spPr>
        <p:txBody>
          <a:bodyPr rIns="457200"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4064000" cy="365125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64000" y="6356350"/>
            <a:ext cx="40640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4000" y="5296049"/>
            <a:ext cx="8128000" cy="480131"/>
          </a:xfrm>
          <a:prstGeom prst="rect">
            <a:avLst/>
          </a:prstGeom>
        </p:spPr>
        <p:txBody>
          <a:bodyPr lIns="274320" rIns="274320">
            <a:spAutoFit/>
          </a:bodyPr>
          <a:lstStyle>
            <a:lvl1pPr marL="0" indent="0" algn="ctr">
              <a:buNone/>
              <a:defRPr sz="28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8396312" y="1673729"/>
            <a:ext cx="3528392" cy="122396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8800" cap="all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/>
              <a:t>#00</a:t>
            </a:r>
          </a:p>
        </p:txBody>
      </p:sp>
    </p:spTree>
    <p:extLst>
      <p:ext uri="{BB962C8B-B14F-4D97-AF65-F5344CB8AC3E}">
        <p14:creationId xmlns:p14="http://schemas.microsoft.com/office/powerpoint/2010/main" val="3818461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0" y="4397394"/>
            <a:ext cx="8128000" cy="1067644"/>
          </a:xfrm>
          <a:prstGeom prst="rect">
            <a:avLst/>
          </a:prstGeom>
        </p:spPr>
        <p:txBody>
          <a:bodyPr lIns="274320" rIns="274320" anchor="b">
            <a:noAutofit/>
          </a:bodyPr>
          <a:lstStyle>
            <a:lvl1pPr algn="ctr">
              <a:defRPr sz="4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28000" y="6356349"/>
            <a:ext cx="4064000" cy="365125"/>
          </a:xfrm>
          <a:prstGeom prst="rect">
            <a:avLst/>
          </a:prstGeom>
        </p:spPr>
        <p:txBody>
          <a:bodyPr rIns="457200"/>
          <a:lstStyle>
            <a:lvl1pPr algn="r"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64000" y="6356350"/>
            <a:ext cx="4064000" cy="365125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406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cap="none" baseline="0" smtClean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5717711"/>
            <a:ext cx="8128000" cy="480131"/>
          </a:xfrm>
          <a:prstGeom prst="rect">
            <a:avLst/>
          </a:prstGeom>
        </p:spPr>
        <p:txBody>
          <a:bodyPr lIns="274320" rIns="274320">
            <a:spAutoFit/>
          </a:bodyPr>
          <a:lstStyle>
            <a:lvl1pPr marL="0" indent="0" algn="ctr">
              <a:buNone/>
              <a:defRPr sz="28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331804" y="3345071"/>
            <a:ext cx="3528392" cy="122396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8800" cap="all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/>
              <a:t>#00</a:t>
            </a:r>
          </a:p>
        </p:txBody>
      </p:sp>
    </p:spTree>
    <p:extLst>
      <p:ext uri="{BB962C8B-B14F-4D97-AF65-F5344CB8AC3E}">
        <p14:creationId xmlns:p14="http://schemas.microsoft.com/office/powerpoint/2010/main" val="3200473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3287688" y="4074661"/>
            <a:ext cx="8434459" cy="1067644"/>
          </a:xfrm>
          <a:prstGeom prst="rect">
            <a:avLst/>
          </a:prstGeom>
        </p:spPr>
        <p:txBody>
          <a:bodyPr lIns="274320" rIns="0" anchor="b">
            <a:noAutofit/>
          </a:bodyPr>
          <a:lstStyle>
            <a:lvl1pPr algn="l">
              <a:defRPr sz="5400" b="1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" name="Subtitle 2"/>
          <p:cNvSpPr>
            <a:spLocks noGrp="1"/>
          </p:cNvSpPr>
          <p:nvPr>
            <p:ph type="subTitle" idx="1"/>
          </p:nvPr>
        </p:nvSpPr>
        <p:spPr>
          <a:xfrm>
            <a:off x="3287688" y="5172813"/>
            <a:ext cx="8434459" cy="480131"/>
          </a:xfrm>
          <a:prstGeom prst="rect">
            <a:avLst/>
          </a:prstGeom>
        </p:spPr>
        <p:txBody>
          <a:bodyPr wrap="square" lIns="274320" rIns="0">
            <a:spAutoFit/>
          </a:bodyPr>
          <a:lstStyle>
            <a:lvl1pPr marL="0" indent="0" algn="l">
              <a:buNone/>
              <a:defRPr sz="28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Freeform: Shape 11"/>
          <p:cNvSpPr/>
          <p:nvPr userDrawn="1"/>
        </p:nvSpPr>
        <p:spPr>
          <a:xfrm rot="5400000">
            <a:off x="-267349" y="4414555"/>
            <a:ext cx="1674590" cy="1139894"/>
          </a:xfrm>
          <a:custGeom>
            <a:avLst/>
            <a:gdLst>
              <a:gd name="connsiteX0" fmla="*/ 0 w 1674590"/>
              <a:gd name="connsiteY0" fmla="*/ 1139893 h 1139894"/>
              <a:gd name="connsiteX1" fmla="*/ 824542 w 1674590"/>
              <a:gd name="connsiteY1" fmla="*/ 0 h 1139894"/>
              <a:gd name="connsiteX2" fmla="*/ 1674590 w 1674590"/>
              <a:gd name="connsiteY2" fmla="*/ 1139894 h 1139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4590" h="1139894">
                <a:moveTo>
                  <a:pt x="0" y="1139893"/>
                </a:moveTo>
                <a:lnTo>
                  <a:pt x="824542" y="0"/>
                </a:lnTo>
                <a:lnTo>
                  <a:pt x="1674590" y="113989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7806889" cy="4723331"/>
          </a:xfrm>
          <a:custGeom>
            <a:avLst/>
            <a:gdLst>
              <a:gd name="connsiteX0" fmla="*/ 0 w 7806889"/>
              <a:gd name="connsiteY0" fmla="*/ 0 h 4723331"/>
              <a:gd name="connsiteX1" fmla="*/ 7806889 w 7806889"/>
              <a:gd name="connsiteY1" fmla="*/ 0 h 4723331"/>
              <a:gd name="connsiteX2" fmla="*/ 1473016 w 7806889"/>
              <a:gd name="connsiteY2" fmla="*/ 4723331 h 4723331"/>
              <a:gd name="connsiteX3" fmla="*/ 0 w 7806889"/>
              <a:gd name="connsiteY3" fmla="*/ 3657825 h 4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06889" h="4723331">
                <a:moveTo>
                  <a:pt x="0" y="0"/>
                </a:moveTo>
                <a:lnTo>
                  <a:pt x="7806889" y="0"/>
                </a:lnTo>
                <a:lnTo>
                  <a:pt x="1473016" y="4723331"/>
                </a:lnTo>
                <a:lnTo>
                  <a:pt x="0" y="36578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Freeform: Shape 13"/>
          <p:cNvSpPr/>
          <p:nvPr userDrawn="1"/>
        </p:nvSpPr>
        <p:spPr>
          <a:xfrm rot="10800000" flipV="1">
            <a:off x="0" y="5213253"/>
            <a:ext cx="3747554" cy="1644747"/>
          </a:xfrm>
          <a:custGeom>
            <a:avLst/>
            <a:gdLst>
              <a:gd name="connsiteX0" fmla="*/ 2273790 w 3747554"/>
              <a:gd name="connsiteY0" fmla="*/ 0 h 1644747"/>
              <a:gd name="connsiteX1" fmla="*/ 0 w 3747554"/>
              <a:gd name="connsiteY1" fmla="*/ 1644747 h 1644747"/>
              <a:gd name="connsiteX2" fmla="*/ 3747554 w 3747554"/>
              <a:gd name="connsiteY2" fmla="*/ 1644747 h 1644747"/>
              <a:gd name="connsiteX3" fmla="*/ 3747554 w 3747554"/>
              <a:gd name="connsiteY3" fmla="*/ 1099025 h 164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554" h="1644747">
                <a:moveTo>
                  <a:pt x="2273790" y="0"/>
                </a:moveTo>
                <a:lnTo>
                  <a:pt x="0" y="1644747"/>
                </a:lnTo>
                <a:lnTo>
                  <a:pt x="3747554" y="1644747"/>
                </a:lnTo>
                <a:lnTo>
                  <a:pt x="3747554" y="109902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Date Placeholder 3"/>
          <p:cNvSpPr>
            <a:spLocks noGrp="1"/>
          </p:cNvSpPr>
          <p:nvPr>
            <p:ph type="dt" sz="half" idx="11"/>
          </p:nvPr>
        </p:nvSpPr>
        <p:spPr>
          <a:xfrm>
            <a:off x="569946" y="6356349"/>
            <a:ext cx="1931877" cy="365125"/>
          </a:xfrm>
          <a:prstGeom prst="rect">
            <a:avLst/>
          </a:prstGeom>
        </p:spPr>
        <p:txBody>
          <a:bodyPr lIns="0" rIns="0"/>
          <a:lstStyle>
            <a:lvl1pPr algn="ctr"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41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747555" y="6356350"/>
            <a:ext cx="5647713" cy="365125"/>
          </a:xfrm>
          <a:prstGeom prst="rect">
            <a:avLst/>
          </a:prstGeom>
        </p:spPr>
        <p:txBody>
          <a:bodyPr/>
          <a:lstStyle>
            <a:lvl1pPr algn="l">
              <a:defRPr cap="none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9" name="Freeform: Shape 18"/>
          <p:cNvSpPr/>
          <p:nvPr userDrawn="1"/>
        </p:nvSpPr>
        <p:spPr>
          <a:xfrm flipV="1">
            <a:off x="7333860" y="-1"/>
            <a:ext cx="4858141" cy="2684911"/>
          </a:xfrm>
          <a:custGeom>
            <a:avLst/>
            <a:gdLst>
              <a:gd name="connsiteX0" fmla="*/ 1229424 w 4858141"/>
              <a:gd name="connsiteY0" fmla="*/ 2684911 h 2684911"/>
              <a:gd name="connsiteX1" fmla="*/ 4858141 w 4858141"/>
              <a:gd name="connsiteY1" fmla="*/ 2684911 h 2684911"/>
              <a:gd name="connsiteX2" fmla="*/ 4858141 w 4858141"/>
              <a:gd name="connsiteY2" fmla="*/ 1794066 h 2684911"/>
              <a:gd name="connsiteX3" fmla="*/ 2452345 w 4858141"/>
              <a:gd name="connsiteY3" fmla="*/ 0 h 2684911"/>
              <a:gd name="connsiteX4" fmla="*/ 0 w 4858141"/>
              <a:gd name="connsiteY4" fmla="*/ 1773905 h 2684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8141" h="2684911">
                <a:moveTo>
                  <a:pt x="1229424" y="2684911"/>
                </a:moveTo>
                <a:lnTo>
                  <a:pt x="4858141" y="2684911"/>
                </a:lnTo>
                <a:lnTo>
                  <a:pt x="4858141" y="1794066"/>
                </a:lnTo>
                <a:lnTo>
                  <a:pt x="2452345" y="0"/>
                </a:lnTo>
                <a:lnTo>
                  <a:pt x="0" y="17739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8000322" y="235007"/>
            <a:ext cx="3528392" cy="164343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88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#00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10856835" y="6356350"/>
            <a:ext cx="8653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550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0" y="5029200"/>
            <a:ext cx="12192000" cy="18288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1371601"/>
            <a:ext cx="12192000" cy="36576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9016 w 8129016"/>
              <a:gd name="connsiteY3" fmla="*/ 3657600 h 3657600"/>
              <a:gd name="connsiteX4" fmla="*/ 4064000 w 8129016"/>
              <a:gd name="connsiteY4" fmla="*/ 3657600 h 3657600"/>
              <a:gd name="connsiteX5" fmla="*/ 0 w 8129016"/>
              <a:gd name="connsiteY5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9016" y="36576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3452" y="5207651"/>
            <a:ext cx="9865096" cy="1067644"/>
          </a:xfrm>
          <a:prstGeom prst="rect">
            <a:avLst/>
          </a:prstGeom>
        </p:spPr>
        <p:txBody>
          <a:bodyPr lIns="274320" rIns="274320" anchor="ctr">
            <a:noAutofit/>
          </a:bodyPr>
          <a:lstStyle>
            <a:lvl1pPr algn="ctr">
              <a:defRPr sz="54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3452" y="6165304"/>
            <a:ext cx="9865096" cy="480131"/>
          </a:xfrm>
          <a:prstGeom prst="rect">
            <a:avLst/>
          </a:prstGeom>
        </p:spPr>
        <p:txBody>
          <a:bodyPr wrap="square" lIns="274320" rIns="274320">
            <a:spAutoFit/>
          </a:bodyPr>
          <a:lstStyle>
            <a:lvl1pPr marL="0" indent="0" algn="ctr">
              <a:buNone/>
              <a:defRPr sz="28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86312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0" y="5029200"/>
            <a:ext cx="12192000" cy="18288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1371601"/>
            <a:ext cx="12192000" cy="36576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9016 w 8129016"/>
              <a:gd name="connsiteY3" fmla="*/ 3657600 h 3657600"/>
              <a:gd name="connsiteX4" fmla="*/ 4064000 w 8129016"/>
              <a:gd name="connsiteY4" fmla="*/ 3657600 h 3657600"/>
              <a:gd name="connsiteX5" fmla="*/ 0 w 8129016"/>
              <a:gd name="connsiteY5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9016" y="36576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3452" y="5207651"/>
            <a:ext cx="9865096" cy="1067644"/>
          </a:xfrm>
          <a:prstGeom prst="rect">
            <a:avLst/>
          </a:prstGeom>
        </p:spPr>
        <p:txBody>
          <a:bodyPr lIns="274320" rIns="274320" anchor="ctr">
            <a:noAutofit/>
          </a:bodyPr>
          <a:lstStyle>
            <a:lvl1pPr algn="ctr">
              <a:defRPr sz="54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3452" y="6165304"/>
            <a:ext cx="9865096" cy="480131"/>
          </a:xfrm>
          <a:prstGeom prst="rect">
            <a:avLst/>
          </a:prstGeom>
        </p:spPr>
        <p:txBody>
          <a:bodyPr wrap="square" lIns="274320" rIns="274320">
            <a:spAutoFit/>
          </a:bodyPr>
          <a:lstStyle>
            <a:lvl1pPr marL="0" indent="0" algn="ctr">
              <a:buNone/>
              <a:defRPr sz="28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22796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0" y="5029200"/>
            <a:ext cx="12192000" cy="18288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1371601"/>
            <a:ext cx="12192000" cy="36576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9016 w 8129016"/>
              <a:gd name="connsiteY3" fmla="*/ 3657600 h 3657600"/>
              <a:gd name="connsiteX4" fmla="*/ 4064000 w 8129016"/>
              <a:gd name="connsiteY4" fmla="*/ 3657600 h 3657600"/>
              <a:gd name="connsiteX5" fmla="*/ 0 w 8129016"/>
              <a:gd name="connsiteY5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9016" y="36576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3452" y="5207651"/>
            <a:ext cx="9865096" cy="1067644"/>
          </a:xfrm>
          <a:prstGeom prst="rect">
            <a:avLst/>
          </a:prstGeom>
        </p:spPr>
        <p:txBody>
          <a:bodyPr lIns="274320" rIns="274320" anchor="ctr">
            <a:noAutofit/>
          </a:bodyPr>
          <a:lstStyle>
            <a:lvl1pPr algn="ctr">
              <a:defRPr sz="54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3452" y="6165304"/>
            <a:ext cx="9865096" cy="480131"/>
          </a:xfrm>
          <a:prstGeom prst="rect">
            <a:avLst/>
          </a:prstGeom>
        </p:spPr>
        <p:txBody>
          <a:bodyPr wrap="square" lIns="274320" rIns="274320">
            <a:spAutoFit/>
          </a:bodyPr>
          <a:lstStyle>
            <a:lvl1pPr marL="0" indent="0" algn="ctr">
              <a:buNone/>
              <a:defRPr sz="28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90445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CF07D-8B3F-4D32-B059-0039CEA46DB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 rot="5400000">
            <a:off x="11604686" y="5799924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3009425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7" r:id="rId2"/>
    <p:sldLayoutId id="2147483861" r:id="rId3"/>
    <p:sldLayoutId id="2147483858" r:id="rId4"/>
    <p:sldLayoutId id="2147483860" r:id="rId5"/>
    <p:sldLayoutId id="2147483859" r:id="rId6"/>
    <p:sldLayoutId id="2147483862" r:id="rId7"/>
    <p:sldLayoutId id="2147483864" r:id="rId8"/>
    <p:sldLayoutId id="2147483863" r:id="rId9"/>
    <p:sldLayoutId id="2147483865" r:id="rId10"/>
    <p:sldLayoutId id="2147483866" r:id="rId11"/>
    <p:sldLayoutId id="2147483883" r:id="rId12"/>
    <p:sldLayoutId id="2147483874" r:id="rId13"/>
    <p:sldLayoutId id="2147483875" r:id="rId14"/>
    <p:sldLayoutId id="2147483877" r:id="rId15"/>
    <p:sldLayoutId id="2147483882" r:id="rId16"/>
    <p:sldLayoutId id="2147483876" r:id="rId17"/>
    <p:sldLayoutId id="2147483872" r:id="rId18"/>
    <p:sldLayoutId id="2147483878" r:id="rId19"/>
    <p:sldLayoutId id="2147483856" r:id="rId20"/>
    <p:sldLayoutId id="2147483880" r:id="rId21"/>
    <p:sldLayoutId id="2147483879" r:id="rId22"/>
    <p:sldLayoutId id="2147483881" r:id="rId2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137160"/>
            <a:ext cx="10972800" cy="70788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/>
          <p:cNvSpPr/>
          <p:nvPr/>
        </p:nvSpPr>
        <p:spPr>
          <a:xfrm rot="5400000">
            <a:off x="11604686" y="5799924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3974763103"/>
      </p:ext>
    </p:extLst>
  </p:cSld>
  <p:clrMap bg1="lt1" tx1="dk1" bg2="lt2" tx2="dk2" accent1="accent1" accent2="accent2" accent3="accent3" accent4="accent4" accent5="accent5" accent6="accent6" hlink="hlink" folHlink="folHlink"/>
  <p:hf hdr="0"/>
  <p:txStyles>
    <p:titleStyle>
      <a:lvl1pPr algn="r" defTabSz="914354" rtl="0" eaLnBrk="1" latinLnBrk="0" hangingPunct="1">
        <a:spcBef>
          <a:spcPct val="0"/>
        </a:spcBef>
        <a:buNone/>
        <a:defRPr lang="en-US" sz="4000" b="1" kern="1200" cap="all" normalizeH="0" baseline="0" dirty="0">
          <a:solidFill>
            <a:srgbClr val="2F3A4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E26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38930" y="341031"/>
            <a:ext cx="2914141" cy="804743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2185947" y="2158991"/>
            <a:ext cx="7820106" cy="34163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914354"/>
            <a:r>
              <a:rPr lang="en-US" sz="5400" dirty="0">
                <a:solidFill>
                  <a:schemeClr val="bg1"/>
                </a:solidFill>
                <a:latin typeface="Calibri Light" panose="020F0302020204030204" pitchFamily="34" charset="0"/>
              </a:rPr>
              <a:t>Free </a:t>
            </a:r>
            <a:r>
              <a:rPr lang="en-US" sz="5400">
                <a:solidFill>
                  <a:schemeClr val="bg1"/>
                </a:solidFill>
                <a:latin typeface="Calibri Light" panose="020F0302020204030204" pitchFamily="34" charset="0"/>
              </a:rPr>
              <a:t>creative templates</a:t>
            </a:r>
            <a:r>
              <a:rPr lang="en-US" sz="5400" dirty="0">
                <a:solidFill>
                  <a:schemeClr val="bg1"/>
                </a:solidFill>
                <a:latin typeface="Calibri Light" panose="020F0302020204030204" pitchFamily="34" charset="0"/>
              </a:rPr>
              <a:t>, charts, diagrams and maps for your outstanding presentations</a:t>
            </a:r>
          </a:p>
        </p:txBody>
      </p:sp>
    </p:spTree>
    <p:extLst>
      <p:ext uri="{BB962C8B-B14F-4D97-AF65-F5344CB8AC3E}">
        <p14:creationId xmlns:p14="http://schemas.microsoft.com/office/powerpoint/2010/main" val="3800825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hf hdr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版面配置區 6" descr="一張含有 戶外, 服裝, 人員, 登山 的圖片&#10;&#10;自動產生的描述">
            <a:extLst>
              <a:ext uri="{FF2B5EF4-FFF2-40B4-BE49-F238E27FC236}">
                <a16:creationId xmlns:a16="http://schemas.microsoft.com/office/drawing/2014/main" id="{3DC8DF7C-CAF4-0DD3-2629-472D1146FA3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02" b="27202"/>
          <a:stretch>
            <a:fillRect/>
          </a:stretch>
        </p:blipFill>
        <p:spPr/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F647CAC-358C-E909-ACF0-E11B9C7892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396" y="5157191"/>
            <a:ext cx="10873208" cy="1067644"/>
          </a:xfrm>
        </p:spPr>
        <p:txBody>
          <a:bodyPr/>
          <a:lstStyle/>
          <a:p>
            <a:r>
              <a:rPr lang="zh-TW" altLang="en-US" sz="52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愛萊幸福</a:t>
            </a:r>
            <a:r>
              <a:rPr lang="en-US" altLang="zh-TW" sz="52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︱01</a:t>
            </a:r>
            <a:r>
              <a:rPr lang="zh-TW" altLang="en-US" sz="52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真幸福</a:t>
            </a:r>
            <a:endParaRPr lang="en-US" sz="520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31B9F29-CA3A-F414-BA5B-6040D39C13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3452" y="6224835"/>
            <a:ext cx="9865096" cy="369332"/>
          </a:xfrm>
        </p:spPr>
        <p:txBody>
          <a:bodyPr/>
          <a:lstStyle/>
          <a:p>
            <a:r>
              <a:rPr lang="en-US" sz="20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202</a:t>
            </a:r>
            <a:r>
              <a:rPr lang="zh-TW" altLang="en-US" sz="20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４</a:t>
            </a:r>
            <a:r>
              <a:rPr lang="en-US" sz="20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.03.29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C1EFE9D9-A2FD-420B-6710-97F0DB4841A3}"/>
              </a:ext>
            </a:extLst>
          </p:cNvPr>
          <p:cNvSpPr txBox="1"/>
          <p:nvPr/>
        </p:nvSpPr>
        <p:spPr>
          <a:xfrm>
            <a:off x="839416" y="450701"/>
            <a:ext cx="8928992" cy="1585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  <a:spcAft>
                <a:spcPts val="600"/>
              </a:spcAft>
            </a:pPr>
            <a:r>
              <a:rPr lang="zh-TW" altLang="zh-TW" sz="2500" dirty="0">
                <a:solidFill>
                  <a:schemeClr val="bg2">
                    <a:lumMod val="25000"/>
                  </a:schemeClr>
                </a:solidFill>
                <a:effectLst/>
                <a:ea typeface="Microsoft YaHei" panose="020B0503020204020204" pitchFamily="34" charset="-122"/>
                <a:cs typeface="Mangal" panose="02040503050203030202" pitchFamily="18" charset="0"/>
              </a:rPr>
              <a:t>凡勞苦擔重擔的人，可以到我這裡來，</a:t>
            </a:r>
            <a:br>
              <a:rPr lang="en-US" altLang="zh-TW" sz="2500" dirty="0">
                <a:solidFill>
                  <a:schemeClr val="bg2">
                    <a:lumMod val="25000"/>
                  </a:schemeClr>
                </a:solidFill>
                <a:effectLst/>
                <a:ea typeface="Microsoft YaHei" panose="020B0503020204020204" pitchFamily="34" charset="-122"/>
                <a:cs typeface="Mangal" panose="02040503050203030202" pitchFamily="18" charset="0"/>
              </a:rPr>
            </a:br>
            <a:r>
              <a:rPr lang="zh-TW" altLang="zh-TW" sz="2500" dirty="0">
                <a:solidFill>
                  <a:schemeClr val="bg2">
                    <a:lumMod val="25000"/>
                  </a:schemeClr>
                </a:solidFill>
                <a:effectLst/>
                <a:ea typeface="Microsoft YaHei" panose="020B0503020204020204" pitchFamily="34" charset="-122"/>
                <a:cs typeface="Mangal" panose="02040503050203030202" pitchFamily="18" charset="0"/>
              </a:rPr>
              <a:t>我就使你們得安息</a:t>
            </a:r>
            <a:r>
              <a:rPr lang="zh-TW" altLang="en-US" sz="2500" dirty="0">
                <a:solidFill>
                  <a:schemeClr val="bg2">
                    <a:lumMod val="25000"/>
                  </a:schemeClr>
                </a:solidFill>
                <a:effectLst/>
                <a:ea typeface="Microsoft YaHei" panose="020B0503020204020204" pitchFamily="34" charset="-122"/>
                <a:cs typeface="Mangal" panose="02040503050203030202" pitchFamily="18" charset="0"/>
              </a:rPr>
              <a:t>。</a:t>
            </a:r>
            <a:br>
              <a:rPr lang="en-US" altLang="zh-TW" sz="2500" dirty="0">
                <a:solidFill>
                  <a:schemeClr val="bg2">
                    <a:lumMod val="25000"/>
                  </a:schemeClr>
                </a:solidFill>
                <a:effectLst/>
                <a:latin typeface="Microsoft YaHei" panose="020B0503020204020204" pitchFamily="34" charset="-122"/>
                <a:ea typeface="新細明體" panose="02020500000000000000" pitchFamily="18" charset="-120"/>
                <a:cs typeface="Mangal" panose="02040503050203030202" pitchFamily="18" charset="0"/>
              </a:rPr>
            </a:br>
            <a:r>
              <a:rPr lang="zh-TW" altLang="zh-TW" sz="2500" b="1" dirty="0">
                <a:solidFill>
                  <a:schemeClr val="bg2">
                    <a:lumMod val="25000"/>
                  </a:schemeClr>
                </a:solidFill>
                <a:effectLst/>
                <a:ea typeface="Microsoft YaHei" panose="020B0503020204020204" pitchFamily="34" charset="-122"/>
                <a:cs typeface="Mangal" panose="02040503050203030202" pitchFamily="18" charset="0"/>
              </a:rPr>
              <a:t>《馬太福音》</a:t>
            </a:r>
            <a:r>
              <a:rPr lang="en-US" altLang="zh-TW" sz="2500" b="1" dirty="0">
                <a:solidFill>
                  <a:schemeClr val="bg2">
                    <a:lumMod val="25000"/>
                  </a:schemeClr>
                </a:solidFill>
                <a:effectLst/>
                <a:ea typeface="Microsoft YaHei" panose="020B0503020204020204" pitchFamily="34" charset="-122"/>
                <a:cs typeface="Mangal" panose="02040503050203030202" pitchFamily="18" charset="0"/>
              </a:rPr>
              <a:t>11:28</a:t>
            </a:r>
            <a:endParaRPr lang="zh-TW" altLang="en-US" sz="25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35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z="2500" b="1" smtClean="0"/>
              <a:pPr/>
              <a:t>10</a:t>
            </a:fld>
            <a:endParaRPr lang="en-US" sz="2500" b="1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0920AF47-91D2-0FCB-21A4-BFDAC30322A0}"/>
              </a:ext>
            </a:extLst>
          </p:cNvPr>
          <p:cNvSpPr txBox="1"/>
          <p:nvPr/>
        </p:nvSpPr>
        <p:spPr>
          <a:xfrm>
            <a:off x="3081149" y="1157110"/>
            <a:ext cx="539111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zh-TW" sz="3200" b="1" dirty="0">
              <a:solidFill>
                <a:schemeClr val="accent6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200" b="1" dirty="0">
                <a:solidFill>
                  <a:schemeClr val="accent6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馬太福音</a:t>
            </a:r>
            <a:r>
              <a:rPr lang="en-US" altLang="zh-TW" sz="3200" b="1" dirty="0">
                <a:solidFill>
                  <a:schemeClr val="accent6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11:28</a:t>
            </a:r>
            <a:endParaRPr lang="zh-TW" altLang="en-US" sz="3200" b="1" dirty="0">
              <a:solidFill>
                <a:schemeClr val="accent6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3" name="圖片 2" descr="一張含有 符號, 美工圖案, 圖形, 平面設計 的圖片&#10;&#10;自動產生的描述">
            <a:extLst>
              <a:ext uri="{FF2B5EF4-FFF2-40B4-BE49-F238E27FC236}">
                <a16:creationId xmlns:a16="http://schemas.microsoft.com/office/drawing/2014/main" id="{28482D50-3931-D57D-1CE7-6DA8938DD7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6" y="1124744"/>
            <a:ext cx="1141951" cy="1141951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4D60E61F-ED09-2EDC-DEE5-5E87D5335E8B}"/>
              </a:ext>
            </a:extLst>
          </p:cNvPr>
          <p:cNvSpPr txBox="1"/>
          <p:nvPr/>
        </p:nvSpPr>
        <p:spPr>
          <a:xfrm>
            <a:off x="2375262" y="2060848"/>
            <a:ext cx="8185234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zh-TW" sz="3200" b="1" dirty="0">
              <a:solidFill>
                <a:schemeClr val="accent6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6000" b="1" dirty="0">
                <a:solidFill>
                  <a:schemeClr val="accent6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凡勞苦擔重擔的人可以到我這裡來，</a:t>
            </a:r>
            <a:endParaRPr lang="en-US" altLang="zh-TW" sz="6000" b="1" dirty="0">
              <a:solidFill>
                <a:schemeClr val="accent6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6000" b="1" dirty="0">
                <a:solidFill>
                  <a:schemeClr val="accent6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我就使你們</a:t>
            </a:r>
            <a:r>
              <a:rPr lang="zh-TW" altLang="en-US" sz="7000" b="1" dirty="0">
                <a:solidFill>
                  <a:schemeClr val="accent3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得安息</a:t>
            </a:r>
          </a:p>
        </p:txBody>
      </p:sp>
    </p:spTree>
    <p:extLst>
      <p:ext uri="{BB962C8B-B14F-4D97-AF65-F5344CB8AC3E}">
        <p14:creationId xmlns:p14="http://schemas.microsoft.com/office/powerpoint/2010/main" val="370122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z="2500" b="1" smtClean="0"/>
              <a:pPr/>
              <a:t>11</a:t>
            </a:fld>
            <a:endParaRPr lang="en-US" sz="2500" b="1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0920AF47-91D2-0FCB-21A4-BFDAC30322A0}"/>
              </a:ext>
            </a:extLst>
          </p:cNvPr>
          <p:cNvSpPr txBox="1"/>
          <p:nvPr/>
        </p:nvSpPr>
        <p:spPr>
          <a:xfrm>
            <a:off x="3081149" y="1157110"/>
            <a:ext cx="539111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zh-TW" sz="3200" b="1" dirty="0">
              <a:solidFill>
                <a:schemeClr val="accent6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200" b="1" dirty="0">
                <a:solidFill>
                  <a:schemeClr val="accent6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馬太福音</a:t>
            </a:r>
            <a:r>
              <a:rPr lang="en-US" altLang="zh-TW" sz="3200" b="1" dirty="0">
                <a:solidFill>
                  <a:schemeClr val="accent6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11:28</a:t>
            </a:r>
            <a:endParaRPr lang="zh-TW" altLang="en-US" sz="3200" b="1" dirty="0">
              <a:solidFill>
                <a:schemeClr val="accent6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3" name="圖片 2" descr="一張含有 符號, 美工圖案, 圖形, 平面設計 的圖片&#10;&#10;自動產生的描述">
            <a:extLst>
              <a:ext uri="{FF2B5EF4-FFF2-40B4-BE49-F238E27FC236}">
                <a16:creationId xmlns:a16="http://schemas.microsoft.com/office/drawing/2014/main" id="{28482D50-3931-D57D-1CE7-6DA8938DD7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6" y="1124744"/>
            <a:ext cx="1141951" cy="1141951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4D60E61F-ED09-2EDC-DEE5-5E87D5335E8B}"/>
              </a:ext>
            </a:extLst>
          </p:cNvPr>
          <p:cNvSpPr txBox="1"/>
          <p:nvPr/>
        </p:nvSpPr>
        <p:spPr>
          <a:xfrm>
            <a:off x="2375262" y="2060848"/>
            <a:ext cx="8185234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zh-TW" sz="3200" b="1" dirty="0">
              <a:solidFill>
                <a:schemeClr val="accent6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6000" b="1" dirty="0">
                <a:solidFill>
                  <a:schemeClr val="accent6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凡勞苦擔重擔的人可以到我這裡來，</a:t>
            </a:r>
            <a:endParaRPr lang="en-US" altLang="zh-TW" sz="6000" b="1" dirty="0">
              <a:solidFill>
                <a:schemeClr val="accent6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6000" b="1" dirty="0">
                <a:solidFill>
                  <a:schemeClr val="accent6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我就使你們</a:t>
            </a:r>
            <a:r>
              <a:rPr lang="zh-TW" altLang="en-US" sz="7000" b="1" dirty="0">
                <a:solidFill>
                  <a:schemeClr val="accent3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得安息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07972480-9FCA-5EB6-E747-C8A9E06D1D78}"/>
              </a:ext>
            </a:extLst>
          </p:cNvPr>
          <p:cNvSpPr txBox="1"/>
          <p:nvPr/>
        </p:nvSpPr>
        <p:spPr>
          <a:xfrm>
            <a:off x="3302404" y="5604773"/>
            <a:ext cx="63309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zh-TW" altLang="zh-TW" sz="2400" b="1" dirty="0">
                <a:solidFill>
                  <a:schemeClr val="accent6">
                    <a:lumMod val="50000"/>
                  </a:schemeClr>
                </a:solidFill>
                <a:effectLst/>
                <a:ea typeface="Microsoft YaHei" panose="020B0503020204020204" pitchFamily="34" charset="-122"/>
                <a:cs typeface="Mangal" panose="02040503050203030202" pitchFamily="18" charset="0"/>
              </a:rPr>
              <a:t>內心一種真實的平安，</a:t>
            </a:r>
            <a:endParaRPr lang="en-US" altLang="zh-TW" sz="2400" b="1" dirty="0">
              <a:solidFill>
                <a:schemeClr val="accent6">
                  <a:lumMod val="50000"/>
                </a:schemeClr>
              </a:solidFill>
              <a:effectLst/>
              <a:ea typeface="Microsoft YaHei" panose="020B0503020204020204" pitchFamily="34" charset="-122"/>
              <a:cs typeface="Mangal" panose="02040503050203030202" pitchFamily="18" charset="0"/>
            </a:endParaRPr>
          </a:p>
          <a:p>
            <a:pPr algn="r"/>
            <a:r>
              <a:rPr lang="zh-TW" altLang="zh-TW" sz="2400" b="1" dirty="0">
                <a:solidFill>
                  <a:schemeClr val="accent6">
                    <a:lumMod val="50000"/>
                  </a:schemeClr>
                </a:solidFill>
                <a:effectLst/>
                <a:ea typeface="Microsoft YaHei" panose="020B0503020204020204" pitchFamily="34" charset="-122"/>
                <a:cs typeface="Mangal" panose="02040503050203030202" pitchFamily="18" charset="0"/>
              </a:rPr>
              <a:t>對自己生命的有穩妥或把握的正面感受</a:t>
            </a:r>
            <a:endParaRPr lang="zh-TW" alt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圖片 5" descr="一張含有 黑色, 黑暗 的圖片&#10;&#10;自動產生的描述">
            <a:extLst>
              <a:ext uri="{FF2B5EF4-FFF2-40B4-BE49-F238E27FC236}">
                <a16:creationId xmlns:a16="http://schemas.microsoft.com/office/drawing/2014/main" id="{9D3E3F4C-DE59-063B-D666-4FC8FB3552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6951" r="8705" b="9051"/>
          <a:stretch/>
        </p:blipFill>
        <p:spPr>
          <a:xfrm>
            <a:off x="5951984" y="4258458"/>
            <a:ext cx="3602786" cy="131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9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z="2500" b="1" smtClean="0"/>
              <a:pPr/>
              <a:t>12</a:t>
            </a:fld>
            <a:endParaRPr lang="en-US" sz="2500" b="1" dirty="0"/>
          </a:p>
        </p:txBody>
      </p:sp>
      <p:pic>
        <p:nvPicPr>
          <p:cNvPr id="15" name="圖片 14" descr="一張含有 室內, 床, 亞麻布, 坐墊 的圖片&#10;&#10;自動產生的描述">
            <a:extLst>
              <a:ext uri="{FF2B5EF4-FFF2-40B4-BE49-F238E27FC236}">
                <a16:creationId xmlns:a16="http://schemas.microsoft.com/office/drawing/2014/main" id="{F6A52094-6AC5-E6C6-B35B-F857AA6ED0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2" r="7718"/>
          <a:stretch/>
        </p:blipFill>
        <p:spPr>
          <a:xfrm>
            <a:off x="0" y="16644"/>
            <a:ext cx="6048672" cy="6858000"/>
          </a:xfrm>
          <a:prstGeom prst="rect">
            <a:avLst/>
          </a:prstGeom>
        </p:spPr>
      </p:pic>
      <p:pic>
        <p:nvPicPr>
          <p:cNvPr id="17" name="圖片 16" descr="一張含有 人員, 人的臉孔, 服裝, 安慰 的圖片&#10;&#10;自動產生的描述">
            <a:extLst>
              <a:ext uri="{FF2B5EF4-FFF2-40B4-BE49-F238E27FC236}">
                <a16:creationId xmlns:a16="http://schemas.microsoft.com/office/drawing/2014/main" id="{4FD564DC-E810-CFC3-EDF1-41961291908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59" b="9674"/>
          <a:stretch/>
        </p:blipFill>
        <p:spPr>
          <a:xfrm>
            <a:off x="6048672" y="0"/>
            <a:ext cx="6147892" cy="687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64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z="2500" b="1" smtClean="0"/>
              <a:pPr/>
              <a:t>13</a:t>
            </a:fld>
            <a:endParaRPr lang="en-US" sz="2500" b="1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6FD47F68-3FF9-B6B8-FDA0-C21265BB2E3F}"/>
              </a:ext>
            </a:extLst>
          </p:cNvPr>
          <p:cNvSpPr txBox="1"/>
          <p:nvPr/>
        </p:nvSpPr>
        <p:spPr>
          <a:xfrm>
            <a:off x="-168696" y="1070285"/>
            <a:ext cx="799288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6000" b="1" dirty="0">
                <a:solidFill>
                  <a:schemeClr val="accent6">
                    <a:lumMod val="50000"/>
                  </a:schemeClr>
                </a:solidFill>
                <a:effectLst/>
                <a:ea typeface="Microsoft YaHei" panose="020B0503020204020204" pitchFamily="34" charset="-122"/>
                <a:cs typeface="Mangal" panose="02040503050203030202" pitchFamily="18" charset="0"/>
              </a:rPr>
              <a:t>法律罪 ≠ </a:t>
            </a:r>
            <a:r>
              <a:rPr lang="zh-TW" altLang="en-US" sz="6000" b="1" dirty="0">
                <a:solidFill>
                  <a:schemeClr val="accent6">
                    <a:lumMod val="50000"/>
                  </a:schemeClr>
                </a:solidFill>
                <a:ea typeface="Microsoft YaHei" panose="020B0503020204020204" pitchFamily="34" charset="-122"/>
                <a:cs typeface="Mangal" panose="02040503050203030202" pitchFamily="18" charset="0"/>
              </a:rPr>
              <a:t>聖經</a:t>
            </a:r>
            <a:r>
              <a:rPr lang="zh-TW" altLang="zh-TW" sz="6000" b="1" dirty="0">
                <a:solidFill>
                  <a:schemeClr val="accent6">
                    <a:lumMod val="50000"/>
                  </a:schemeClr>
                </a:solidFill>
                <a:effectLst/>
                <a:ea typeface="Microsoft YaHei" panose="020B0503020204020204" pitchFamily="34" charset="-122"/>
                <a:cs typeface="Mangal" panose="02040503050203030202" pitchFamily="18" charset="0"/>
              </a:rPr>
              <a:t>罪</a:t>
            </a:r>
            <a:endParaRPr lang="zh-TW" altLang="en-US" sz="6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圖片 4" descr="一張含有 圓形, 鮮豔, 圖形 的圖片&#10;&#10;自動產生的描述">
            <a:extLst>
              <a:ext uri="{FF2B5EF4-FFF2-40B4-BE49-F238E27FC236}">
                <a16:creationId xmlns:a16="http://schemas.microsoft.com/office/drawing/2014/main" id="{B2B60E72-68BC-62A0-95A9-E73BDB6BCB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951" y="3212976"/>
            <a:ext cx="3177537" cy="3177537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6F4FCFCF-48ED-5BC9-FFB4-3178BBBC69BD}"/>
              </a:ext>
            </a:extLst>
          </p:cNvPr>
          <p:cNvSpPr txBox="1"/>
          <p:nvPr/>
        </p:nvSpPr>
        <p:spPr>
          <a:xfrm>
            <a:off x="4155782" y="1963271"/>
            <a:ext cx="63327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zh-TW" sz="3200" b="1" dirty="0">
                <a:solidFill>
                  <a:srgbClr val="385623"/>
                </a:solidFill>
                <a:effectLst/>
                <a:ea typeface="Microsoft YaHei" panose="020B0503020204020204" pitchFamily="34" charset="-122"/>
                <a:cs typeface="Mangal" panose="02040503050203030202" pitchFamily="18" charset="0"/>
              </a:rPr>
              <a:t>自私、貪婪、欺騙、爭競、嫉妒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96759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z="2500" b="1" smtClean="0"/>
              <a:pPr/>
              <a:t>14</a:t>
            </a:fld>
            <a:endParaRPr lang="en-US" sz="2500" b="1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6FD47F68-3FF9-B6B8-FDA0-C21265BB2E3F}"/>
              </a:ext>
            </a:extLst>
          </p:cNvPr>
          <p:cNvSpPr txBox="1"/>
          <p:nvPr/>
        </p:nvSpPr>
        <p:spPr>
          <a:xfrm>
            <a:off x="946992" y="1048971"/>
            <a:ext cx="734481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000" b="1" dirty="0">
                <a:solidFill>
                  <a:srgbClr val="C00000"/>
                </a:solidFill>
                <a:ea typeface="Microsoft YaHei" panose="020B0503020204020204" pitchFamily="34" charset="-122"/>
                <a:cs typeface="Mangal" panose="02040503050203030202" pitchFamily="18" charset="0"/>
              </a:rPr>
              <a:t>上帝才是祝福的源頭</a:t>
            </a:r>
            <a:endParaRPr lang="en-US" altLang="zh-TW" sz="4000" b="1" dirty="0">
              <a:solidFill>
                <a:srgbClr val="C00000"/>
              </a:solidFill>
              <a:ea typeface="Microsoft YaHei" panose="020B0503020204020204" pitchFamily="34" charset="-122"/>
              <a:cs typeface="Mangal" panose="02040503050203030202" pitchFamily="18" charset="0"/>
            </a:endParaRPr>
          </a:p>
          <a:p>
            <a:pPr algn="ctr"/>
            <a:r>
              <a:rPr lang="zh-TW" altLang="en-US" sz="6000" b="1" dirty="0">
                <a:solidFill>
                  <a:schemeClr val="accent6">
                    <a:lumMod val="50000"/>
                  </a:schemeClr>
                </a:solidFill>
                <a:ea typeface="Microsoft YaHei" panose="020B0503020204020204" pitchFamily="34" charset="-122"/>
                <a:cs typeface="Mangal" panose="02040503050203030202" pitchFamily="18" charset="0"/>
              </a:rPr>
              <a:t>讓</a:t>
            </a:r>
            <a:r>
              <a:rPr lang="zh-TW" altLang="en-US" sz="6000" b="1" dirty="0">
                <a:solidFill>
                  <a:schemeClr val="accent6">
                    <a:lumMod val="50000"/>
                  </a:schemeClr>
                </a:solidFill>
                <a:effectLst/>
                <a:ea typeface="Microsoft YaHei" panose="020B0503020204020204" pitchFamily="34" charset="-122"/>
                <a:cs typeface="Mangal" panose="02040503050203030202" pitchFamily="18" charset="0"/>
              </a:rPr>
              <a:t>上帝擔任關鍵角色</a:t>
            </a:r>
            <a:endParaRPr lang="en-US" altLang="zh-TW" sz="6000" b="1" dirty="0">
              <a:solidFill>
                <a:schemeClr val="accent6">
                  <a:lumMod val="50000"/>
                </a:schemeClr>
              </a:solidFill>
              <a:effectLst/>
              <a:ea typeface="Microsoft YaHei" panose="020B0503020204020204" pitchFamily="34" charset="-122"/>
              <a:cs typeface="Mangal" panose="02040503050203030202" pitchFamily="18" charset="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957FAB62-680E-B28E-0039-B9B8915C27D2}"/>
              </a:ext>
            </a:extLst>
          </p:cNvPr>
          <p:cNvSpPr txBox="1"/>
          <p:nvPr/>
        </p:nvSpPr>
        <p:spPr>
          <a:xfrm>
            <a:off x="5125455" y="3418206"/>
            <a:ext cx="6332706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4000" b="1" dirty="0">
                <a:solidFill>
                  <a:schemeClr val="accent3">
                    <a:lumMod val="75000"/>
                  </a:schemeClr>
                </a:solidFill>
                <a:effectLst/>
                <a:ea typeface="Microsoft YaHei" panose="020B0503020204020204" pitchFamily="34" charset="-122"/>
                <a:cs typeface="Mangal" panose="02040503050203030202" pitchFamily="18" charset="0"/>
              </a:rPr>
              <a:t>危機發生的守門員</a:t>
            </a:r>
            <a:endParaRPr lang="en-US" altLang="zh-TW" sz="4000" b="1" dirty="0">
              <a:solidFill>
                <a:schemeClr val="accent3">
                  <a:lumMod val="75000"/>
                </a:schemeClr>
              </a:solidFill>
              <a:ea typeface="Microsoft YaHei" panose="020B0503020204020204" pitchFamily="34" charset="-122"/>
              <a:cs typeface="Mangal" panose="02040503050203030202" pitchFamily="18" charset="0"/>
            </a:endParaRP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4000" b="1" dirty="0">
                <a:solidFill>
                  <a:schemeClr val="accent3">
                    <a:lumMod val="75000"/>
                  </a:schemeClr>
                </a:solidFill>
                <a:effectLst/>
                <a:ea typeface="Microsoft YaHei" panose="020B0503020204020204" pitchFamily="34" charset="-122"/>
                <a:cs typeface="Mangal" panose="02040503050203030202" pitchFamily="18" charset="0"/>
              </a:rPr>
              <a:t>缺乏當中的供應者</a:t>
            </a:r>
            <a:endParaRPr lang="en-US" altLang="zh-TW" sz="4000" b="1" dirty="0">
              <a:solidFill>
                <a:schemeClr val="accent3">
                  <a:lumMod val="75000"/>
                </a:schemeClr>
              </a:solidFill>
              <a:effectLst/>
              <a:ea typeface="Microsoft YaHei" panose="020B0503020204020204" pitchFamily="34" charset="-122"/>
              <a:cs typeface="Mangal" panose="02040503050203030202" pitchFamily="18" charset="0"/>
            </a:endParaRP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4000" b="1" dirty="0">
                <a:solidFill>
                  <a:schemeClr val="accent3">
                    <a:lumMod val="75000"/>
                  </a:schemeClr>
                </a:solidFill>
                <a:effectLst/>
                <a:ea typeface="Microsoft YaHei" panose="020B0503020204020204" pitchFamily="34" charset="-122"/>
                <a:cs typeface="Mangal" panose="02040503050203030202" pitchFamily="18" charset="0"/>
              </a:rPr>
              <a:t>夫妻關係中的中介者</a:t>
            </a:r>
            <a:endParaRPr lang="zh-TW" altLang="en-US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22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z="2500" b="1" smtClean="0"/>
              <a:pPr/>
              <a:t>15</a:t>
            </a:fld>
            <a:endParaRPr lang="en-US" sz="2500" b="1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6FD47F68-3FF9-B6B8-FDA0-C21265BB2E3F}"/>
              </a:ext>
            </a:extLst>
          </p:cNvPr>
          <p:cNvSpPr txBox="1"/>
          <p:nvPr/>
        </p:nvSpPr>
        <p:spPr>
          <a:xfrm>
            <a:off x="2423592" y="2921168"/>
            <a:ext cx="734481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6000" b="1" dirty="0">
                <a:solidFill>
                  <a:schemeClr val="accent6">
                    <a:lumMod val="50000"/>
                  </a:schemeClr>
                </a:solidFill>
                <a:ea typeface="Microsoft YaHei" panose="020B0503020204020204" pitchFamily="34" charset="-122"/>
                <a:cs typeface="Mangal" panose="02040503050203030202" pitchFamily="18" charset="0"/>
              </a:rPr>
              <a:t>讓</a:t>
            </a:r>
            <a:r>
              <a:rPr lang="zh-TW" altLang="en-US" sz="6000" b="1" dirty="0">
                <a:solidFill>
                  <a:schemeClr val="accent6">
                    <a:lumMod val="50000"/>
                  </a:schemeClr>
                </a:solidFill>
                <a:effectLst/>
                <a:ea typeface="Microsoft YaHei" panose="020B0503020204020204" pitchFamily="34" charset="-122"/>
                <a:cs typeface="Mangal" panose="02040503050203030202" pitchFamily="18" charset="0"/>
              </a:rPr>
              <a:t>我們一起低頭禱告</a:t>
            </a:r>
            <a:endParaRPr lang="en-US" altLang="zh-TW" sz="6000" b="1" dirty="0">
              <a:solidFill>
                <a:schemeClr val="accent6">
                  <a:lumMod val="50000"/>
                </a:schemeClr>
              </a:solidFill>
              <a:effectLst/>
              <a:ea typeface="Microsoft YaHei" panose="020B0503020204020204" pitchFamily="34" charset="-122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99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z="2500" b="1" smtClean="0"/>
              <a:pPr/>
              <a:t>16</a:t>
            </a:fld>
            <a:endParaRPr lang="en-US" sz="2500" b="1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6FD47F68-3FF9-B6B8-FDA0-C21265BB2E3F}"/>
              </a:ext>
            </a:extLst>
          </p:cNvPr>
          <p:cNvSpPr txBox="1"/>
          <p:nvPr/>
        </p:nvSpPr>
        <p:spPr>
          <a:xfrm>
            <a:off x="-1622548" y="1340768"/>
            <a:ext cx="734481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6000" b="1" dirty="0">
                <a:solidFill>
                  <a:schemeClr val="accent6">
                    <a:lumMod val="50000"/>
                  </a:schemeClr>
                </a:solidFill>
                <a:ea typeface="Microsoft YaHei" panose="020B0503020204020204" pitchFamily="34" charset="-122"/>
                <a:cs typeface="Mangal" panose="02040503050203030202" pitchFamily="18" charset="0"/>
              </a:rPr>
              <a:t>下週</a:t>
            </a:r>
            <a:r>
              <a:rPr lang="zh-TW" altLang="en-US" sz="6000" b="1" dirty="0">
                <a:solidFill>
                  <a:schemeClr val="accent6">
                    <a:lumMod val="50000"/>
                  </a:schemeClr>
                </a:solidFill>
                <a:effectLst/>
                <a:ea typeface="Microsoft YaHei" panose="020B0503020204020204" pitchFamily="34" charset="-122"/>
                <a:cs typeface="Mangal" panose="02040503050203030202" pitchFamily="18" charset="0"/>
              </a:rPr>
              <a:t>預告</a:t>
            </a:r>
            <a:endParaRPr lang="en-US" altLang="zh-TW" sz="6000" b="1" dirty="0">
              <a:solidFill>
                <a:schemeClr val="accent6">
                  <a:lumMod val="50000"/>
                </a:schemeClr>
              </a:solidFill>
              <a:effectLst/>
              <a:ea typeface="Microsoft YaHei" panose="020B0503020204020204" pitchFamily="34" charset="-122"/>
              <a:cs typeface="Mangal" panose="02040503050203030202" pitchFamily="18" charset="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F179861E-81FD-5C2F-D723-2DDE580CC5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3392" y="2356431"/>
            <a:ext cx="2852936" cy="2852936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C8D33D02-152E-41AC-CDE4-B9DC94E84E38}"/>
              </a:ext>
            </a:extLst>
          </p:cNvPr>
          <p:cNvSpPr txBox="1"/>
          <p:nvPr/>
        </p:nvSpPr>
        <p:spPr>
          <a:xfrm>
            <a:off x="4133001" y="2280947"/>
            <a:ext cx="7344816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6000" b="1" dirty="0">
                <a:solidFill>
                  <a:schemeClr val="accent6">
                    <a:lumMod val="75000"/>
                  </a:schemeClr>
                </a:solidFill>
                <a:ea typeface="Microsoft YaHei" panose="020B0503020204020204" pitchFamily="34" charset="-122"/>
                <a:cs typeface="Mangal" panose="02040503050203030202" pitchFamily="18" charset="0"/>
              </a:rPr>
              <a:t>為什麼</a:t>
            </a:r>
            <a:endParaRPr lang="en-US" altLang="zh-TW" sz="6000" b="1" dirty="0">
              <a:solidFill>
                <a:schemeClr val="accent6">
                  <a:lumMod val="75000"/>
                </a:schemeClr>
              </a:solidFill>
              <a:ea typeface="Microsoft YaHei" panose="020B0503020204020204" pitchFamily="34" charset="-122"/>
              <a:cs typeface="Mangal" panose="02040503050203030202" pitchFamily="18" charset="0"/>
            </a:endParaRPr>
          </a:p>
          <a:p>
            <a:r>
              <a:rPr lang="zh-TW" altLang="en-US" sz="6000" b="1" dirty="0">
                <a:solidFill>
                  <a:schemeClr val="accent6">
                    <a:lumMod val="75000"/>
                  </a:schemeClr>
                </a:solidFill>
                <a:ea typeface="Microsoft YaHei" panose="020B0503020204020204" pitchFamily="34" charset="-122"/>
                <a:cs typeface="Mangal" panose="02040503050203030202" pitchFamily="18" charset="0"/>
              </a:rPr>
              <a:t>我們手邊的幸福，</a:t>
            </a:r>
            <a:endParaRPr lang="en-US" altLang="zh-TW" sz="6000" b="1" dirty="0">
              <a:solidFill>
                <a:schemeClr val="accent6">
                  <a:lumMod val="75000"/>
                </a:schemeClr>
              </a:solidFill>
              <a:ea typeface="Microsoft YaHei" panose="020B0503020204020204" pitchFamily="34" charset="-122"/>
              <a:cs typeface="Mangal" panose="02040503050203030202" pitchFamily="18" charset="0"/>
            </a:endParaRPr>
          </a:p>
          <a:p>
            <a:r>
              <a:rPr lang="zh-TW" altLang="en-US" sz="6000" b="1" dirty="0">
                <a:solidFill>
                  <a:schemeClr val="accent6">
                    <a:lumMod val="75000"/>
                  </a:schemeClr>
                </a:solidFill>
                <a:ea typeface="Microsoft YaHei" panose="020B0503020204020204" pitchFamily="34" charset="-122"/>
                <a:cs typeface="Mangal" panose="02040503050203030202" pitchFamily="18" charset="0"/>
              </a:rPr>
              <a:t>有一天會被</a:t>
            </a:r>
            <a:r>
              <a:rPr lang="zh-TW" altLang="en-US" sz="8000" b="1" dirty="0">
                <a:solidFill>
                  <a:srgbClr val="0070C0"/>
                </a:solidFill>
                <a:ea typeface="Microsoft YaHei" panose="020B0503020204020204" pitchFamily="34" charset="-122"/>
                <a:cs typeface="Mangal" panose="02040503050203030202" pitchFamily="18" charset="0"/>
              </a:rPr>
              <a:t>偷走</a:t>
            </a:r>
            <a:r>
              <a:rPr lang="zh-TW" altLang="en-US" sz="6000" b="1" dirty="0">
                <a:solidFill>
                  <a:schemeClr val="accent6">
                    <a:lumMod val="75000"/>
                  </a:schemeClr>
                </a:solidFill>
                <a:ea typeface="Microsoft YaHei" panose="020B0503020204020204" pitchFamily="34" charset="-122"/>
                <a:cs typeface="Mangal" panose="02040503050203030202" pitchFamily="18" charset="0"/>
              </a:rPr>
              <a:t>？</a:t>
            </a:r>
            <a:endParaRPr lang="en-US" altLang="zh-TW" sz="6000" b="1" dirty="0">
              <a:solidFill>
                <a:schemeClr val="accent6">
                  <a:lumMod val="75000"/>
                </a:schemeClr>
              </a:solidFill>
              <a:effectLst/>
              <a:ea typeface="Microsoft YaHei" panose="020B0503020204020204" pitchFamily="34" charset="-122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25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圖片 17" descr="一張含有 樹葉, 植物 的圖片&#10;&#10;自動產生的描述">
            <a:extLst>
              <a:ext uri="{FF2B5EF4-FFF2-40B4-BE49-F238E27FC236}">
                <a16:creationId xmlns:a16="http://schemas.microsoft.com/office/drawing/2014/main" id="{F7B926F1-18AF-1FFD-96F9-BF0859ECD6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06"/>
          <a:stretch/>
        </p:blipFill>
        <p:spPr>
          <a:xfrm>
            <a:off x="-29366" y="-315416"/>
            <a:ext cx="5719665" cy="2522019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z="2500" b="1" smtClean="0">
                <a:solidFill>
                  <a:srgbClr val="C00000"/>
                </a:solidFill>
              </a:rPr>
              <a:pPr/>
              <a:t>2</a:t>
            </a:fld>
            <a:endParaRPr lang="en-US" sz="2500" b="1" dirty="0">
              <a:solidFill>
                <a:srgbClr val="C00000"/>
              </a:solidFill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1B86D2D5-A409-F54F-2B1B-665D53240650}"/>
              </a:ext>
            </a:extLst>
          </p:cNvPr>
          <p:cNvSpPr txBox="1"/>
          <p:nvPr/>
        </p:nvSpPr>
        <p:spPr>
          <a:xfrm>
            <a:off x="709549" y="1759842"/>
            <a:ext cx="3877985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800" b="1" dirty="0">
                <a:solidFill>
                  <a:schemeClr val="accent6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一起來玩！</a:t>
            </a:r>
            <a:endParaRPr lang="en-US" altLang="zh-TW" sz="3800" b="1" dirty="0">
              <a:solidFill>
                <a:schemeClr val="accent6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5600" b="1" dirty="0">
                <a:solidFill>
                  <a:schemeClr val="accent6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幸福九宮格</a:t>
            </a:r>
            <a:endParaRPr lang="en-US" altLang="zh-TW" sz="5600" b="1" dirty="0">
              <a:solidFill>
                <a:schemeClr val="accent6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24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請隨機填上你個人偏好答案</a:t>
            </a:r>
          </a:p>
        </p:txBody>
      </p:sp>
      <p:pic>
        <p:nvPicPr>
          <p:cNvPr id="24" name="圖片 23" descr="一張含有 樹葉, 植物 的圖片&#10;&#10;自動產生的描述">
            <a:extLst>
              <a:ext uri="{FF2B5EF4-FFF2-40B4-BE49-F238E27FC236}">
                <a16:creationId xmlns:a16="http://schemas.microsoft.com/office/drawing/2014/main" id="{AA3E7991-65E5-AC8D-6404-32A2D0B1A1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6287344" y="4543446"/>
            <a:ext cx="5904656" cy="2952329"/>
          </a:xfrm>
          <a:prstGeom prst="rect">
            <a:avLst/>
          </a:prstGeom>
        </p:spPr>
      </p:pic>
      <p:graphicFrame>
        <p:nvGraphicFramePr>
          <p:cNvPr id="25" name="表格 24">
            <a:extLst>
              <a:ext uri="{FF2B5EF4-FFF2-40B4-BE49-F238E27FC236}">
                <a16:creationId xmlns:a16="http://schemas.microsoft.com/office/drawing/2014/main" id="{A22981DA-9B77-2A31-2EE1-E9D4476019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070970"/>
              </p:ext>
            </p:extLst>
          </p:nvPr>
        </p:nvGraphicFramePr>
        <p:xfrm>
          <a:off x="767408" y="3717032"/>
          <a:ext cx="4677501" cy="23357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9167">
                  <a:extLst>
                    <a:ext uri="{9D8B030D-6E8A-4147-A177-3AD203B41FA5}">
                      <a16:colId xmlns:a16="http://schemas.microsoft.com/office/drawing/2014/main" val="1315169057"/>
                    </a:ext>
                  </a:extLst>
                </a:gridCol>
                <a:gridCol w="1559167">
                  <a:extLst>
                    <a:ext uri="{9D8B030D-6E8A-4147-A177-3AD203B41FA5}">
                      <a16:colId xmlns:a16="http://schemas.microsoft.com/office/drawing/2014/main" val="1561794609"/>
                    </a:ext>
                  </a:extLst>
                </a:gridCol>
                <a:gridCol w="1559167">
                  <a:extLst>
                    <a:ext uri="{9D8B030D-6E8A-4147-A177-3AD203B41FA5}">
                      <a16:colId xmlns:a16="http://schemas.microsoft.com/office/drawing/2014/main" val="2990015866"/>
                    </a:ext>
                  </a:extLst>
                </a:gridCol>
              </a:tblGrid>
              <a:tr h="778575">
                <a:tc>
                  <a:txBody>
                    <a:bodyPr/>
                    <a:lstStyle/>
                    <a:p>
                      <a:endParaRPr lang="zh-TW" altLang="en-US" dirty="0">
                        <a:ln w="44450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n w="44450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n w="44450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7951711"/>
                  </a:ext>
                </a:extLst>
              </a:tr>
              <a:tr h="778575">
                <a:tc>
                  <a:txBody>
                    <a:bodyPr/>
                    <a:lstStyle/>
                    <a:p>
                      <a:endParaRPr lang="zh-TW" altLang="en-US">
                        <a:ln w="44450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n w="44450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n w="44450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4646382"/>
                  </a:ext>
                </a:extLst>
              </a:tr>
              <a:tr h="778575">
                <a:tc>
                  <a:txBody>
                    <a:bodyPr/>
                    <a:lstStyle/>
                    <a:p>
                      <a:endParaRPr lang="zh-TW" altLang="en-US">
                        <a:ln w="44450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n w="44450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n w="44450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6286628"/>
                  </a:ext>
                </a:extLst>
              </a:tr>
            </a:tbl>
          </a:graphicData>
        </a:graphic>
      </p:graphicFrame>
      <p:sp>
        <p:nvSpPr>
          <p:cNvPr id="26" name="文字方塊 25">
            <a:extLst>
              <a:ext uri="{FF2B5EF4-FFF2-40B4-BE49-F238E27FC236}">
                <a16:creationId xmlns:a16="http://schemas.microsoft.com/office/drawing/2014/main" id="{820DC03D-0FFC-8F92-A3BA-A9980E39FA33}"/>
              </a:ext>
            </a:extLst>
          </p:cNvPr>
          <p:cNvSpPr txBox="1"/>
          <p:nvPr/>
        </p:nvSpPr>
        <p:spPr>
          <a:xfrm>
            <a:off x="6556291" y="327559"/>
            <a:ext cx="571966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TW" sz="2800" dirty="0">
                <a:solidFill>
                  <a:schemeClr val="accent6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1.</a:t>
            </a:r>
            <a:r>
              <a:rPr lang="zh-TW" altLang="en-US" sz="2800" dirty="0">
                <a:solidFill>
                  <a:schemeClr val="accent6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生日月份？</a:t>
            </a:r>
            <a:endParaRPr lang="en-US" altLang="zh-TW" sz="2800" dirty="0">
              <a:solidFill>
                <a:schemeClr val="accent6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spcAft>
                <a:spcPts val="600"/>
              </a:spcAft>
            </a:pPr>
            <a:r>
              <a:rPr lang="en-US" altLang="zh-TW" sz="2800" dirty="0">
                <a:solidFill>
                  <a:schemeClr val="accent6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2.</a:t>
            </a:r>
            <a:r>
              <a:rPr lang="zh-TW" altLang="en-US" sz="2800" dirty="0">
                <a:solidFill>
                  <a:schemeClr val="accent6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最喜歡的甜點？</a:t>
            </a:r>
            <a:endParaRPr lang="en-US" altLang="zh-TW" sz="2800" dirty="0">
              <a:solidFill>
                <a:schemeClr val="accent6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spcAft>
                <a:spcPts val="600"/>
              </a:spcAft>
            </a:pPr>
            <a:r>
              <a:rPr lang="en-US" altLang="zh-TW" sz="2800" dirty="0">
                <a:solidFill>
                  <a:schemeClr val="accent6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3.</a:t>
            </a:r>
            <a:r>
              <a:rPr lang="zh-TW" altLang="en-US" sz="2800" dirty="0">
                <a:solidFill>
                  <a:schemeClr val="accent6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最喜歡的手搖飲品牌？</a:t>
            </a:r>
            <a:endParaRPr lang="en-US" altLang="zh-TW" sz="2800" dirty="0">
              <a:solidFill>
                <a:schemeClr val="accent6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spcAft>
                <a:spcPts val="600"/>
              </a:spcAft>
            </a:pPr>
            <a:endParaRPr lang="en-US" altLang="zh-TW" sz="1200" dirty="0">
              <a:solidFill>
                <a:schemeClr val="accent6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spcAft>
                <a:spcPts val="600"/>
              </a:spcAft>
            </a:pPr>
            <a:r>
              <a:rPr lang="zh-TW" altLang="en-US" sz="2800" b="1" dirty="0">
                <a:solidFill>
                  <a:schemeClr val="accent6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以下題目請二選一填上去</a:t>
            </a:r>
            <a:endParaRPr lang="en-US" altLang="zh-TW" sz="2800" b="1" dirty="0">
              <a:solidFill>
                <a:schemeClr val="accent6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spcAft>
                <a:spcPts val="600"/>
              </a:spcAft>
            </a:pPr>
            <a:r>
              <a:rPr lang="en-US" altLang="zh-TW" sz="2800" dirty="0">
                <a:solidFill>
                  <a:schemeClr val="accent6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4.</a:t>
            </a:r>
            <a:r>
              <a:rPr lang="zh-TW" altLang="en-US" sz="2800" dirty="0">
                <a:solidFill>
                  <a:schemeClr val="accent6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面對面聊、打字？</a:t>
            </a:r>
            <a:endParaRPr lang="en-US" altLang="zh-TW" sz="2800" dirty="0">
              <a:solidFill>
                <a:schemeClr val="accent6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spcAft>
                <a:spcPts val="600"/>
              </a:spcAft>
            </a:pPr>
            <a:r>
              <a:rPr lang="en-US" altLang="zh-TW" sz="2800" dirty="0">
                <a:solidFill>
                  <a:schemeClr val="accent6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5.</a:t>
            </a:r>
            <a:r>
              <a:rPr lang="zh-TW" altLang="en-US" sz="2800" dirty="0">
                <a:solidFill>
                  <a:schemeClr val="accent6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大樓、透天？</a:t>
            </a:r>
            <a:endParaRPr lang="en-US" altLang="zh-TW" sz="2800" dirty="0">
              <a:solidFill>
                <a:schemeClr val="accent6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spcAft>
                <a:spcPts val="600"/>
              </a:spcAft>
            </a:pPr>
            <a:r>
              <a:rPr lang="en-US" altLang="zh-TW" sz="2800" dirty="0">
                <a:solidFill>
                  <a:schemeClr val="accent6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6.</a:t>
            </a:r>
            <a:r>
              <a:rPr lang="zh-TW" altLang="en-US" sz="2800" dirty="0">
                <a:solidFill>
                  <a:schemeClr val="accent6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話放心裡、直說？</a:t>
            </a:r>
            <a:endParaRPr lang="en-US" altLang="zh-TW" sz="2800" dirty="0">
              <a:solidFill>
                <a:schemeClr val="accent6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spcAft>
                <a:spcPts val="600"/>
              </a:spcAft>
            </a:pPr>
            <a:r>
              <a:rPr lang="en-US" altLang="zh-TW" sz="2800" dirty="0">
                <a:solidFill>
                  <a:schemeClr val="accent6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7.</a:t>
            </a:r>
            <a:r>
              <a:rPr lang="zh-TW" altLang="en-US" sz="2800" dirty="0">
                <a:solidFill>
                  <a:schemeClr val="accent6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戶外活動、室內活動</a:t>
            </a:r>
            <a:endParaRPr lang="en-US" altLang="zh-TW" sz="2800" dirty="0">
              <a:solidFill>
                <a:schemeClr val="accent6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spcAft>
                <a:spcPts val="600"/>
              </a:spcAft>
            </a:pPr>
            <a:r>
              <a:rPr lang="en-US" altLang="zh-TW" sz="2800" dirty="0">
                <a:solidFill>
                  <a:schemeClr val="accent6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8.</a:t>
            </a:r>
            <a:r>
              <a:rPr lang="zh-TW" altLang="en-US" sz="2800" dirty="0">
                <a:solidFill>
                  <a:schemeClr val="accent6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口頭讚美、肢體接觸</a:t>
            </a:r>
            <a:endParaRPr lang="en-US" altLang="zh-TW" sz="2800" dirty="0">
              <a:solidFill>
                <a:schemeClr val="accent6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spcAft>
                <a:spcPts val="600"/>
              </a:spcAft>
            </a:pPr>
            <a:r>
              <a:rPr lang="en-US" altLang="zh-TW" sz="2800" dirty="0">
                <a:solidFill>
                  <a:schemeClr val="accent6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9.</a:t>
            </a:r>
            <a:r>
              <a:rPr lang="zh-TW" altLang="en-US" sz="2800" dirty="0">
                <a:solidFill>
                  <a:schemeClr val="accent6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愛情</a:t>
            </a:r>
            <a:r>
              <a:rPr lang="en-US" altLang="zh-TW" sz="2800" dirty="0">
                <a:solidFill>
                  <a:schemeClr val="accent6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2800" dirty="0">
                <a:solidFill>
                  <a:schemeClr val="accent6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被愛</a:t>
            </a:r>
            <a:r>
              <a:rPr lang="en-US" altLang="zh-TW" sz="2800" dirty="0">
                <a:solidFill>
                  <a:schemeClr val="accent6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TW" altLang="en-US" sz="2800" dirty="0">
                <a:solidFill>
                  <a:schemeClr val="accent6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、麵包</a:t>
            </a:r>
            <a:r>
              <a:rPr lang="en-US" altLang="zh-TW" sz="2800" dirty="0">
                <a:solidFill>
                  <a:schemeClr val="accent6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2800" dirty="0">
                <a:solidFill>
                  <a:schemeClr val="accent6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錢</a:t>
            </a:r>
            <a:r>
              <a:rPr lang="en-US" altLang="zh-TW" sz="2800" dirty="0">
                <a:solidFill>
                  <a:schemeClr val="accent6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139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z="2500" b="1" smtClean="0"/>
              <a:pPr/>
              <a:t>3</a:t>
            </a:fld>
            <a:endParaRPr lang="en-US" sz="2500" b="1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B7C9732-09C8-92E8-3FA0-43A882CE25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376" y="0"/>
            <a:ext cx="6858000" cy="6858000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8C37D43D-8EC4-3725-C6F8-E87727F54166}"/>
              </a:ext>
            </a:extLst>
          </p:cNvPr>
          <p:cNvSpPr txBox="1"/>
          <p:nvPr/>
        </p:nvSpPr>
        <p:spPr>
          <a:xfrm>
            <a:off x="7536160" y="3212976"/>
            <a:ext cx="4176464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Microsoft YaHei" panose="020B0503020204020204" pitchFamily="34" charset="-122"/>
                <a:cs typeface="Mangal" panose="02040503050203030202" pitchFamily="18" charset="0"/>
              </a:rPr>
              <a:t>期</a:t>
            </a:r>
            <a:r>
              <a:rPr lang="zh-TW" altLang="zh-TW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Microsoft YaHei" panose="020B0503020204020204" pitchFamily="34" charset="-122"/>
                <a:cs typeface="Mangal" panose="02040503050203030202" pitchFamily="18" charset="0"/>
              </a:rPr>
              <a:t>待每次聚會夫妻一同參與</a:t>
            </a:r>
            <a:endParaRPr lang="en-US" altLang="zh-TW" sz="2800" b="1" dirty="0">
              <a:solidFill>
                <a:schemeClr val="tx1">
                  <a:lumMod val="75000"/>
                  <a:lumOff val="25000"/>
                </a:schemeClr>
              </a:solidFill>
              <a:effectLst/>
              <a:ea typeface="Microsoft YaHei" panose="020B0503020204020204" pitchFamily="34" charset="-122"/>
              <a:cs typeface="Mangal" panose="02040503050203030202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ea typeface="Microsoft YaHei" panose="020B0503020204020204" pitchFamily="34" charset="-122"/>
                <a:cs typeface="Mangal" panose="02040503050203030202" pitchFamily="18" charset="0"/>
              </a:rPr>
              <a:t>安全的環境</a:t>
            </a:r>
            <a:r>
              <a:rPr lang="zh-TW" altLang="zh-TW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Microsoft YaHei" panose="020B0503020204020204" pitchFamily="34" charset="-122"/>
                <a:cs typeface="Mangal" panose="02040503050203030202" pitchFamily="18" charset="0"/>
              </a:rPr>
              <a:t>，請放心</a:t>
            </a:r>
            <a:endParaRPr lang="en-US" altLang="zh-TW" sz="2800" b="1" dirty="0">
              <a:solidFill>
                <a:schemeClr val="tx1">
                  <a:lumMod val="75000"/>
                  <a:lumOff val="25000"/>
                </a:schemeClr>
              </a:solidFill>
              <a:effectLst/>
              <a:ea typeface="Microsoft YaHei" panose="020B0503020204020204" pitchFamily="34" charset="-122"/>
              <a:cs typeface="Mangal" panose="02040503050203030202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zh-TW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Microsoft YaHei" panose="020B0503020204020204" pitchFamily="34" charset="-122"/>
                <a:cs typeface="Mangal" panose="02040503050203030202" pitchFamily="18" charset="0"/>
              </a:rPr>
              <a:t>聚會約兩個小時</a:t>
            </a:r>
            <a:endParaRPr lang="en-US" altLang="zh-TW" sz="2800" b="1" dirty="0">
              <a:solidFill>
                <a:schemeClr val="tx1">
                  <a:lumMod val="75000"/>
                  <a:lumOff val="25000"/>
                </a:schemeClr>
              </a:solidFill>
              <a:effectLst/>
              <a:ea typeface="Microsoft YaHei" panose="020B0503020204020204" pitchFamily="34" charset="-122"/>
              <a:cs typeface="Mangal" panose="02040503050203030202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Microsoft YaHei" panose="020B0503020204020204" pitchFamily="34" charset="-122"/>
                <a:cs typeface="Mangal" panose="02040503050203030202" pitchFamily="18" charset="0"/>
              </a:rPr>
              <a:t>考量</a:t>
            </a:r>
            <a:r>
              <a:rPr lang="zh-TW" altLang="zh-TW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Microsoft YaHei" panose="020B0503020204020204" pitchFamily="34" charset="-122"/>
                <a:cs typeface="Mangal" panose="02040503050203030202" pitchFamily="18" charset="0"/>
              </a:rPr>
              <a:t>話題私密性，</a:t>
            </a:r>
            <a:br>
              <a:rPr lang="en-US" altLang="zh-TW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Microsoft YaHei" panose="020B0503020204020204" pitchFamily="34" charset="-122"/>
                <a:cs typeface="Mangal" panose="02040503050203030202" pitchFamily="18" charset="0"/>
              </a:rPr>
            </a:br>
            <a:r>
              <a:rPr lang="zh-TW" altLang="zh-TW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Microsoft YaHei" panose="020B0503020204020204" pitchFamily="34" charset="-122"/>
                <a:cs typeface="Mangal" panose="02040503050203030202" pitchFamily="18" charset="0"/>
              </a:rPr>
              <a:t>請各位</a:t>
            </a:r>
            <a:r>
              <a:rPr lang="zh-TW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Microsoft YaHei" panose="020B0503020204020204" pitchFamily="34" charset="-122"/>
                <a:cs typeface="Mangal" panose="02040503050203030202" pitchFamily="18" charset="0"/>
              </a:rPr>
              <a:t>協助安置</a:t>
            </a:r>
            <a:r>
              <a:rPr lang="zh-TW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ea typeface="Microsoft YaHei" panose="020B0503020204020204" pitchFamily="34" charset="-122"/>
                <a:cs typeface="Mangal" panose="02040503050203030202" pitchFamily="18" charset="0"/>
              </a:rPr>
              <a:t>小</a:t>
            </a:r>
            <a:r>
              <a:rPr lang="zh-TW" altLang="zh-TW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Microsoft YaHei" panose="020B0503020204020204" pitchFamily="34" charset="-122"/>
                <a:cs typeface="Mangal" panose="02040503050203030202" pitchFamily="18" charset="0"/>
              </a:rPr>
              <a:t>孩</a:t>
            </a:r>
            <a:endParaRPr lang="en-US" altLang="zh-TW" sz="2800" b="1" dirty="0">
              <a:solidFill>
                <a:schemeClr val="tx1">
                  <a:lumMod val="75000"/>
                  <a:lumOff val="25000"/>
                </a:schemeClr>
              </a:solidFill>
              <a:effectLst/>
              <a:ea typeface="Microsoft YaHei" panose="020B0503020204020204" pitchFamily="34" charset="-122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90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F3E48CB-5391-713E-742A-AAFF4C5B5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E7ED0E9-E609-33DB-64B5-DE3FB88B3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23B7FF0-4289-ABAE-32B4-5B54F4807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CF07D-8B3F-4D32-B059-0039CEA46DB1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圖片 7" descr="一張含有 文字, 信, 字型, 墨水 的圖片&#10;&#10;自動產生的描述">
            <a:extLst>
              <a:ext uri="{FF2B5EF4-FFF2-40B4-BE49-F238E27FC236}">
                <a16:creationId xmlns:a16="http://schemas.microsoft.com/office/drawing/2014/main" id="{11A00754-1A89-22B3-1606-7FC8FC367E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" y="0"/>
            <a:ext cx="12187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729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z="2500" b="1" smtClean="0"/>
              <a:pPr/>
              <a:t>5</a:t>
            </a:fld>
            <a:endParaRPr lang="en-US" sz="2500" b="1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0920AF47-91D2-0FCB-21A4-BFDAC30322A0}"/>
              </a:ext>
            </a:extLst>
          </p:cNvPr>
          <p:cNvSpPr txBox="1"/>
          <p:nvPr/>
        </p:nvSpPr>
        <p:spPr>
          <a:xfrm>
            <a:off x="2823404" y="2319456"/>
            <a:ext cx="8113226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zh-TW" sz="3200" b="1" dirty="0">
              <a:solidFill>
                <a:schemeClr val="accent6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6000" b="1" dirty="0">
                <a:solidFill>
                  <a:schemeClr val="accent6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有沒有那位名人或身邊的親友婚姻是幸福的？為什麼？</a:t>
            </a:r>
          </a:p>
        </p:txBody>
      </p:sp>
      <p:pic>
        <p:nvPicPr>
          <p:cNvPr id="13" name="圖片 12" descr="一張含有 圖形, 圓形, 符號, 標誌 的圖片&#10;&#10;自動產生的描述">
            <a:extLst>
              <a:ext uri="{FF2B5EF4-FFF2-40B4-BE49-F238E27FC236}">
                <a16:creationId xmlns:a16="http://schemas.microsoft.com/office/drawing/2014/main" id="{352D2BD4-050B-AC90-CCD6-04115B2F43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9" y="1196753"/>
            <a:ext cx="1728192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57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z="2500" b="1" smtClean="0"/>
              <a:pPr/>
              <a:t>6</a:t>
            </a:fld>
            <a:endParaRPr lang="en-US" sz="2500" b="1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0920AF47-91D2-0FCB-21A4-BFDAC30322A0}"/>
              </a:ext>
            </a:extLst>
          </p:cNvPr>
          <p:cNvSpPr txBox="1"/>
          <p:nvPr/>
        </p:nvSpPr>
        <p:spPr>
          <a:xfrm>
            <a:off x="2927648" y="2492896"/>
            <a:ext cx="8113226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zh-TW" sz="3200" b="1" dirty="0">
              <a:solidFill>
                <a:schemeClr val="accent6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6000" b="1" dirty="0">
                <a:solidFill>
                  <a:schemeClr val="accent6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你為什麼當年做出</a:t>
            </a:r>
            <a:endParaRPr lang="en-US" altLang="zh-TW" sz="6000" b="1" dirty="0">
              <a:solidFill>
                <a:schemeClr val="accent6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6000" b="1" dirty="0">
                <a:solidFill>
                  <a:schemeClr val="accent6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「結婚」的選擇？</a:t>
            </a:r>
          </a:p>
        </p:txBody>
      </p:sp>
      <p:pic>
        <p:nvPicPr>
          <p:cNvPr id="13" name="圖片 12" descr="一張含有 圖形, 圓形, 符號, 標誌 的圖片&#10;&#10;自動產生的描述">
            <a:extLst>
              <a:ext uri="{FF2B5EF4-FFF2-40B4-BE49-F238E27FC236}">
                <a16:creationId xmlns:a16="http://schemas.microsoft.com/office/drawing/2014/main" id="{352D2BD4-050B-AC90-CCD6-04115B2F43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9" y="1196753"/>
            <a:ext cx="1728192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2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z="2500" b="1" smtClean="0"/>
              <a:pPr/>
              <a:t>7</a:t>
            </a:fld>
            <a:endParaRPr lang="en-US" sz="2500" b="1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0920AF47-91D2-0FCB-21A4-BFDAC30322A0}"/>
              </a:ext>
            </a:extLst>
          </p:cNvPr>
          <p:cNvSpPr txBox="1"/>
          <p:nvPr/>
        </p:nvSpPr>
        <p:spPr>
          <a:xfrm>
            <a:off x="3081149" y="1157110"/>
            <a:ext cx="539111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zh-TW" sz="3200" b="1" dirty="0">
              <a:solidFill>
                <a:schemeClr val="accent6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200" b="1" dirty="0">
                <a:solidFill>
                  <a:schemeClr val="accent6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創世紀</a:t>
            </a:r>
            <a:r>
              <a:rPr lang="en-US" altLang="zh-TW" sz="3200" b="1">
                <a:solidFill>
                  <a:schemeClr val="accent6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218</a:t>
            </a:r>
            <a:endParaRPr lang="zh-TW" altLang="en-US" sz="3200" b="1" dirty="0">
              <a:solidFill>
                <a:schemeClr val="accent6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3" name="圖片 2" descr="一張含有 符號, 美工圖案, 圖形, 平面設計 的圖片&#10;&#10;自動產生的描述">
            <a:extLst>
              <a:ext uri="{FF2B5EF4-FFF2-40B4-BE49-F238E27FC236}">
                <a16:creationId xmlns:a16="http://schemas.microsoft.com/office/drawing/2014/main" id="{28482D50-3931-D57D-1CE7-6DA8938DD7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6" y="1124744"/>
            <a:ext cx="1141951" cy="1141951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4D60E61F-ED09-2EDC-DEE5-5E87D5335E8B}"/>
              </a:ext>
            </a:extLst>
          </p:cNvPr>
          <p:cNvSpPr txBox="1"/>
          <p:nvPr/>
        </p:nvSpPr>
        <p:spPr>
          <a:xfrm>
            <a:off x="2375262" y="2060848"/>
            <a:ext cx="9265354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zh-TW" sz="3200" b="1" dirty="0">
              <a:solidFill>
                <a:schemeClr val="accent6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6000" b="1" dirty="0">
                <a:solidFill>
                  <a:schemeClr val="accent6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那人獨居不好、我要為他造一個配偶幫助他</a:t>
            </a:r>
          </a:p>
        </p:txBody>
      </p:sp>
    </p:spTree>
    <p:extLst>
      <p:ext uri="{BB962C8B-B14F-4D97-AF65-F5344CB8AC3E}">
        <p14:creationId xmlns:p14="http://schemas.microsoft.com/office/powerpoint/2010/main" val="102520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z="2500" b="1" smtClean="0"/>
              <a:pPr/>
              <a:t>8</a:t>
            </a:fld>
            <a:endParaRPr lang="en-US" sz="2500" b="1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0920AF47-91D2-0FCB-21A4-BFDAC30322A0}"/>
              </a:ext>
            </a:extLst>
          </p:cNvPr>
          <p:cNvSpPr txBox="1"/>
          <p:nvPr/>
        </p:nvSpPr>
        <p:spPr>
          <a:xfrm>
            <a:off x="3081149" y="1157110"/>
            <a:ext cx="539111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zh-TW" sz="3200" b="1" dirty="0">
              <a:solidFill>
                <a:schemeClr val="accent6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200" b="1" dirty="0">
                <a:solidFill>
                  <a:schemeClr val="accent6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創世紀</a:t>
            </a:r>
            <a:r>
              <a:rPr lang="en-US" altLang="zh-TW" sz="3200" b="1">
                <a:solidFill>
                  <a:schemeClr val="accent6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218</a:t>
            </a:r>
            <a:endParaRPr lang="zh-TW" altLang="en-US" sz="3200" b="1" dirty="0">
              <a:solidFill>
                <a:schemeClr val="accent6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3" name="圖片 2" descr="一張含有 符號, 美工圖案, 圖形, 平面設計 的圖片&#10;&#10;自動產生的描述">
            <a:extLst>
              <a:ext uri="{FF2B5EF4-FFF2-40B4-BE49-F238E27FC236}">
                <a16:creationId xmlns:a16="http://schemas.microsoft.com/office/drawing/2014/main" id="{28482D50-3931-D57D-1CE7-6DA8938DD7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6" y="1124744"/>
            <a:ext cx="1141951" cy="1141951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4D60E61F-ED09-2EDC-DEE5-5E87D5335E8B}"/>
              </a:ext>
            </a:extLst>
          </p:cNvPr>
          <p:cNvSpPr txBox="1"/>
          <p:nvPr/>
        </p:nvSpPr>
        <p:spPr>
          <a:xfrm>
            <a:off x="2375262" y="2060848"/>
            <a:ext cx="9265354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zh-TW" sz="3200" b="1" dirty="0">
              <a:solidFill>
                <a:schemeClr val="accent6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6000" b="1" dirty="0">
                <a:solidFill>
                  <a:schemeClr val="accent6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那人獨居不好、我要為他造一個配偶幫助他</a:t>
            </a:r>
          </a:p>
        </p:txBody>
      </p:sp>
      <p:pic>
        <p:nvPicPr>
          <p:cNvPr id="5" name="圖片 4" descr="一張含有 黑色, 黑暗 的圖片&#10;&#10;自動產生的描述">
            <a:extLst>
              <a:ext uri="{FF2B5EF4-FFF2-40B4-BE49-F238E27FC236}">
                <a16:creationId xmlns:a16="http://schemas.microsoft.com/office/drawing/2014/main" id="{D19C0D9F-7EE8-224F-A5C4-FFB90411380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6951" r="8705" b="9051"/>
          <a:stretch/>
        </p:blipFill>
        <p:spPr>
          <a:xfrm>
            <a:off x="9984432" y="2417692"/>
            <a:ext cx="1267268" cy="1311043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84EEF5BA-FFBA-56EE-77FA-17C15F1EA010}"/>
              </a:ext>
            </a:extLst>
          </p:cNvPr>
          <p:cNvSpPr txBox="1"/>
          <p:nvPr/>
        </p:nvSpPr>
        <p:spPr>
          <a:xfrm>
            <a:off x="9696400" y="1402029"/>
            <a:ext cx="206455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zh-TW" sz="6000" b="1" dirty="0">
                <a:solidFill>
                  <a:srgbClr val="0070C0"/>
                </a:solidFill>
                <a:effectLst/>
                <a:ea typeface="Microsoft YaHei" panose="020B0503020204020204" pitchFamily="34" charset="-122"/>
                <a:cs typeface="Mangal" panose="02040503050203030202" pitchFamily="18" charset="0"/>
              </a:rPr>
              <a:t>亞當</a:t>
            </a:r>
            <a:endParaRPr lang="zh-TW" altLang="en-US" sz="6000" dirty="0">
              <a:solidFill>
                <a:srgbClr val="0070C0"/>
              </a:solidFill>
            </a:endParaRPr>
          </a:p>
        </p:txBody>
      </p:sp>
      <p:pic>
        <p:nvPicPr>
          <p:cNvPr id="9" name="圖片 8" descr="一張含有 黑色, 黑暗 的圖片&#10;&#10;自動產生的描述">
            <a:extLst>
              <a:ext uri="{FF2B5EF4-FFF2-40B4-BE49-F238E27FC236}">
                <a16:creationId xmlns:a16="http://schemas.microsoft.com/office/drawing/2014/main" id="{BDAF41F2-B737-7B55-AF03-E360A39F3E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6951" r="8705" b="9051"/>
          <a:stretch/>
        </p:blipFill>
        <p:spPr>
          <a:xfrm>
            <a:off x="4509438" y="3309650"/>
            <a:ext cx="2090618" cy="1311043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2C6068CC-8C09-D8CF-4F8A-EF4B314C1408}"/>
              </a:ext>
            </a:extLst>
          </p:cNvPr>
          <p:cNvSpPr txBox="1"/>
          <p:nvPr/>
        </p:nvSpPr>
        <p:spPr>
          <a:xfrm>
            <a:off x="4151784" y="4714453"/>
            <a:ext cx="206455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6000" b="1" dirty="0">
                <a:solidFill>
                  <a:srgbClr val="C00000"/>
                </a:solidFill>
                <a:ea typeface="Microsoft YaHei" panose="020B0503020204020204" pitchFamily="34" charset="-122"/>
                <a:cs typeface="Mangal" panose="02040503050203030202" pitchFamily="18" charset="0"/>
              </a:rPr>
              <a:t>夏娃</a:t>
            </a:r>
            <a:endParaRPr lang="zh-TW" altLang="en-US" sz="6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13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z="2500" b="1" smtClean="0"/>
              <a:pPr/>
              <a:t>9</a:t>
            </a:fld>
            <a:endParaRPr lang="en-US" sz="2500" b="1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0920AF47-91D2-0FCB-21A4-BFDAC30322A0}"/>
              </a:ext>
            </a:extLst>
          </p:cNvPr>
          <p:cNvSpPr txBox="1"/>
          <p:nvPr/>
        </p:nvSpPr>
        <p:spPr>
          <a:xfrm>
            <a:off x="3081149" y="1157110"/>
            <a:ext cx="539111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zh-TW" sz="3200" b="1" dirty="0">
              <a:solidFill>
                <a:schemeClr val="accent6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200" b="1" dirty="0">
                <a:solidFill>
                  <a:schemeClr val="accent6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創世紀</a:t>
            </a:r>
            <a:r>
              <a:rPr lang="en-US" altLang="zh-TW" sz="3200" b="1">
                <a:solidFill>
                  <a:schemeClr val="accent6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218</a:t>
            </a:r>
            <a:endParaRPr lang="zh-TW" altLang="en-US" sz="3200" b="1" dirty="0">
              <a:solidFill>
                <a:schemeClr val="accent6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3" name="圖片 2" descr="一張含有 符號, 美工圖案, 圖形, 平面設計 的圖片&#10;&#10;自動產生的描述">
            <a:extLst>
              <a:ext uri="{FF2B5EF4-FFF2-40B4-BE49-F238E27FC236}">
                <a16:creationId xmlns:a16="http://schemas.microsoft.com/office/drawing/2014/main" id="{28482D50-3931-D57D-1CE7-6DA8938DD7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6" y="1124744"/>
            <a:ext cx="1141951" cy="1141951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4D60E61F-ED09-2EDC-DEE5-5E87D5335E8B}"/>
              </a:ext>
            </a:extLst>
          </p:cNvPr>
          <p:cNvSpPr txBox="1"/>
          <p:nvPr/>
        </p:nvSpPr>
        <p:spPr>
          <a:xfrm>
            <a:off x="2375262" y="2060848"/>
            <a:ext cx="9265354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zh-TW" sz="3200" b="1" dirty="0">
              <a:solidFill>
                <a:schemeClr val="accent6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6000" b="1" dirty="0">
                <a:solidFill>
                  <a:schemeClr val="accent6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那人獨居不好、我要為他造一個配偶幫助他</a:t>
            </a:r>
          </a:p>
        </p:txBody>
      </p:sp>
      <p:pic>
        <p:nvPicPr>
          <p:cNvPr id="5" name="圖片 4" descr="一張含有 黑色, 黑暗 的圖片&#10;&#10;自動產生的描述">
            <a:extLst>
              <a:ext uri="{FF2B5EF4-FFF2-40B4-BE49-F238E27FC236}">
                <a16:creationId xmlns:a16="http://schemas.microsoft.com/office/drawing/2014/main" id="{D19C0D9F-7EE8-224F-A5C4-FFB90411380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6951" r="8705" b="9051"/>
          <a:stretch/>
        </p:blipFill>
        <p:spPr>
          <a:xfrm>
            <a:off x="9984432" y="2417692"/>
            <a:ext cx="1267268" cy="1311043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84EEF5BA-FFBA-56EE-77FA-17C15F1EA010}"/>
              </a:ext>
            </a:extLst>
          </p:cNvPr>
          <p:cNvSpPr txBox="1"/>
          <p:nvPr/>
        </p:nvSpPr>
        <p:spPr>
          <a:xfrm>
            <a:off x="9696400" y="1402029"/>
            <a:ext cx="206455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zh-TW" sz="6000" b="1" dirty="0">
                <a:solidFill>
                  <a:srgbClr val="0070C0"/>
                </a:solidFill>
                <a:effectLst/>
                <a:ea typeface="Microsoft YaHei" panose="020B0503020204020204" pitchFamily="34" charset="-122"/>
                <a:cs typeface="Mangal" panose="02040503050203030202" pitchFamily="18" charset="0"/>
              </a:rPr>
              <a:t>亞當</a:t>
            </a:r>
            <a:endParaRPr lang="zh-TW" altLang="en-US" sz="6000" dirty="0">
              <a:solidFill>
                <a:srgbClr val="0070C0"/>
              </a:solidFill>
            </a:endParaRPr>
          </a:p>
        </p:txBody>
      </p:sp>
      <p:pic>
        <p:nvPicPr>
          <p:cNvPr id="9" name="圖片 8" descr="一張含有 黑色, 黑暗 的圖片&#10;&#10;自動產生的描述">
            <a:extLst>
              <a:ext uri="{FF2B5EF4-FFF2-40B4-BE49-F238E27FC236}">
                <a16:creationId xmlns:a16="http://schemas.microsoft.com/office/drawing/2014/main" id="{BDAF41F2-B737-7B55-AF03-E360A39F3E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6951" r="8705" b="9051"/>
          <a:stretch/>
        </p:blipFill>
        <p:spPr>
          <a:xfrm>
            <a:off x="4509438" y="3309650"/>
            <a:ext cx="2090618" cy="1311043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2C6068CC-8C09-D8CF-4F8A-EF4B314C1408}"/>
              </a:ext>
            </a:extLst>
          </p:cNvPr>
          <p:cNvSpPr txBox="1"/>
          <p:nvPr/>
        </p:nvSpPr>
        <p:spPr>
          <a:xfrm>
            <a:off x="4151784" y="4714453"/>
            <a:ext cx="206455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6000" b="1" dirty="0">
                <a:solidFill>
                  <a:srgbClr val="C00000"/>
                </a:solidFill>
                <a:ea typeface="Microsoft YaHei" panose="020B0503020204020204" pitchFamily="34" charset="-122"/>
                <a:cs typeface="Mangal" panose="02040503050203030202" pitchFamily="18" charset="0"/>
              </a:rPr>
              <a:t>夏娃</a:t>
            </a:r>
            <a:endParaRPr lang="zh-TW" altLang="en-US" sz="6000" dirty="0">
              <a:solidFill>
                <a:srgbClr val="C00000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4940843-B330-D41B-265F-DDD7417155E9}"/>
              </a:ext>
            </a:extLst>
          </p:cNvPr>
          <p:cNvSpPr/>
          <p:nvPr/>
        </p:nvSpPr>
        <p:spPr>
          <a:xfrm>
            <a:off x="6216338" y="3533123"/>
            <a:ext cx="1535846" cy="864096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878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ustom Design - Showeet">
  <a:themeElements>
    <a:clrScheme name="跑馬燈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howeet theme">
  <a:themeElements>
    <a:clrScheme name="6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howeet">
  <a:themeElements>
    <a:clrScheme name="Sho-RETRO">
      <a:dk1>
        <a:srgbClr val="231F20"/>
      </a:dk1>
      <a:lt1>
        <a:sysClr val="window" lastClr="FFFFFF"/>
      </a:lt1>
      <a:dk2>
        <a:srgbClr val="1E2631"/>
      </a:dk2>
      <a:lt2>
        <a:srgbClr val="E9DEDB"/>
      </a:lt2>
      <a:accent1>
        <a:srgbClr val="CD5727"/>
      </a:accent1>
      <a:accent2>
        <a:srgbClr val="B54923"/>
      </a:accent2>
      <a:accent3>
        <a:srgbClr val="933416"/>
      </a:accent3>
      <a:accent4>
        <a:srgbClr val="231F20"/>
      </a:accent4>
      <a:accent5>
        <a:srgbClr val="E9DEDB"/>
      </a:accent5>
      <a:accent6>
        <a:srgbClr val="1E2631"/>
      </a:accent6>
      <a:hlink>
        <a:srgbClr val="7F7F7F"/>
      </a:hlink>
      <a:folHlink>
        <a:srgbClr val="7F7F7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76517</TotalTime>
  <Words>523</Words>
  <Application>Microsoft Macintosh PowerPoint</Application>
  <PresentationFormat>寬螢幕</PresentationFormat>
  <Paragraphs>111</Paragraphs>
  <Slides>16</Slides>
  <Notes>14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16</vt:i4>
      </vt:variant>
    </vt:vector>
  </HeadingPairs>
  <TitlesOfParts>
    <vt:vector size="25" baseType="lpstr">
      <vt:lpstr>Microsoft YaHei</vt:lpstr>
      <vt:lpstr>Arial</vt:lpstr>
      <vt:lpstr>Calibri</vt:lpstr>
      <vt:lpstr>Calibri Light</vt:lpstr>
      <vt:lpstr>Open Sans</vt:lpstr>
      <vt:lpstr>Roboto</vt:lpstr>
      <vt:lpstr>Custom Design - Showeet</vt:lpstr>
      <vt:lpstr>Showeet theme</vt:lpstr>
      <vt:lpstr>showeet</vt:lpstr>
      <vt:lpstr>愛萊幸福︱01真幸福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- Business PowerPoint Template</dc:title>
  <dc:creator>showeet.com</dc:creator>
  <dc:description>© Copyright Showeet.com</dc:description>
  <cp:lastModifiedBy>fion1428z@gmail.com</cp:lastModifiedBy>
  <cp:revision>491</cp:revision>
  <cp:lastPrinted>2022-04-09T16:22:14Z</cp:lastPrinted>
  <dcterms:created xsi:type="dcterms:W3CDTF">2011-05-09T14:18:21Z</dcterms:created>
  <dcterms:modified xsi:type="dcterms:W3CDTF">2024-03-29T04:40:36Z</dcterms:modified>
  <cp:category>Templates</cp:category>
</cp:coreProperties>
</file>